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1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2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3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4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5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6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17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18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19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20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21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theme/theme22.xml" ContentType="application/vnd.openxmlformats-officedocument.theme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theme/theme23.xml" ContentType="application/vnd.openxmlformats-officedocument.theme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theme/theme24.xml" ContentType="application/vnd.openxmlformats-officedocument.theme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theme/theme25.xml" ContentType="application/vnd.openxmlformats-officedocument.theme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theme/theme26.xml" ContentType="application/vnd.openxmlformats-officedocument.theme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theme/theme27.xml" ContentType="application/vnd.openxmlformats-officedocument.theme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28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theme/theme29.xml" ContentType="application/vnd.openxmlformats-officedocument.theme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heme/theme30.xml" ContentType="application/vnd.openxmlformats-officedocument.theme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theme/theme31.xml" ContentType="application/vnd.openxmlformats-officedocument.theme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32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theme/theme33.xml" ContentType="application/vnd.openxmlformats-officedocument.theme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34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theme/theme35.xml" ContentType="application/vnd.openxmlformats-officedocument.theme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theme/theme36.xml" ContentType="application/vnd.openxmlformats-officedocument.theme+xml"/>
  <Override PartName="/ppt/theme/theme3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8" r:id="rId1"/>
    <p:sldMasterId id="2147484256" r:id="rId2"/>
    <p:sldMasterId id="2147484576" r:id="rId3"/>
    <p:sldMasterId id="2147484602" r:id="rId4"/>
    <p:sldMasterId id="2147484873" r:id="rId5"/>
    <p:sldMasterId id="2147484890" r:id="rId6"/>
    <p:sldMasterId id="2147485106" r:id="rId7"/>
    <p:sldMasterId id="2147485218" r:id="rId8"/>
    <p:sldMasterId id="2147485231" r:id="rId9"/>
    <p:sldMasterId id="2147485248" r:id="rId10"/>
    <p:sldMasterId id="2147485260" r:id="rId11"/>
    <p:sldMasterId id="2147485277" r:id="rId12"/>
    <p:sldMasterId id="2147485293" r:id="rId13"/>
    <p:sldMasterId id="2147485323" r:id="rId14"/>
    <p:sldMasterId id="2147485336" r:id="rId15"/>
    <p:sldMasterId id="2147485350" r:id="rId16"/>
    <p:sldMasterId id="2147485366" r:id="rId17"/>
    <p:sldMasterId id="2147485382" r:id="rId18"/>
    <p:sldMasterId id="2147485412" r:id="rId19"/>
    <p:sldMasterId id="2147485426" r:id="rId20"/>
    <p:sldMasterId id="2147485442" r:id="rId21"/>
    <p:sldMasterId id="2147485459" r:id="rId22"/>
    <p:sldMasterId id="2147485475" r:id="rId23"/>
    <p:sldMasterId id="2147485487" r:id="rId24"/>
    <p:sldMasterId id="2147485500" r:id="rId25"/>
    <p:sldMasterId id="2147485513" r:id="rId26"/>
    <p:sldMasterId id="2147485526" r:id="rId27"/>
    <p:sldMasterId id="2147485538" r:id="rId28"/>
    <p:sldMasterId id="2147485565" r:id="rId29"/>
    <p:sldMasterId id="2147485581" r:id="rId30"/>
    <p:sldMasterId id="2147485598" r:id="rId31"/>
    <p:sldMasterId id="2147485610" r:id="rId32"/>
    <p:sldMasterId id="2147485627" r:id="rId33"/>
    <p:sldMasterId id="2147485643" r:id="rId34"/>
    <p:sldMasterId id="2147485659" r:id="rId35"/>
    <p:sldMasterId id="2147485672" r:id="rId36"/>
  </p:sldMasterIdLst>
  <p:notesMasterIdLst>
    <p:notesMasterId r:id="rId87"/>
  </p:notesMasterIdLst>
  <p:sldIdLst>
    <p:sldId id="456" r:id="rId37"/>
    <p:sldId id="457" r:id="rId38"/>
    <p:sldId id="412" r:id="rId39"/>
    <p:sldId id="489" r:id="rId40"/>
    <p:sldId id="511" r:id="rId41"/>
    <p:sldId id="481" r:id="rId42"/>
    <p:sldId id="493" r:id="rId43"/>
    <p:sldId id="491" r:id="rId44"/>
    <p:sldId id="492" r:id="rId45"/>
    <p:sldId id="505" r:id="rId46"/>
    <p:sldId id="507" r:id="rId47"/>
    <p:sldId id="498" r:id="rId48"/>
    <p:sldId id="499" r:id="rId49"/>
    <p:sldId id="500" r:id="rId50"/>
    <p:sldId id="501" r:id="rId51"/>
    <p:sldId id="504" r:id="rId52"/>
    <p:sldId id="526" r:id="rId53"/>
    <p:sldId id="522" r:id="rId54"/>
    <p:sldId id="369" r:id="rId55"/>
    <p:sldId id="476" r:id="rId56"/>
    <p:sldId id="521" r:id="rId57"/>
    <p:sldId id="419" r:id="rId58"/>
    <p:sldId id="532" r:id="rId59"/>
    <p:sldId id="531" r:id="rId60"/>
    <p:sldId id="533" r:id="rId61"/>
    <p:sldId id="420" r:id="rId62"/>
    <p:sldId id="535" r:id="rId63"/>
    <p:sldId id="534" r:id="rId64"/>
    <p:sldId id="530" r:id="rId65"/>
    <p:sldId id="494" r:id="rId66"/>
    <p:sldId id="497" r:id="rId67"/>
    <p:sldId id="515" r:id="rId68"/>
    <p:sldId id="512" r:id="rId69"/>
    <p:sldId id="513" r:id="rId70"/>
    <p:sldId id="514" r:id="rId71"/>
    <p:sldId id="516" r:id="rId72"/>
    <p:sldId id="518" r:id="rId73"/>
    <p:sldId id="519" r:id="rId74"/>
    <p:sldId id="520" r:id="rId75"/>
    <p:sldId id="478" r:id="rId76"/>
    <p:sldId id="527" r:id="rId77"/>
    <p:sldId id="529" r:id="rId78"/>
    <p:sldId id="508" r:id="rId79"/>
    <p:sldId id="509" r:id="rId80"/>
    <p:sldId id="510" r:id="rId81"/>
    <p:sldId id="528" r:id="rId82"/>
    <p:sldId id="487" r:id="rId83"/>
    <p:sldId id="488" r:id="rId84"/>
    <p:sldId id="374" r:id="rId85"/>
    <p:sldId id="434" r:id="rId86"/>
  </p:sldIdLst>
  <p:sldSz cx="9144000" cy="5143500" type="screen16x9"/>
  <p:notesSz cx="6858000" cy="9144000"/>
  <p:defaultTextStyle>
    <a:defPPr>
      <a:defRPr lang="zh-TW"/>
    </a:defPPr>
    <a:lvl1pPr marL="0" algn="l" defTabSz="902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1100" algn="l" defTabSz="902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2296" algn="l" defTabSz="902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53356" algn="l" defTabSz="902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04589" algn="l" defTabSz="902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55336" algn="l" defTabSz="902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06561" algn="l" defTabSz="902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57704" algn="l" defTabSz="902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08915" algn="l" defTabSz="902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000000"/>
    <a:srgbClr val="9900FF"/>
    <a:srgbClr val="003300"/>
    <a:srgbClr val="6600CC"/>
    <a:srgbClr val="CCECFF"/>
    <a:srgbClr val="663300"/>
    <a:srgbClr val="99FFCC"/>
    <a:srgbClr val="FFFF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915" y="-12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98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6.xml"/><Relationship Id="rId47" Type="http://schemas.openxmlformats.org/officeDocument/2006/relationships/slide" Target="slides/slide11.xml"/><Relationship Id="rId63" Type="http://schemas.openxmlformats.org/officeDocument/2006/relationships/slide" Target="slides/slide27.xml"/><Relationship Id="rId68" Type="http://schemas.openxmlformats.org/officeDocument/2006/relationships/slide" Target="slides/slide32.xml"/><Relationship Id="rId84" Type="http://schemas.openxmlformats.org/officeDocument/2006/relationships/slide" Target="slides/slide48.xml"/><Relationship Id="rId89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1.xml"/><Relationship Id="rId53" Type="http://schemas.openxmlformats.org/officeDocument/2006/relationships/slide" Target="slides/slide17.xml"/><Relationship Id="rId58" Type="http://schemas.openxmlformats.org/officeDocument/2006/relationships/slide" Target="slides/slide22.xml"/><Relationship Id="rId74" Type="http://schemas.openxmlformats.org/officeDocument/2006/relationships/slide" Target="slides/slide38.xml"/><Relationship Id="rId79" Type="http://schemas.openxmlformats.org/officeDocument/2006/relationships/slide" Target="slides/slide43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7.xml"/><Relationship Id="rId48" Type="http://schemas.openxmlformats.org/officeDocument/2006/relationships/slide" Target="slides/slide12.xml"/><Relationship Id="rId56" Type="http://schemas.openxmlformats.org/officeDocument/2006/relationships/slide" Target="slides/slide20.xml"/><Relationship Id="rId64" Type="http://schemas.openxmlformats.org/officeDocument/2006/relationships/slide" Target="slides/slide28.xml"/><Relationship Id="rId69" Type="http://schemas.openxmlformats.org/officeDocument/2006/relationships/slide" Target="slides/slide33.xml"/><Relationship Id="rId77" Type="http://schemas.openxmlformats.org/officeDocument/2006/relationships/slide" Target="slides/slide4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5.xml"/><Relationship Id="rId72" Type="http://schemas.openxmlformats.org/officeDocument/2006/relationships/slide" Target="slides/slide36.xml"/><Relationship Id="rId80" Type="http://schemas.openxmlformats.org/officeDocument/2006/relationships/slide" Target="slides/slide44.xml"/><Relationship Id="rId85" Type="http://schemas.openxmlformats.org/officeDocument/2006/relationships/slide" Target="slides/slide4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2.xml"/><Relationship Id="rId46" Type="http://schemas.openxmlformats.org/officeDocument/2006/relationships/slide" Target="slides/slide10.xml"/><Relationship Id="rId59" Type="http://schemas.openxmlformats.org/officeDocument/2006/relationships/slide" Target="slides/slide23.xml"/><Relationship Id="rId67" Type="http://schemas.openxmlformats.org/officeDocument/2006/relationships/slide" Target="slides/slide3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5.xml"/><Relationship Id="rId54" Type="http://schemas.openxmlformats.org/officeDocument/2006/relationships/slide" Target="slides/slide18.xml"/><Relationship Id="rId62" Type="http://schemas.openxmlformats.org/officeDocument/2006/relationships/slide" Target="slides/slide26.xml"/><Relationship Id="rId70" Type="http://schemas.openxmlformats.org/officeDocument/2006/relationships/slide" Target="slides/slide34.xml"/><Relationship Id="rId75" Type="http://schemas.openxmlformats.org/officeDocument/2006/relationships/slide" Target="slides/slide39.xml"/><Relationship Id="rId83" Type="http://schemas.openxmlformats.org/officeDocument/2006/relationships/slide" Target="slides/slide47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3.xml"/><Relationship Id="rId57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8.xml"/><Relationship Id="rId52" Type="http://schemas.openxmlformats.org/officeDocument/2006/relationships/slide" Target="slides/slide16.xml"/><Relationship Id="rId60" Type="http://schemas.openxmlformats.org/officeDocument/2006/relationships/slide" Target="slides/slide24.xml"/><Relationship Id="rId65" Type="http://schemas.openxmlformats.org/officeDocument/2006/relationships/slide" Target="slides/slide29.xml"/><Relationship Id="rId73" Type="http://schemas.openxmlformats.org/officeDocument/2006/relationships/slide" Target="slides/slide37.xml"/><Relationship Id="rId78" Type="http://schemas.openxmlformats.org/officeDocument/2006/relationships/slide" Target="slides/slide42.xml"/><Relationship Id="rId81" Type="http://schemas.openxmlformats.org/officeDocument/2006/relationships/slide" Target="slides/slide45.xml"/><Relationship Id="rId86" Type="http://schemas.openxmlformats.org/officeDocument/2006/relationships/slide" Target="slides/slide5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3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4.xml"/><Relationship Id="rId55" Type="http://schemas.openxmlformats.org/officeDocument/2006/relationships/slide" Target="slides/slide19.xml"/><Relationship Id="rId76" Type="http://schemas.openxmlformats.org/officeDocument/2006/relationships/slide" Target="slides/slide4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4.xml"/><Relationship Id="rId45" Type="http://schemas.openxmlformats.org/officeDocument/2006/relationships/slide" Target="slides/slide9.xml"/><Relationship Id="rId66" Type="http://schemas.openxmlformats.org/officeDocument/2006/relationships/slide" Target="slides/slide30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25.xml"/><Relationship Id="rId82" Type="http://schemas.openxmlformats.org/officeDocument/2006/relationships/slide" Target="slides/slide46.xml"/><Relationship Id="rId19" Type="http://schemas.openxmlformats.org/officeDocument/2006/relationships/slideMaster" Target="slideMasters/slideMaster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EF0D8-8E43-4597-8562-BE7CBE5C405F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E49C1-1F4A-4437-AB88-3D60CBEF23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091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2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1100" algn="l" defTabSz="902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2296" algn="l" defTabSz="902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53356" algn="l" defTabSz="902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04589" algn="l" defTabSz="902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55336" algn="l" defTabSz="902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06561" algn="l" defTabSz="902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57704" algn="l" defTabSz="902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08915" algn="l" defTabSz="902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B9A3FABF-7B7D-4138-ADB5-69EB0C0A49A7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2900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202173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02EA4DC-C617-4AF9-A9BB-6622AEC58BC8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2900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954072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6F6D2A7-20EE-4F0D-A582-93EC20E6DAA2}" type="slidenum">
              <a:rPr lang="en-US" altLang="zh-TW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zh-TW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7565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8B6D2EB-64B9-4FE6-987F-0360D722E351}" type="slidenum">
              <a:rPr lang="en-US" altLang="zh-TW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zh-TW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1953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64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2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7"/>
                <a:ext cx="1333" cy="1485"/>
              </a:xfrm>
              <a:custGeom>
                <a:avLst/>
                <a:gdLst>
                  <a:gd name="T0" fmla="*/ 906 w 596"/>
                  <a:gd name="T1" fmla="*/ 20400 h 666"/>
                  <a:gd name="T2" fmla="*/ 324 w 596"/>
                  <a:gd name="T3" fmla="*/ 18788 h 666"/>
                  <a:gd name="T4" fmla="*/ 0 w 596"/>
                  <a:gd name="T5" fmla="*/ 15920 h 666"/>
                  <a:gd name="T6" fmla="*/ 226 w 596"/>
                  <a:gd name="T7" fmla="*/ 12241 h 666"/>
                  <a:gd name="T8" fmla="*/ 1400 w 596"/>
                  <a:gd name="T9" fmla="*/ 8328 h 666"/>
                  <a:gd name="T10" fmla="*/ 3847 w 596"/>
                  <a:gd name="T11" fmla="*/ 4624 h 666"/>
                  <a:gd name="T12" fmla="*/ 7953 w 596"/>
                  <a:gd name="T13" fmla="*/ 1706 h 666"/>
                  <a:gd name="T14" fmla="*/ 13815 w 596"/>
                  <a:gd name="T15" fmla="*/ 100 h 666"/>
                  <a:gd name="T16" fmla="*/ 21270 w 596"/>
                  <a:gd name="T17" fmla="*/ 497 h 666"/>
                  <a:gd name="T18" fmla="*/ 27098 w 596"/>
                  <a:gd name="T19" fmla="*/ 3759 h 666"/>
                  <a:gd name="T20" fmla="*/ 31003 w 596"/>
                  <a:gd name="T21" fmla="*/ 9104 h 666"/>
                  <a:gd name="T22" fmla="*/ 33086 w 596"/>
                  <a:gd name="T23" fmla="*/ 15642 h 666"/>
                  <a:gd name="T24" fmla="*/ 33305 w 596"/>
                  <a:gd name="T25" fmla="*/ 22547 h 666"/>
                  <a:gd name="T26" fmla="*/ 31683 w 596"/>
                  <a:gd name="T27" fmla="*/ 28944 h 666"/>
                  <a:gd name="T28" fmla="*/ 28373 w 596"/>
                  <a:gd name="T29" fmla="*/ 33887 h 666"/>
                  <a:gd name="T30" fmla="*/ 23350 w 596"/>
                  <a:gd name="T31" fmla="*/ 36536 h 666"/>
                  <a:gd name="T32" fmla="*/ 21771 w 596"/>
                  <a:gd name="T33" fmla="*/ 36302 h 666"/>
                  <a:gd name="T34" fmla="*/ 24672 w 596"/>
                  <a:gd name="T35" fmla="*/ 34012 h 666"/>
                  <a:gd name="T36" fmla="*/ 26973 w 596"/>
                  <a:gd name="T37" fmla="*/ 29985 h 666"/>
                  <a:gd name="T38" fmla="*/ 28474 w 596"/>
                  <a:gd name="T39" fmla="*/ 25009 h 666"/>
                  <a:gd name="T40" fmla="*/ 29098 w 596"/>
                  <a:gd name="T41" fmla="*/ 19579 h 666"/>
                  <a:gd name="T42" fmla="*/ 28774 w 596"/>
                  <a:gd name="T43" fmla="*/ 14215 h 666"/>
                  <a:gd name="T44" fmla="*/ 27152 w 596"/>
                  <a:gd name="T45" fmla="*/ 9590 h 666"/>
                  <a:gd name="T46" fmla="*/ 24222 w 596"/>
                  <a:gd name="T47" fmla="*/ 6174 h 666"/>
                  <a:gd name="T48" fmla="*/ 19098 w 596"/>
                  <a:gd name="T49" fmla="*/ 4121 h 666"/>
                  <a:gd name="T50" fmla="*/ 13762 w 596"/>
                  <a:gd name="T51" fmla="*/ 3360 h 666"/>
                  <a:gd name="T52" fmla="*/ 9734 w 596"/>
                  <a:gd name="T53" fmla="*/ 3902 h 666"/>
                  <a:gd name="T54" fmla="*/ 6779 w 596"/>
                  <a:gd name="T55" fmla="*/ 5563 h 666"/>
                  <a:gd name="T56" fmla="*/ 4697 w 596"/>
                  <a:gd name="T57" fmla="*/ 8203 h 666"/>
                  <a:gd name="T58" fmla="*/ 3176 w 596"/>
                  <a:gd name="T59" fmla="*/ 11340 h 666"/>
                  <a:gd name="T60" fmla="*/ 2225 w 596"/>
                  <a:gd name="T61" fmla="*/ 14975 h 666"/>
                  <a:gd name="T62" fmla="*/ 1577 w 596"/>
                  <a:gd name="T63" fmla="*/ 18690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801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1405 h 237"/>
                  <a:gd name="T4" fmla="*/ 178 w 257"/>
                  <a:gd name="T5" fmla="*/ 2821 h 237"/>
                  <a:gd name="T6" fmla="*/ 315 w 257"/>
                  <a:gd name="T7" fmla="*/ 4228 h 237"/>
                  <a:gd name="T8" fmla="*/ 582 w 257"/>
                  <a:gd name="T9" fmla="*/ 5547 h 237"/>
                  <a:gd name="T10" fmla="*/ 978 w 257"/>
                  <a:gd name="T11" fmla="*/ 6726 h 237"/>
                  <a:gd name="T12" fmla="*/ 1455 w 257"/>
                  <a:gd name="T13" fmla="*/ 7961 h 237"/>
                  <a:gd name="T14" fmla="*/ 2048 w 257"/>
                  <a:gd name="T15" fmla="*/ 9101 h 237"/>
                  <a:gd name="T16" fmla="*/ 2755 w 257"/>
                  <a:gd name="T17" fmla="*/ 10055 h 237"/>
                  <a:gd name="T18" fmla="*/ 3628 w 257"/>
                  <a:gd name="T19" fmla="*/ 10963 h 237"/>
                  <a:gd name="T20" fmla="*/ 4650 w 257"/>
                  <a:gd name="T21" fmla="*/ 11742 h 237"/>
                  <a:gd name="T22" fmla="*/ 5746 w 257"/>
                  <a:gd name="T23" fmla="*/ 12374 h 237"/>
                  <a:gd name="T24" fmla="*/ 7094 w 257"/>
                  <a:gd name="T25" fmla="*/ 12876 h 237"/>
                  <a:gd name="T26" fmla="*/ 8554 w 257"/>
                  <a:gd name="T27" fmla="*/ 13203 h 237"/>
                  <a:gd name="T28" fmla="*/ 10189 w 257"/>
                  <a:gd name="T29" fmla="*/ 13383 h 237"/>
                  <a:gd name="T30" fmla="*/ 11911 w 257"/>
                  <a:gd name="T31" fmla="*/ 13329 h 237"/>
                  <a:gd name="T32" fmla="*/ 13915 w 257"/>
                  <a:gd name="T33" fmla="*/ 13102 h 237"/>
                  <a:gd name="T34" fmla="*/ 12129 w 257"/>
                  <a:gd name="T35" fmla="*/ 12820 h 237"/>
                  <a:gd name="T36" fmla="*/ 10549 w 257"/>
                  <a:gd name="T37" fmla="*/ 12428 h 237"/>
                  <a:gd name="T38" fmla="*/ 9212 w 257"/>
                  <a:gd name="T39" fmla="*/ 11967 h 237"/>
                  <a:gd name="T40" fmla="*/ 8016 w 257"/>
                  <a:gd name="T41" fmla="*/ 11516 h 237"/>
                  <a:gd name="T42" fmla="*/ 6921 w 257"/>
                  <a:gd name="T43" fmla="*/ 10889 h 237"/>
                  <a:gd name="T44" fmla="*/ 6068 w 257"/>
                  <a:gd name="T45" fmla="*/ 10282 h 237"/>
                  <a:gd name="T46" fmla="*/ 5261 w 257"/>
                  <a:gd name="T47" fmla="*/ 9547 h 237"/>
                  <a:gd name="T48" fmla="*/ 4550 w 257"/>
                  <a:gd name="T49" fmla="*/ 8740 h 237"/>
                  <a:gd name="T50" fmla="*/ 3895 w 257"/>
                  <a:gd name="T51" fmla="*/ 7961 h 237"/>
                  <a:gd name="T52" fmla="*/ 3313 w 257"/>
                  <a:gd name="T53" fmla="*/ 7053 h 237"/>
                  <a:gd name="T54" fmla="*/ 2828 w 257"/>
                  <a:gd name="T55" fmla="*/ 6049 h 237"/>
                  <a:gd name="T56" fmla="*/ 2335 w 257"/>
                  <a:gd name="T57" fmla="*/ 4960 h 237"/>
                  <a:gd name="T58" fmla="*/ 1777 w 257"/>
                  <a:gd name="T59" fmla="*/ 3901 h 237"/>
                  <a:gd name="T60" fmla="*/ 1240 w 257"/>
                  <a:gd name="T61" fmla="*/ 2646 h 237"/>
                  <a:gd name="T62" fmla="*/ 655 w 257"/>
                  <a:gd name="T63" fmla="*/ 1360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8" y="2166"/>
                <a:ext cx="277" cy="249"/>
              </a:xfrm>
              <a:custGeom>
                <a:avLst/>
                <a:gdLst>
                  <a:gd name="T0" fmla="*/ 4282 w 124"/>
                  <a:gd name="T1" fmla="*/ 0 h 110"/>
                  <a:gd name="T2" fmla="*/ 6900 w 124"/>
                  <a:gd name="T3" fmla="*/ 6406 h 110"/>
                  <a:gd name="T4" fmla="*/ 6677 w 124"/>
                  <a:gd name="T5" fmla="*/ 6354 h 110"/>
                  <a:gd name="T6" fmla="*/ 5953 w 124"/>
                  <a:gd name="T7" fmla="*/ 6252 h 110"/>
                  <a:gd name="T8" fmla="*/ 4959 w 124"/>
                  <a:gd name="T9" fmla="*/ 6010 h 110"/>
                  <a:gd name="T10" fmla="*/ 3793 w 124"/>
                  <a:gd name="T11" fmla="*/ 5883 h 110"/>
                  <a:gd name="T12" fmla="*/ 2520 w 124"/>
                  <a:gd name="T13" fmla="*/ 5775 h 110"/>
                  <a:gd name="T14" fmla="*/ 1392 w 124"/>
                  <a:gd name="T15" fmla="*/ 5836 h 110"/>
                  <a:gd name="T16" fmla="*/ 505 w 124"/>
                  <a:gd name="T17" fmla="*/ 6067 h 110"/>
                  <a:gd name="T18" fmla="*/ 0 w 124"/>
                  <a:gd name="T19" fmla="*/ 6544 h 110"/>
                  <a:gd name="T20" fmla="*/ 226 w 124"/>
                  <a:gd name="T21" fmla="*/ 5836 h 110"/>
                  <a:gd name="T22" fmla="*/ 445 w 124"/>
                  <a:gd name="T23" fmla="*/ 5279 h 110"/>
                  <a:gd name="T24" fmla="*/ 894 w 124"/>
                  <a:gd name="T25" fmla="*/ 4883 h 110"/>
                  <a:gd name="T26" fmla="*/ 1392 w 124"/>
                  <a:gd name="T27" fmla="*/ 4514 h 110"/>
                  <a:gd name="T28" fmla="*/ 1997 w 124"/>
                  <a:gd name="T29" fmla="*/ 4278 h 110"/>
                  <a:gd name="T30" fmla="*/ 2620 w 124"/>
                  <a:gd name="T31" fmla="*/ 4222 h 110"/>
                  <a:gd name="T32" fmla="*/ 3288 w 124"/>
                  <a:gd name="T33" fmla="*/ 4222 h 110"/>
                  <a:gd name="T34" fmla="*/ 4012 w 124"/>
                  <a:gd name="T35" fmla="*/ 4407 h 110"/>
                  <a:gd name="T36" fmla="*/ 4057 w 124"/>
                  <a:gd name="T37" fmla="*/ 4222 h 110"/>
                  <a:gd name="T38" fmla="*/ 3878 w 124"/>
                  <a:gd name="T39" fmla="*/ 3330 h 110"/>
                  <a:gd name="T40" fmla="*/ 3733 w 124"/>
                  <a:gd name="T41" fmla="*/ 2259 h 110"/>
                  <a:gd name="T42" fmla="*/ 3612 w 124"/>
                  <a:gd name="T43" fmla="*/ 1788 h 110"/>
                  <a:gd name="T44" fmla="*/ 3514 w 124"/>
                  <a:gd name="T45" fmla="*/ 1788 h 110"/>
                  <a:gd name="T46" fmla="*/ 3389 w 124"/>
                  <a:gd name="T47" fmla="*/ 1727 h 110"/>
                  <a:gd name="T48" fmla="*/ 3288 w 124"/>
                  <a:gd name="T49" fmla="*/ 1553 h 110"/>
                  <a:gd name="T50" fmla="*/ 3163 w 124"/>
                  <a:gd name="T51" fmla="*/ 1367 h 110"/>
                  <a:gd name="T52" fmla="*/ 3163 w 124"/>
                  <a:gd name="T53" fmla="*/ 1127 h 110"/>
                  <a:gd name="T54" fmla="*/ 3288 w 124"/>
                  <a:gd name="T55" fmla="*/ 835 h 110"/>
                  <a:gd name="T56" fmla="*/ 3657 w 124"/>
                  <a:gd name="T57" fmla="*/ 478 h 110"/>
                  <a:gd name="T58" fmla="*/ 428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8" y="976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83 w 109"/>
                  <a:gd name="T3" fmla="*/ 44 h 156"/>
                  <a:gd name="T4" fmla="*/ 1020 w 109"/>
                  <a:gd name="T5" fmla="*/ 262 h 156"/>
                  <a:gd name="T6" fmla="*/ 2122 w 109"/>
                  <a:gd name="T7" fmla="*/ 658 h 156"/>
                  <a:gd name="T8" fmla="*/ 3313 w 109"/>
                  <a:gd name="T9" fmla="*/ 1297 h 156"/>
                  <a:gd name="T10" fmla="*/ 4462 w 109"/>
                  <a:gd name="T11" fmla="*/ 2400 h 156"/>
                  <a:gd name="T12" fmla="*/ 5516 w 109"/>
                  <a:gd name="T13" fmla="*/ 3864 h 156"/>
                  <a:gd name="T14" fmla="*/ 6154 w 109"/>
                  <a:gd name="T15" fmla="*/ 5879 h 156"/>
                  <a:gd name="T16" fmla="*/ 6255 w 109"/>
                  <a:gd name="T17" fmla="*/ 8495 h 156"/>
                  <a:gd name="T18" fmla="*/ 6017 w 109"/>
                  <a:gd name="T19" fmla="*/ 8495 h 156"/>
                  <a:gd name="T20" fmla="*/ 5689 w 109"/>
                  <a:gd name="T21" fmla="*/ 8495 h 156"/>
                  <a:gd name="T22" fmla="*/ 5336 w 109"/>
                  <a:gd name="T23" fmla="*/ 8495 h 156"/>
                  <a:gd name="T24" fmla="*/ 5006 w 109"/>
                  <a:gd name="T25" fmla="*/ 8397 h 156"/>
                  <a:gd name="T26" fmla="*/ 4644 w 109"/>
                  <a:gd name="T27" fmla="*/ 8321 h 156"/>
                  <a:gd name="T28" fmla="*/ 4235 w 109"/>
                  <a:gd name="T29" fmla="*/ 8179 h 156"/>
                  <a:gd name="T30" fmla="*/ 3778 w 109"/>
                  <a:gd name="T31" fmla="*/ 7901 h 156"/>
                  <a:gd name="T32" fmla="*/ 3313 w 109"/>
                  <a:gd name="T33" fmla="*/ 7561 h 156"/>
                  <a:gd name="T34" fmla="*/ 3032 w 109"/>
                  <a:gd name="T35" fmla="*/ 6858 h 156"/>
                  <a:gd name="T36" fmla="*/ 3032 w 109"/>
                  <a:gd name="T37" fmla="*/ 6041 h 156"/>
                  <a:gd name="T38" fmla="*/ 3214 w 109"/>
                  <a:gd name="T39" fmla="*/ 5241 h 156"/>
                  <a:gd name="T40" fmla="*/ 3394 w 109"/>
                  <a:gd name="T41" fmla="*/ 4360 h 156"/>
                  <a:gd name="T42" fmla="*/ 3214 w 109"/>
                  <a:gd name="T43" fmla="*/ 3379 h 156"/>
                  <a:gd name="T44" fmla="*/ 2758 w 109"/>
                  <a:gd name="T45" fmla="*/ 2356 h 156"/>
                  <a:gd name="T46" fmla="*/ 1782 w 109"/>
                  <a:gd name="T47" fmla="*/ 124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4" y="2207"/>
                <a:ext cx="103" cy="209"/>
              </a:xfrm>
              <a:custGeom>
                <a:avLst/>
                <a:gdLst>
                  <a:gd name="T0" fmla="*/ 1740 w 46"/>
                  <a:gd name="T1" fmla="*/ 0 h 94"/>
                  <a:gd name="T2" fmla="*/ 1133 w 46"/>
                  <a:gd name="T3" fmla="*/ 2057 h 94"/>
                  <a:gd name="T4" fmla="*/ 853 w 46"/>
                  <a:gd name="T5" fmla="*/ 3377 h 94"/>
                  <a:gd name="T6" fmla="*/ 627 w 46"/>
                  <a:gd name="T7" fmla="*/ 4296 h 94"/>
                  <a:gd name="T8" fmla="*/ 0 w 46"/>
                  <a:gd name="T9" fmla="*/ 5112 h 94"/>
                  <a:gd name="T10" fmla="*/ 672 w 46"/>
                  <a:gd name="T11" fmla="*/ 4789 h 94"/>
                  <a:gd name="T12" fmla="*/ 1303 w 46"/>
                  <a:gd name="T13" fmla="*/ 4351 h 94"/>
                  <a:gd name="T14" fmla="*/ 1809 w 46"/>
                  <a:gd name="T15" fmla="*/ 3738 h 94"/>
                  <a:gd name="T16" fmla="*/ 2266 w 46"/>
                  <a:gd name="T17" fmla="*/ 3099 h 94"/>
                  <a:gd name="T18" fmla="*/ 2537 w 46"/>
                  <a:gd name="T19" fmla="*/ 2397 h 94"/>
                  <a:gd name="T20" fmla="*/ 2593 w 46"/>
                  <a:gd name="T21" fmla="*/ 1636 h 94"/>
                  <a:gd name="T22" fmla="*/ 2356 w 46"/>
                  <a:gd name="T23" fmla="*/ 800 h 94"/>
                  <a:gd name="T24" fmla="*/ 1740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4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44 w 54"/>
                  <a:gd name="T3" fmla="*/ 56 h 40"/>
                  <a:gd name="T4" fmla="*/ 316 w 54"/>
                  <a:gd name="T5" fmla="*/ 182 h 40"/>
                  <a:gd name="T6" fmla="*/ 702 w 54"/>
                  <a:gd name="T7" fmla="*/ 466 h 40"/>
                  <a:gd name="T8" fmla="*/ 1140 w 54"/>
                  <a:gd name="T9" fmla="*/ 693 h 40"/>
                  <a:gd name="T10" fmla="*/ 1560 w 54"/>
                  <a:gd name="T11" fmla="*/ 875 h 40"/>
                  <a:gd name="T12" fmla="*/ 2053 w 54"/>
                  <a:gd name="T13" fmla="*/ 983 h 40"/>
                  <a:gd name="T14" fmla="*/ 2489 w 54"/>
                  <a:gd name="T15" fmla="*/ 1049 h 40"/>
                  <a:gd name="T16" fmla="*/ 2929 w 54"/>
                  <a:gd name="T17" fmla="*/ 923 h 40"/>
                  <a:gd name="T18" fmla="*/ 2873 w 54"/>
                  <a:gd name="T19" fmla="*/ 1438 h 40"/>
                  <a:gd name="T20" fmla="*/ 2711 w 54"/>
                  <a:gd name="T21" fmla="*/ 1904 h 40"/>
                  <a:gd name="T22" fmla="*/ 2391 w 54"/>
                  <a:gd name="T23" fmla="*/ 2212 h 40"/>
                  <a:gd name="T24" fmla="*/ 1996 w 54"/>
                  <a:gd name="T25" fmla="*/ 2313 h 40"/>
                  <a:gd name="T26" fmla="*/ 1516 w 54"/>
                  <a:gd name="T27" fmla="*/ 2259 h 40"/>
                  <a:gd name="T28" fmla="*/ 1022 w 54"/>
                  <a:gd name="T29" fmla="*/ 1847 h 40"/>
                  <a:gd name="T30" fmla="*/ 538 w 54"/>
                  <a:gd name="T31" fmla="*/ 115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314 w 149"/>
                  <a:gd name="T3" fmla="*/ 1325 h 704"/>
                  <a:gd name="T4" fmla="*/ 848 w 149"/>
                  <a:gd name="T5" fmla="*/ 3004 h 704"/>
                  <a:gd name="T6" fmla="*/ 1486 w 149"/>
                  <a:gd name="T7" fmla="*/ 5133 h 704"/>
                  <a:gd name="T8" fmla="*/ 2193 w 149"/>
                  <a:gd name="T9" fmla="*/ 7903 h 704"/>
                  <a:gd name="T10" fmla="*/ 3076 w 149"/>
                  <a:gd name="T11" fmla="*/ 11333 h 704"/>
                  <a:gd name="T12" fmla="*/ 3900 w 149"/>
                  <a:gd name="T13" fmla="*/ 15013 h 704"/>
                  <a:gd name="T14" fmla="*/ 4695 w 149"/>
                  <a:gd name="T15" fmla="*/ 19239 h 704"/>
                  <a:gd name="T16" fmla="*/ 5313 w 149"/>
                  <a:gd name="T17" fmla="*/ 24141 h 704"/>
                  <a:gd name="T18" fmla="*/ 5964 w 149"/>
                  <a:gd name="T19" fmla="*/ 29350 h 704"/>
                  <a:gd name="T20" fmla="*/ 6396 w 149"/>
                  <a:gd name="T21" fmla="*/ 35354 h 704"/>
                  <a:gd name="T22" fmla="*/ 6618 w 149"/>
                  <a:gd name="T23" fmla="*/ 41932 h 704"/>
                  <a:gd name="T24" fmla="*/ 6715 w 149"/>
                  <a:gd name="T25" fmla="*/ 48808 h 704"/>
                  <a:gd name="T26" fmla="*/ 6396 w 149"/>
                  <a:gd name="T27" fmla="*/ 56491 h 704"/>
                  <a:gd name="T28" fmla="*/ 5803 w 149"/>
                  <a:gd name="T29" fmla="*/ 64625 h 704"/>
                  <a:gd name="T30" fmla="*/ 4910 w 149"/>
                  <a:gd name="T31" fmla="*/ 73179 h 704"/>
                  <a:gd name="T32" fmla="*/ 3561 w 149"/>
                  <a:gd name="T33" fmla="*/ 82606 h 704"/>
                  <a:gd name="T34" fmla="*/ 2064 w 149"/>
                  <a:gd name="T35" fmla="*/ 93290 h 704"/>
                  <a:gd name="T36" fmla="*/ 1127 w 149"/>
                  <a:gd name="T37" fmla="*/ 103178 h 704"/>
                  <a:gd name="T38" fmla="*/ 534 w 149"/>
                  <a:gd name="T39" fmla="*/ 112306 h 704"/>
                  <a:gd name="T40" fmla="*/ 314 w 149"/>
                  <a:gd name="T41" fmla="*/ 121089 h 704"/>
                  <a:gd name="T42" fmla="*/ 314 w 149"/>
                  <a:gd name="T43" fmla="*/ 129439 h 704"/>
                  <a:gd name="T44" fmla="*/ 436 w 149"/>
                  <a:gd name="T45" fmla="*/ 137198 h 704"/>
                  <a:gd name="T46" fmla="*/ 653 w 149"/>
                  <a:gd name="T47" fmla="*/ 144007 h 704"/>
                  <a:gd name="T48" fmla="*/ 751 w 149"/>
                  <a:gd name="T49" fmla="*/ 150661 h 704"/>
                  <a:gd name="T50" fmla="*/ 2193 w 149"/>
                  <a:gd name="T51" fmla="*/ 147230 h 704"/>
                  <a:gd name="T52" fmla="*/ 2064 w 149"/>
                  <a:gd name="T53" fmla="*/ 145528 h 704"/>
                  <a:gd name="T54" fmla="*/ 1922 w 149"/>
                  <a:gd name="T55" fmla="*/ 140626 h 704"/>
                  <a:gd name="T56" fmla="*/ 1761 w 149"/>
                  <a:gd name="T57" fmla="*/ 133092 h 704"/>
                  <a:gd name="T58" fmla="*/ 1878 w 149"/>
                  <a:gd name="T59" fmla="*/ 123066 h 704"/>
                  <a:gd name="T60" fmla="*/ 2193 w 149"/>
                  <a:gd name="T61" fmla="*/ 111081 h 704"/>
                  <a:gd name="T62" fmla="*/ 3076 w 149"/>
                  <a:gd name="T63" fmla="*/ 97396 h 704"/>
                  <a:gd name="T64" fmla="*/ 4571 w 149"/>
                  <a:gd name="T65" fmla="*/ 82606 h 704"/>
                  <a:gd name="T66" fmla="*/ 6877 w 149"/>
                  <a:gd name="T67" fmla="*/ 66953 h 704"/>
                  <a:gd name="T68" fmla="*/ 7628 w 149"/>
                  <a:gd name="T69" fmla="*/ 59714 h 704"/>
                  <a:gd name="T70" fmla="*/ 7942 w 149"/>
                  <a:gd name="T71" fmla="*/ 50264 h 704"/>
                  <a:gd name="T72" fmla="*/ 7681 w 149"/>
                  <a:gd name="T73" fmla="*/ 39358 h 704"/>
                  <a:gd name="T74" fmla="*/ 6974 w 149"/>
                  <a:gd name="T75" fmla="*/ 28674 h 704"/>
                  <a:gd name="T76" fmla="*/ 5803 w 149"/>
                  <a:gd name="T77" fmla="*/ 18212 h 704"/>
                  <a:gd name="T78" fmla="*/ 4301 w 149"/>
                  <a:gd name="T79" fmla="*/ 9435 h 704"/>
                  <a:gd name="T80" fmla="*/ 2334 w 149"/>
                  <a:gd name="T81" fmla="*/ 3004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609 w 128"/>
                <a:gd name="T1" fmla="*/ 0 h 217"/>
                <a:gd name="T2" fmla="*/ 10750 w 128"/>
                <a:gd name="T3" fmla="*/ 2165 h 217"/>
                <a:gd name="T4" fmla="*/ 11762 w 128"/>
                <a:gd name="T5" fmla="*/ 6475 h 217"/>
                <a:gd name="T6" fmla="*/ 12564 w 128"/>
                <a:gd name="T7" fmla="*/ 12014 h 217"/>
                <a:gd name="T8" fmla="*/ 13099 w 128"/>
                <a:gd name="T9" fmla="*/ 18651 h 217"/>
                <a:gd name="T10" fmla="*/ 12983 w 128"/>
                <a:gd name="T11" fmla="*/ 26567 h 217"/>
                <a:gd name="T12" fmla="*/ 11875 w 128"/>
                <a:gd name="T13" fmla="*/ 34723 h 217"/>
                <a:gd name="T14" fmla="*/ 9609 w 128"/>
                <a:gd name="T15" fmla="*/ 43283 h 217"/>
                <a:gd name="T16" fmla="*/ 6119 w 128"/>
                <a:gd name="T17" fmla="*/ 51923 h 217"/>
                <a:gd name="T18" fmla="*/ 5032 w 128"/>
                <a:gd name="T19" fmla="*/ 50957 h 217"/>
                <a:gd name="T20" fmla="*/ 3891 w 128"/>
                <a:gd name="T21" fmla="*/ 50242 h 217"/>
                <a:gd name="T22" fmla="*/ 2680 w 128"/>
                <a:gd name="T23" fmla="*/ 49034 h 217"/>
                <a:gd name="T24" fmla="*/ 1623 w 128"/>
                <a:gd name="T25" fmla="*/ 48068 h 217"/>
                <a:gd name="T26" fmla="*/ 802 w 128"/>
                <a:gd name="T27" fmla="*/ 46898 h 217"/>
                <a:gd name="T28" fmla="*/ 209 w 128"/>
                <a:gd name="T29" fmla="*/ 45448 h 217"/>
                <a:gd name="T30" fmla="*/ 0 w 128"/>
                <a:gd name="T31" fmla="*/ 43767 h 217"/>
                <a:gd name="T32" fmla="*/ 126 w 128"/>
                <a:gd name="T33" fmla="*/ 42559 h 217"/>
                <a:gd name="T34" fmla="*/ 1330 w 128"/>
                <a:gd name="T35" fmla="*/ 40878 h 217"/>
                <a:gd name="T36" fmla="*/ 2955 w 128"/>
                <a:gd name="T37" fmla="*/ 38578 h 217"/>
                <a:gd name="T38" fmla="*/ 4706 w 128"/>
                <a:gd name="T39" fmla="*/ 35931 h 217"/>
                <a:gd name="T40" fmla="*/ 6445 w 128"/>
                <a:gd name="T41" fmla="*/ 32076 h 217"/>
                <a:gd name="T42" fmla="*/ 8067 w 128"/>
                <a:gd name="T43" fmla="*/ 26806 h 217"/>
                <a:gd name="T44" fmla="*/ 9322 w 128"/>
                <a:gd name="T45" fmla="*/ 19850 h 217"/>
                <a:gd name="T46" fmla="*/ 9927 w 128"/>
                <a:gd name="T47" fmla="*/ 11048 h 217"/>
                <a:gd name="T48" fmla="*/ 9609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9031 w 117"/>
                <a:gd name="T1" fmla="*/ 0 h 132"/>
                <a:gd name="T2" fmla="*/ 0 w 117"/>
                <a:gd name="T3" fmla="*/ 13417 h 132"/>
                <a:gd name="T4" fmla="*/ 750 w 117"/>
                <a:gd name="T5" fmla="*/ 13902 h 132"/>
                <a:gd name="T6" fmla="*/ 3516 w 117"/>
                <a:gd name="T7" fmla="*/ 15593 h 132"/>
                <a:gd name="T8" fmla="*/ 7370 w 117"/>
                <a:gd name="T9" fmla="*/ 19376 h 132"/>
                <a:gd name="T10" fmla="*/ 11664 w 117"/>
                <a:gd name="T11" fmla="*/ 25193 h 132"/>
                <a:gd name="T12" fmla="*/ 16762 w 117"/>
                <a:gd name="T13" fmla="*/ 33274 h 132"/>
                <a:gd name="T14" fmla="*/ 21304 w 117"/>
                <a:gd name="T15" fmla="*/ 42913 h 132"/>
                <a:gd name="T16" fmla="*/ 25899 w 117"/>
                <a:gd name="T17" fmla="*/ 55244 h 132"/>
                <a:gd name="T18" fmla="*/ 29412 w 117"/>
                <a:gd name="T19" fmla="*/ 70837 h 132"/>
                <a:gd name="T20" fmla="*/ 29660 w 117"/>
                <a:gd name="T21" fmla="*/ 64412 h 132"/>
                <a:gd name="T22" fmla="*/ 29167 w 117"/>
                <a:gd name="T23" fmla="*/ 57420 h 132"/>
                <a:gd name="T24" fmla="*/ 27391 w 117"/>
                <a:gd name="T25" fmla="*/ 48252 h 132"/>
                <a:gd name="T26" fmla="*/ 25146 w 117"/>
                <a:gd name="T27" fmla="*/ 39700 h 132"/>
                <a:gd name="T28" fmla="*/ 22547 w 117"/>
                <a:gd name="T29" fmla="*/ 31137 h 132"/>
                <a:gd name="T30" fmla="*/ 19773 w 117"/>
                <a:gd name="T31" fmla="*/ 24107 h 132"/>
                <a:gd name="T32" fmla="*/ 17010 w 117"/>
                <a:gd name="T33" fmla="*/ 19376 h 132"/>
                <a:gd name="T34" fmla="*/ 14656 w 117"/>
                <a:gd name="T35" fmla="*/ 17112 h 132"/>
                <a:gd name="T36" fmla="*/ 17503 w 117"/>
                <a:gd name="T37" fmla="*/ 15593 h 132"/>
                <a:gd name="T38" fmla="*/ 20030 w 117"/>
                <a:gd name="T39" fmla="*/ 14939 h 132"/>
                <a:gd name="T40" fmla="*/ 22547 w 117"/>
                <a:gd name="T41" fmla="*/ 13902 h 132"/>
                <a:gd name="T42" fmla="*/ 24901 w 117"/>
                <a:gd name="T43" fmla="*/ 13417 h 132"/>
                <a:gd name="T44" fmla="*/ 26650 w 117"/>
                <a:gd name="T45" fmla="*/ 12813 h 132"/>
                <a:gd name="T46" fmla="*/ 27645 w 117"/>
                <a:gd name="T47" fmla="*/ 11776 h 132"/>
                <a:gd name="T48" fmla="*/ 28671 w 117"/>
                <a:gd name="T49" fmla="*/ 11294 h 132"/>
                <a:gd name="T50" fmla="*/ 28919 w 117"/>
                <a:gd name="T51" fmla="*/ 11294 h 132"/>
                <a:gd name="T52" fmla="*/ 19031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7047 w 29"/>
                <a:gd name="T1" fmla="*/ 0 h 77"/>
                <a:gd name="T2" fmla="*/ 5589 w 29"/>
                <a:gd name="T3" fmla="*/ 0 h 77"/>
                <a:gd name="T4" fmla="*/ 3888 w 29"/>
                <a:gd name="T5" fmla="*/ 2252 h 77"/>
                <a:gd name="T6" fmla="*/ 2187 w 29"/>
                <a:gd name="T7" fmla="*/ 5142 h 77"/>
                <a:gd name="T8" fmla="*/ 972 w 29"/>
                <a:gd name="T9" fmla="*/ 10903 h 77"/>
                <a:gd name="T10" fmla="*/ 243 w 29"/>
                <a:gd name="T11" fmla="*/ 17169 h 77"/>
                <a:gd name="T12" fmla="*/ 0 w 29"/>
                <a:gd name="T13" fmla="*/ 25187 h 77"/>
                <a:gd name="T14" fmla="*/ 729 w 29"/>
                <a:gd name="T15" fmla="*/ 34339 h 77"/>
                <a:gd name="T16" fmla="*/ 2673 w 29"/>
                <a:gd name="T17" fmla="*/ 43925 h 77"/>
                <a:gd name="T18" fmla="*/ 3645 w 29"/>
                <a:gd name="T19" fmla="*/ 30325 h 77"/>
                <a:gd name="T20" fmla="*/ 4617 w 29"/>
                <a:gd name="T21" fmla="*/ 21173 h 77"/>
                <a:gd name="T22" fmla="*/ 5589 w 29"/>
                <a:gd name="T23" fmla="*/ 12522 h 77"/>
                <a:gd name="T24" fmla="*/ 704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43" y="129"/>
              <a:ext cx="356" cy="608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8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7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4" y="3302"/>
              <a:ext cx="500" cy="504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71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15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472 h 237"/>
                <a:gd name="T4" fmla="*/ 392 w 257"/>
                <a:gd name="T5" fmla="*/ 4902 h 237"/>
                <a:gd name="T6" fmla="*/ 779 w 257"/>
                <a:gd name="T7" fmla="*/ 7361 h 237"/>
                <a:gd name="T8" fmla="*/ 1434 w 257"/>
                <a:gd name="T9" fmla="*/ 9603 h 237"/>
                <a:gd name="T10" fmla="*/ 2366 w 257"/>
                <a:gd name="T11" fmla="*/ 11687 h 237"/>
                <a:gd name="T12" fmla="*/ 3553 w 257"/>
                <a:gd name="T13" fmla="*/ 13829 h 237"/>
                <a:gd name="T14" fmla="*/ 4984 w 257"/>
                <a:gd name="T15" fmla="*/ 15788 h 237"/>
                <a:gd name="T16" fmla="*/ 6664 w 257"/>
                <a:gd name="T17" fmla="*/ 17435 h 237"/>
                <a:gd name="T18" fmla="*/ 8784 w 257"/>
                <a:gd name="T19" fmla="*/ 19019 h 237"/>
                <a:gd name="T20" fmla="*/ 11235 w 257"/>
                <a:gd name="T21" fmla="*/ 20377 h 237"/>
                <a:gd name="T22" fmla="*/ 13861 w 257"/>
                <a:gd name="T23" fmla="*/ 21473 h 237"/>
                <a:gd name="T24" fmla="*/ 17097 w 257"/>
                <a:gd name="T25" fmla="*/ 22339 h 237"/>
                <a:gd name="T26" fmla="*/ 20650 w 257"/>
                <a:gd name="T27" fmla="*/ 22932 h 237"/>
                <a:gd name="T28" fmla="*/ 24561 w 257"/>
                <a:gd name="T29" fmla="*/ 23245 h 237"/>
                <a:gd name="T30" fmla="*/ 28745 w 257"/>
                <a:gd name="T31" fmla="*/ 23119 h 237"/>
                <a:gd name="T32" fmla="*/ 33584 w 257"/>
                <a:gd name="T33" fmla="*/ 22732 h 237"/>
                <a:gd name="T34" fmla="*/ 29286 w 257"/>
                <a:gd name="T35" fmla="*/ 22256 h 237"/>
                <a:gd name="T36" fmla="*/ 25488 w 257"/>
                <a:gd name="T37" fmla="*/ 21556 h 237"/>
                <a:gd name="T38" fmla="*/ 22182 w 257"/>
                <a:gd name="T39" fmla="*/ 20773 h 237"/>
                <a:gd name="T40" fmla="*/ 19330 w 257"/>
                <a:gd name="T41" fmla="*/ 19989 h 237"/>
                <a:gd name="T42" fmla="*/ 16712 w 257"/>
                <a:gd name="T43" fmla="*/ 18938 h 237"/>
                <a:gd name="T44" fmla="*/ 14640 w 257"/>
                <a:gd name="T45" fmla="*/ 17825 h 237"/>
                <a:gd name="T46" fmla="*/ 12674 w 257"/>
                <a:gd name="T47" fmla="*/ 16571 h 237"/>
                <a:gd name="T48" fmla="*/ 10997 w 257"/>
                <a:gd name="T49" fmla="*/ 15213 h 237"/>
                <a:gd name="T50" fmla="*/ 9415 w 257"/>
                <a:gd name="T51" fmla="*/ 13829 h 237"/>
                <a:gd name="T52" fmla="*/ 7984 w 257"/>
                <a:gd name="T53" fmla="*/ 12265 h 237"/>
                <a:gd name="T54" fmla="*/ 6810 w 257"/>
                <a:gd name="T55" fmla="*/ 10511 h 237"/>
                <a:gd name="T56" fmla="*/ 5618 w 257"/>
                <a:gd name="T57" fmla="*/ 8615 h 237"/>
                <a:gd name="T58" fmla="*/ 4298 w 257"/>
                <a:gd name="T59" fmla="*/ 6781 h 237"/>
                <a:gd name="T60" fmla="*/ 3013 w 257"/>
                <a:gd name="T61" fmla="*/ 4621 h 237"/>
                <a:gd name="T62" fmla="*/ 1579 w 257"/>
                <a:gd name="T63" fmla="*/ 234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10291 w 124"/>
                <a:gd name="T1" fmla="*/ 0 h 110"/>
                <a:gd name="T2" fmla="*/ 16551 w 124"/>
                <a:gd name="T3" fmla="*/ 11140 h 110"/>
                <a:gd name="T4" fmla="*/ 16000 w 124"/>
                <a:gd name="T5" fmla="*/ 11011 h 110"/>
                <a:gd name="T6" fmla="*/ 14286 w 124"/>
                <a:gd name="T7" fmla="*/ 10814 h 110"/>
                <a:gd name="T8" fmla="*/ 11891 w 124"/>
                <a:gd name="T9" fmla="*/ 10397 h 110"/>
                <a:gd name="T10" fmla="*/ 9086 w 124"/>
                <a:gd name="T11" fmla="*/ 10200 h 110"/>
                <a:gd name="T12" fmla="*/ 6012 w 124"/>
                <a:gd name="T13" fmla="*/ 9990 h 110"/>
                <a:gd name="T14" fmla="*/ 3356 w 124"/>
                <a:gd name="T15" fmla="*/ 10124 h 110"/>
                <a:gd name="T16" fmla="*/ 1203 w 124"/>
                <a:gd name="T17" fmla="*/ 10526 h 110"/>
                <a:gd name="T18" fmla="*/ 0 w 124"/>
                <a:gd name="T19" fmla="*/ 11350 h 110"/>
                <a:gd name="T20" fmla="*/ 546 w 124"/>
                <a:gd name="T21" fmla="*/ 10124 h 110"/>
                <a:gd name="T22" fmla="*/ 1057 w 124"/>
                <a:gd name="T23" fmla="*/ 9184 h 110"/>
                <a:gd name="T24" fmla="*/ 2145 w 124"/>
                <a:gd name="T25" fmla="*/ 8444 h 110"/>
                <a:gd name="T26" fmla="*/ 3356 w 124"/>
                <a:gd name="T27" fmla="*/ 7829 h 110"/>
                <a:gd name="T28" fmla="*/ 4809 w 124"/>
                <a:gd name="T29" fmla="*/ 7428 h 110"/>
                <a:gd name="T30" fmla="*/ 6275 w 124"/>
                <a:gd name="T31" fmla="*/ 7294 h 110"/>
                <a:gd name="T32" fmla="*/ 7875 w 124"/>
                <a:gd name="T33" fmla="*/ 7294 h 110"/>
                <a:gd name="T34" fmla="*/ 9631 w 124"/>
                <a:gd name="T35" fmla="*/ 7632 h 110"/>
                <a:gd name="T36" fmla="*/ 9724 w 124"/>
                <a:gd name="T37" fmla="*/ 7294 h 110"/>
                <a:gd name="T38" fmla="*/ 9328 w 124"/>
                <a:gd name="T39" fmla="*/ 5793 h 110"/>
                <a:gd name="T40" fmla="*/ 8931 w 124"/>
                <a:gd name="T41" fmla="*/ 3922 h 110"/>
                <a:gd name="T42" fmla="*/ 8668 w 124"/>
                <a:gd name="T43" fmla="*/ 3098 h 110"/>
                <a:gd name="T44" fmla="*/ 8428 w 124"/>
                <a:gd name="T45" fmla="*/ 3098 h 110"/>
                <a:gd name="T46" fmla="*/ 8125 w 124"/>
                <a:gd name="T47" fmla="*/ 2970 h 110"/>
                <a:gd name="T48" fmla="*/ 7875 w 124"/>
                <a:gd name="T49" fmla="*/ 2697 h 110"/>
                <a:gd name="T50" fmla="*/ 7635 w 124"/>
                <a:gd name="T51" fmla="*/ 2376 h 110"/>
                <a:gd name="T52" fmla="*/ 7635 w 124"/>
                <a:gd name="T53" fmla="*/ 1954 h 110"/>
                <a:gd name="T54" fmla="*/ 7875 w 124"/>
                <a:gd name="T55" fmla="*/ 1418 h 110"/>
                <a:gd name="T56" fmla="*/ 8817 w 124"/>
                <a:gd name="T57" fmla="*/ 824 h 110"/>
                <a:gd name="T58" fmla="*/ 10291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4246 w 46"/>
                <a:gd name="T1" fmla="*/ 0 h 94"/>
                <a:gd name="T2" fmla="*/ 2717 w 46"/>
                <a:gd name="T3" fmla="*/ 3552 h 94"/>
                <a:gd name="T4" fmla="*/ 2046 w 46"/>
                <a:gd name="T5" fmla="*/ 5818 h 94"/>
                <a:gd name="T6" fmla="*/ 1495 w 46"/>
                <a:gd name="T7" fmla="*/ 7404 h 94"/>
                <a:gd name="T8" fmla="*/ 0 w 46"/>
                <a:gd name="T9" fmla="*/ 8804 h 94"/>
                <a:gd name="T10" fmla="*/ 1644 w 46"/>
                <a:gd name="T11" fmla="*/ 8227 h 94"/>
                <a:gd name="T12" fmla="*/ 3174 w 46"/>
                <a:gd name="T13" fmla="*/ 7478 h 94"/>
                <a:gd name="T14" fmla="*/ 4396 w 46"/>
                <a:gd name="T15" fmla="*/ 6457 h 94"/>
                <a:gd name="T16" fmla="*/ 5471 w 46"/>
                <a:gd name="T17" fmla="*/ 5334 h 94"/>
                <a:gd name="T18" fmla="*/ 6134 w 46"/>
                <a:gd name="T19" fmla="*/ 4110 h 94"/>
                <a:gd name="T20" fmla="*/ 6292 w 46"/>
                <a:gd name="T21" fmla="*/ 2789 h 94"/>
                <a:gd name="T22" fmla="*/ 5720 w 46"/>
                <a:gd name="T23" fmla="*/ 1400 h 94"/>
                <a:gd name="T24" fmla="*/ 4246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773 w 149"/>
                <a:gd name="T3" fmla="*/ 2264 h 704"/>
                <a:gd name="T4" fmla="*/ 2039 w 149"/>
                <a:gd name="T5" fmla="*/ 5231 h 704"/>
                <a:gd name="T6" fmla="*/ 3577 w 149"/>
                <a:gd name="T7" fmla="*/ 8890 h 704"/>
                <a:gd name="T8" fmla="*/ 5230 w 149"/>
                <a:gd name="T9" fmla="*/ 13767 h 704"/>
                <a:gd name="T10" fmla="*/ 7417 w 149"/>
                <a:gd name="T11" fmla="*/ 19704 h 704"/>
                <a:gd name="T12" fmla="*/ 9342 w 149"/>
                <a:gd name="T13" fmla="*/ 26087 h 704"/>
                <a:gd name="T14" fmla="*/ 11228 w 149"/>
                <a:gd name="T15" fmla="*/ 33517 h 704"/>
                <a:gd name="T16" fmla="*/ 12774 w 149"/>
                <a:gd name="T17" fmla="*/ 42053 h 704"/>
                <a:gd name="T18" fmla="*/ 14275 w 149"/>
                <a:gd name="T19" fmla="*/ 51051 h 704"/>
                <a:gd name="T20" fmla="*/ 15340 w 149"/>
                <a:gd name="T21" fmla="*/ 61404 h 704"/>
                <a:gd name="T22" fmla="*/ 15820 w 149"/>
                <a:gd name="T23" fmla="*/ 72911 h 704"/>
                <a:gd name="T24" fmla="*/ 16076 w 149"/>
                <a:gd name="T25" fmla="*/ 84878 h 704"/>
                <a:gd name="T26" fmla="*/ 15340 w 149"/>
                <a:gd name="T27" fmla="*/ 98302 h 704"/>
                <a:gd name="T28" fmla="*/ 13892 w 149"/>
                <a:gd name="T29" fmla="*/ 112458 h 704"/>
                <a:gd name="T30" fmla="*/ 11764 w 149"/>
                <a:gd name="T31" fmla="*/ 127238 h 704"/>
                <a:gd name="T32" fmla="*/ 8572 w 149"/>
                <a:gd name="T33" fmla="*/ 143665 h 704"/>
                <a:gd name="T34" fmla="*/ 4988 w 149"/>
                <a:gd name="T35" fmla="*/ 162219 h 704"/>
                <a:gd name="T36" fmla="*/ 2659 w 149"/>
                <a:gd name="T37" fmla="*/ 179446 h 704"/>
                <a:gd name="T38" fmla="*/ 1266 w 149"/>
                <a:gd name="T39" fmla="*/ 195379 h 704"/>
                <a:gd name="T40" fmla="*/ 773 w 149"/>
                <a:gd name="T41" fmla="*/ 210653 h 704"/>
                <a:gd name="T42" fmla="*/ 773 w 149"/>
                <a:gd name="T43" fmla="*/ 225233 h 704"/>
                <a:gd name="T44" fmla="*/ 1008 w 149"/>
                <a:gd name="T45" fmla="*/ 238553 h 704"/>
                <a:gd name="T46" fmla="*/ 1546 w 149"/>
                <a:gd name="T47" fmla="*/ 250511 h 704"/>
                <a:gd name="T48" fmla="*/ 1794 w 149"/>
                <a:gd name="T49" fmla="*/ 262027 h 704"/>
                <a:gd name="T50" fmla="*/ 5230 w 149"/>
                <a:gd name="T51" fmla="*/ 256091 h 704"/>
                <a:gd name="T52" fmla="*/ 4988 w 149"/>
                <a:gd name="T53" fmla="*/ 253124 h 704"/>
                <a:gd name="T54" fmla="*/ 4605 w 149"/>
                <a:gd name="T55" fmla="*/ 244480 h 704"/>
                <a:gd name="T56" fmla="*/ 4202 w 149"/>
                <a:gd name="T57" fmla="*/ 231509 h 704"/>
                <a:gd name="T58" fmla="*/ 4460 w 149"/>
                <a:gd name="T59" fmla="*/ 214070 h 704"/>
                <a:gd name="T60" fmla="*/ 5230 w 149"/>
                <a:gd name="T61" fmla="*/ 193223 h 704"/>
                <a:gd name="T62" fmla="*/ 7417 w 149"/>
                <a:gd name="T63" fmla="*/ 169400 h 704"/>
                <a:gd name="T64" fmla="*/ 10991 w 149"/>
                <a:gd name="T65" fmla="*/ 143665 h 704"/>
                <a:gd name="T66" fmla="*/ 16461 w 149"/>
                <a:gd name="T67" fmla="*/ 116536 h 704"/>
                <a:gd name="T68" fmla="*/ 18242 w 149"/>
                <a:gd name="T69" fmla="*/ 103918 h 704"/>
                <a:gd name="T70" fmla="*/ 19028 w 149"/>
                <a:gd name="T71" fmla="*/ 87491 h 704"/>
                <a:gd name="T72" fmla="*/ 18387 w 149"/>
                <a:gd name="T73" fmla="*/ 68451 h 704"/>
                <a:gd name="T74" fmla="*/ 16751 w 149"/>
                <a:gd name="T75" fmla="*/ 49898 h 704"/>
                <a:gd name="T76" fmla="*/ 13892 w 149"/>
                <a:gd name="T77" fmla="*/ 31658 h 704"/>
                <a:gd name="T78" fmla="*/ 10353 w 149"/>
                <a:gd name="T79" fmla="*/ 16394 h 704"/>
                <a:gd name="T80" fmla="*/ 5615 w 149"/>
                <a:gd name="T81" fmla="*/ 523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6048" y="447675"/>
            <a:ext cx="6192837" cy="2686050"/>
          </a:xfrm>
          <a:extLst/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AD7466-A6E8-4579-A5A2-128FEA6F7231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443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7ECCA-B786-4980-84E2-F28A4D7EA9A1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3805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64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0396" indent="0">
              <a:buNone/>
              <a:defRPr sz="2800"/>
            </a:lvl2pPr>
            <a:lvl3pPr marL="900856" indent="0">
              <a:buNone/>
              <a:defRPr sz="2400"/>
            </a:lvl3pPr>
            <a:lvl4pPr marL="1351244" indent="0">
              <a:buNone/>
              <a:defRPr sz="2000"/>
            </a:lvl4pPr>
            <a:lvl5pPr marL="1801709" indent="0">
              <a:buNone/>
              <a:defRPr sz="2000"/>
            </a:lvl5pPr>
            <a:lvl6pPr marL="2251746" indent="0">
              <a:buNone/>
              <a:defRPr sz="2000"/>
            </a:lvl6pPr>
            <a:lvl7pPr marL="2702242" indent="0">
              <a:buNone/>
              <a:defRPr sz="2000"/>
            </a:lvl7pPr>
            <a:lvl8pPr marL="3152675" indent="0">
              <a:buNone/>
              <a:defRPr sz="2000"/>
            </a:lvl8pPr>
            <a:lvl9pPr marL="3603155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26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0396" indent="0">
              <a:buNone/>
              <a:defRPr sz="1200"/>
            </a:lvl2pPr>
            <a:lvl3pPr marL="900856" indent="0">
              <a:buNone/>
              <a:defRPr sz="1000"/>
            </a:lvl3pPr>
            <a:lvl4pPr marL="1351244" indent="0">
              <a:buNone/>
              <a:defRPr sz="900"/>
            </a:lvl4pPr>
            <a:lvl5pPr marL="1801709" indent="0">
              <a:buNone/>
              <a:defRPr sz="900"/>
            </a:lvl5pPr>
            <a:lvl6pPr marL="2251746" indent="0">
              <a:buNone/>
              <a:defRPr sz="900"/>
            </a:lvl6pPr>
            <a:lvl7pPr marL="2702242" indent="0">
              <a:buNone/>
              <a:defRPr sz="900"/>
            </a:lvl7pPr>
            <a:lvl8pPr marL="3152675" indent="0">
              <a:buNone/>
              <a:defRPr sz="900"/>
            </a:lvl8pPr>
            <a:lvl9pPr marL="360315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40BE6-200B-407B-B930-38A4D62F060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758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EE5C6-5AC0-49E7-8243-20CD1F26E8F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0481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62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548D7-83D7-4521-B952-028CF037E03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34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62" y="1200214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214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19CF0-04D4-4480-B1EE-4E29822E0EE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406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65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567142 w 596"/>
                  <a:gd name="T1" fmla="*/ 12463502 h 666"/>
                  <a:gd name="T2" fmla="*/ 203036 w 596"/>
                  <a:gd name="T3" fmla="*/ 11478852 h 666"/>
                  <a:gd name="T4" fmla="*/ 0 w 596"/>
                  <a:gd name="T5" fmla="*/ 9726558 h 666"/>
                  <a:gd name="T6" fmla="*/ 141305 w 596"/>
                  <a:gd name="T7" fmla="*/ 7478801 h 666"/>
                  <a:gd name="T8" fmla="*/ 876600 w 596"/>
                  <a:gd name="T9" fmla="*/ 5088127 h 666"/>
                  <a:gd name="T10" fmla="*/ 2408816 w 596"/>
                  <a:gd name="T11" fmla="*/ 2825090 h 666"/>
                  <a:gd name="T12" fmla="*/ 4979578 w 596"/>
                  <a:gd name="T13" fmla="*/ 1042370 h 666"/>
                  <a:gd name="T14" fmla="*/ 8650079 w 596"/>
                  <a:gd name="T15" fmla="*/ 61081 h 666"/>
                  <a:gd name="T16" fmla="*/ 13317922 w 596"/>
                  <a:gd name="T17" fmla="*/ 303676 h 666"/>
                  <a:gd name="T18" fmla="*/ 16967200 w 596"/>
                  <a:gd name="T19" fmla="*/ 2296825 h 666"/>
                  <a:gd name="T20" fmla="*/ 19412273 w 596"/>
                  <a:gd name="T21" fmla="*/ 5562088 h 666"/>
                  <a:gd name="T22" fmla="*/ 20716256 w 596"/>
                  <a:gd name="T23" fmla="*/ 9556573 h 666"/>
                  <a:gd name="T24" fmla="*/ 20853490 w 596"/>
                  <a:gd name="T25" fmla="*/ 13775498 h 666"/>
                  <a:gd name="T26" fmla="*/ 19837831 w 596"/>
                  <a:gd name="T27" fmla="*/ 17683746 h 666"/>
                  <a:gd name="T28" fmla="*/ 17765367 w 596"/>
                  <a:gd name="T29" fmla="*/ 20703857 h 666"/>
                  <a:gd name="T30" fmla="*/ 14620342 w 596"/>
                  <a:gd name="T31" fmla="*/ 22322179 h 666"/>
                  <a:gd name="T32" fmla="*/ 13631882 w 596"/>
                  <a:gd name="T33" fmla="*/ 22179387 h 666"/>
                  <a:gd name="T34" fmla="*/ 15448238 w 596"/>
                  <a:gd name="T35" fmla="*/ 20780312 h 666"/>
                  <a:gd name="T36" fmla="*/ 16888770 w 596"/>
                  <a:gd name="T37" fmla="*/ 18319680 h 666"/>
                  <a:gd name="T38" fmla="*/ 17828607 w 596"/>
                  <a:gd name="T39" fmla="*/ 15279549 h 666"/>
                  <a:gd name="T40" fmla="*/ 18219355 w 596"/>
                  <a:gd name="T41" fmla="*/ 11962125 h 666"/>
                  <a:gd name="T42" fmla="*/ 18016472 w 596"/>
                  <a:gd name="T43" fmla="*/ 8685074 h 666"/>
                  <a:gd name="T44" fmla="*/ 17001095 w 596"/>
                  <a:gd name="T45" fmla="*/ 5859092 h 666"/>
                  <a:gd name="T46" fmla="*/ 15166234 w 596"/>
                  <a:gd name="T47" fmla="*/ 3771931 h 666"/>
                  <a:gd name="T48" fmla="*/ 11957958 w 596"/>
                  <a:gd name="T49" fmla="*/ 2517871 h 666"/>
                  <a:gd name="T50" fmla="*/ 8616993 w 596"/>
                  <a:gd name="T51" fmla="*/ 2052888 h 666"/>
                  <a:gd name="T52" fmla="*/ 6094975 w 596"/>
                  <a:gd name="T53" fmla="*/ 2383958 h 666"/>
                  <a:gd name="T54" fmla="*/ 4244688 w 596"/>
                  <a:gd name="T55" fmla="*/ 3398860 h 666"/>
                  <a:gd name="T56" fmla="*/ 2940873 w 596"/>
                  <a:gd name="T57" fmla="*/ 5011672 h 666"/>
                  <a:gd name="T58" fmla="*/ 1988460 w 596"/>
                  <a:gd name="T59" fmla="*/ 6928359 h 666"/>
                  <a:gd name="T60" fmla="*/ 1393039 w 596"/>
                  <a:gd name="T61" fmla="*/ 9149246 h 666"/>
                  <a:gd name="T62" fmla="*/ 987350 w 596"/>
                  <a:gd name="T63" fmla="*/ 11419113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892152 h 237"/>
                  <a:gd name="T4" fmla="*/ 105628 w 257"/>
                  <a:gd name="T5" fmla="*/ 1791204 h 237"/>
                  <a:gd name="T6" fmla="*/ 187039 w 257"/>
                  <a:gd name="T7" fmla="*/ 2684781 h 237"/>
                  <a:gd name="T8" fmla="*/ 345575 w 257"/>
                  <a:gd name="T9" fmla="*/ 3522271 h 237"/>
                  <a:gd name="T10" fmla="*/ 580751 w 257"/>
                  <a:gd name="T11" fmla="*/ 4270990 h 237"/>
                  <a:gd name="T12" fmla="*/ 864025 w 257"/>
                  <a:gd name="T13" fmla="*/ 5055315 h 237"/>
                  <a:gd name="T14" fmla="*/ 1215972 w 257"/>
                  <a:gd name="T15" fmla="*/ 5779104 h 237"/>
                  <a:gd name="T16" fmla="*/ 1635897 w 257"/>
                  <a:gd name="T17" fmla="*/ 6384746 h 237"/>
                  <a:gd name="T18" fmla="*/ 2154307 w 257"/>
                  <a:gd name="T19" fmla="*/ 6961574 h 237"/>
                  <a:gd name="T20" fmla="*/ 2760965 w 257"/>
                  <a:gd name="T21" fmla="*/ 7456051 h 237"/>
                  <a:gd name="T22" fmla="*/ 3411725 w 257"/>
                  <a:gd name="T23" fmla="*/ 7857424 h 237"/>
                  <a:gd name="T24" fmla="*/ 4212223 w 257"/>
                  <a:gd name="T25" fmla="*/ 8176165 h 237"/>
                  <a:gd name="T26" fmla="*/ 5079101 w 257"/>
                  <a:gd name="T27" fmla="*/ 8383663 h 237"/>
                  <a:gd name="T28" fmla="*/ 6050056 w 257"/>
                  <a:gd name="T29" fmla="*/ 8498272 h 237"/>
                  <a:gd name="T30" fmla="*/ 7072537 w 257"/>
                  <a:gd name="T31" fmla="*/ 8463840 h 237"/>
                  <a:gd name="T32" fmla="*/ 8262403 w 257"/>
                  <a:gd name="T33" fmla="*/ 8319654 h 237"/>
                  <a:gd name="T34" fmla="*/ 7201927 w 257"/>
                  <a:gd name="T35" fmla="*/ 8140571 h 237"/>
                  <a:gd name="T36" fmla="*/ 6263779 w 257"/>
                  <a:gd name="T37" fmla="*/ 7891670 h 237"/>
                  <a:gd name="T38" fmla="*/ 5469782 w 257"/>
                  <a:gd name="T39" fmla="*/ 7598886 h 237"/>
                  <a:gd name="T40" fmla="*/ 4759732 w 257"/>
                  <a:gd name="T41" fmla="*/ 7312753 h 237"/>
                  <a:gd name="T42" fmla="*/ 4109467 w 257"/>
                  <a:gd name="T43" fmla="*/ 6914548 h 237"/>
                  <a:gd name="T44" fmla="*/ 3603032 w 257"/>
                  <a:gd name="T45" fmla="*/ 6529102 h 237"/>
                  <a:gd name="T46" fmla="*/ 3123970 w 257"/>
                  <a:gd name="T47" fmla="*/ 6062194 h 237"/>
                  <a:gd name="T48" fmla="*/ 2701634 w 257"/>
                  <a:gd name="T49" fmla="*/ 5549902 h 237"/>
                  <a:gd name="T50" fmla="*/ 2312726 w 257"/>
                  <a:gd name="T51" fmla="*/ 5055315 h 237"/>
                  <a:gd name="T52" fmla="*/ 1967268 w 257"/>
                  <a:gd name="T53" fmla="*/ 4478485 h 237"/>
                  <a:gd name="T54" fmla="*/ 1679193 w 257"/>
                  <a:gd name="T55" fmla="*/ 3841169 h 237"/>
                  <a:gd name="T56" fmla="*/ 1386561 w 257"/>
                  <a:gd name="T57" fmla="*/ 3149612 h 237"/>
                  <a:gd name="T58" fmla="*/ 1055184 w 257"/>
                  <a:gd name="T59" fmla="*/ 2477075 h 237"/>
                  <a:gd name="T60" fmla="*/ 736297 w 257"/>
                  <a:gd name="T61" fmla="*/ 1680095 h 237"/>
                  <a:gd name="T62" fmla="*/ 388887 w 257"/>
                  <a:gd name="T63" fmla="*/ 86359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2655159 w 124"/>
                  <a:gd name="T1" fmla="*/ 0 h 110"/>
                  <a:gd name="T2" fmla="*/ 4278815 w 124"/>
                  <a:gd name="T3" fmla="*/ 4416162 h 110"/>
                  <a:gd name="T4" fmla="*/ 4140542 w 124"/>
                  <a:gd name="T5" fmla="*/ 4380218 h 110"/>
                  <a:gd name="T6" fmla="*/ 3691380 w 124"/>
                  <a:gd name="T7" fmla="*/ 4309905 h 110"/>
                  <a:gd name="T8" fmla="*/ 3075203 w 124"/>
                  <a:gd name="T9" fmla="*/ 4143077 h 110"/>
                  <a:gd name="T10" fmla="*/ 2352105 w 124"/>
                  <a:gd name="T11" fmla="*/ 4055583 h 110"/>
                  <a:gd name="T12" fmla="*/ 1562519 w 124"/>
                  <a:gd name="T13" fmla="*/ 3981340 h 110"/>
                  <a:gd name="T14" fmla="*/ 863277 w 124"/>
                  <a:gd name="T15" fmla="*/ 4023317 h 110"/>
                  <a:gd name="T16" fmla="*/ 313119 w 124"/>
                  <a:gd name="T17" fmla="*/ 4182351 h 110"/>
                  <a:gd name="T18" fmla="*/ 0 w 124"/>
                  <a:gd name="T19" fmla="*/ 4511158 h 110"/>
                  <a:gd name="T20" fmla="*/ 140169 w 124"/>
                  <a:gd name="T21" fmla="*/ 4023317 h 110"/>
                  <a:gd name="T22" fmla="*/ 275867 w 124"/>
                  <a:gd name="T23" fmla="*/ 3639192 h 110"/>
                  <a:gd name="T24" fmla="*/ 554340 w 124"/>
                  <a:gd name="T25" fmla="*/ 3366086 h 110"/>
                  <a:gd name="T26" fmla="*/ 863277 w 124"/>
                  <a:gd name="T27" fmla="*/ 3111821 h 110"/>
                  <a:gd name="T28" fmla="*/ 1238324 w 124"/>
                  <a:gd name="T29" fmla="*/ 2949167 h 110"/>
                  <a:gd name="T30" fmla="*/ 1624768 w 124"/>
                  <a:gd name="T31" fmla="*/ 2910593 h 110"/>
                  <a:gd name="T32" fmla="*/ 2038917 w 124"/>
                  <a:gd name="T33" fmla="*/ 2910593 h 110"/>
                  <a:gd name="T34" fmla="*/ 2487768 w 124"/>
                  <a:gd name="T35" fmla="*/ 3038065 h 110"/>
                  <a:gd name="T36" fmla="*/ 2515859 w 124"/>
                  <a:gd name="T37" fmla="*/ 2910593 h 110"/>
                  <a:gd name="T38" fmla="*/ 2404778 w 124"/>
                  <a:gd name="T39" fmla="*/ 2295579 h 110"/>
                  <a:gd name="T40" fmla="*/ 2314829 w 124"/>
                  <a:gd name="T41" fmla="*/ 1557393 h 110"/>
                  <a:gd name="T42" fmla="*/ 2239898 w 124"/>
                  <a:gd name="T43" fmla="*/ 1232473 h 110"/>
                  <a:gd name="T44" fmla="*/ 2179088 w 124"/>
                  <a:gd name="T45" fmla="*/ 1232473 h 110"/>
                  <a:gd name="T46" fmla="*/ 2101668 w 124"/>
                  <a:gd name="T47" fmla="*/ 1190521 h 110"/>
                  <a:gd name="T48" fmla="*/ 2038917 w 124"/>
                  <a:gd name="T49" fmla="*/ 1070526 h 110"/>
                  <a:gd name="T50" fmla="*/ 1961544 w 124"/>
                  <a:gd name="T51" fmla="*/ 942322 h 110"/>
                  <a:gd name="T52" fmla="*/ 1961544 w 124"/>
                  <a:gd name="T53" fmla="*/ 776991 h 110"/>
                  <a:gd name="T54" fmla="*/ 2038917 w 124"/>
                  <a:gd name="T55" fmla="*/ 575554 h 110"/>
                  <a:gd name="T56" fmla="*/ 2267618 w 124"/>
                  <a:gd name="T57" fmla="*/ 329518 h 110"/>
                  <a:gd name="T58" fmla="*/ 2655159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84384 w 109"/>
                  <a:gd name="T3" fmla="*/ 26412 h 156"/>
                  <a:gd name="T4" fmla="*/ 664656 w 109"/>
                  <a:gd name="T5" fmla="*/ 157098 h 156"/>
                  <a:gd name="T6" fmla="*/ 1382661 w 109"/>
                  <a:gd name="T7" fmla="*/ 394408 h 156"/>
                  <a:gd name="T8" fmla="*/ 2158560 w 109"/>
                  <a:gd name="T9" fmla="*/ 777284 h 156"/>
                  <a:gd name="T10" fmla="*/ 2906921 w 109"/>
                  <a:gd name="T11" fmla="*/ 1438224 h 156"/>
                  <a:gd name="T12" fmla="*/ 3593608 w 109"/>
                  <a:gd name="T13" fmla="*/ 2315627 h 156"/>
                  <a:gd name="T14" fmla="*/ 4009196 w 109"/>
                  <a:gd name="T15" fmla="*/ 3523229 h 156"/>
                  <a:gd name="T16" fmla="*/ 4075128 w 109"/>
                  <a:gd name="T17" fmla="*/ 5090962 h 156"/>
                  <a:gd name="T18" fmla="*/ 3919984 w 109"/>
                  <a:gd name="T19" fmla="*/ 5090962 h 156"/>
                  <a:gd name="T20" fmla="*/ 3706268 w 109"/>
                  <a:gd name="T21" fmla="*/ 5090962 h 156"/>
                  <a:gd name="T22" fmla="*/ 3476494 w 109"/>
                  <a:gd name="T23" fmla="*/ 5090962 h 156"/>
                  <a:gd name="T24" fmla="*/ 3261406 w 109"/>
                  <a:gd name="T25" fmla="*/ 5032301 h 156"/>
                  <a:gd name="T26" fmla="*/ 3025557 w 109"/>
                  <a:gd name="T27" fmla="*/ 4986790 h 156"/>
                  <a:gd name="T28" fmla="*/ 2759125 w 109"/>
                  <a:gd name="T29" fmla="*/ 4901631 h 156"/>
                  <a:gd name="T30" fmla="*/ 2461490 w 109"/>
                  <a:gd name="T31" fmla="*/ 4735102 h 156"/>
                  <a:gd name="T32" fmla="*/ 2158560 w 109"/>
                  <a:gd name="T33" fmla="*/ 4531115 h 156"/>
                  <a:gd name="T34" fmla="*/ 1975323 w 109"/>
                  <a:gd name="T35" fmla="*/ 4110070 h 156"/>
                  <a:gd name="T36" fmla="*/ 1975323 w 109"/>
                  <a:gd name="T37" fmla="*/ 3620267 h 156"/>
                  <a:gd name="T38" fmla="*/ 2093833 w 109"/>
                  <a:gd name="T39" fmla="*/ 3140959 h 156"/>
                  <a:gd name="T40" fmla="*/ 2211341 w 109"/>
                  <a:gd name="T41" fmla="*/ 2612899 h 156"/>
                  <a:gd name="T42" fmla="*/ 2093833 w 109"/>
                  <a:gd name="T43" fmla="*/ 2024945 h 156"/>
                  <a:gd name="T44" fmla="*/ 1796879 w 109"/>
                  <a:gd name="T45" fmla="*/ 1412074 h 156"/>
                  <a:gd name="T46" fmla="*/ 1160859 w 109"/>
                  <a:gd name="T47" fmla="*/ 743572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1099476 w 46"/>
                  <a:gd name="T1" fmla="*/ 0 h 94"/>
                  <a:gd name="T2" fmla="*/ 716007 w 46"/>
                  <a:gd name="T3" fmla="*/ 1228669 h 94"/>
                  <a:gd name="T4" fmla="*/ 539044 w 46"/>
                  <a:gd name="T5" fmla="*/ 2016712 h 94"/>
                  <a:gd name="T6" fmla="*/ 396232 w 46"/>
                  <a:gd name="T7" fmla="*/ 2565813 h 94"/>
                  <a:gd name="T8" fmla="*/ 0 w 46"/>
                  <a:gd name="T9" fmla="*/ 3053076 h 94"/>
                  <a:gd name="T10" fmla="*/ 424716 w 46"/>
                  <a:gd name="T11" fmla="*/ 2860229 h 94"/>
                  <a:gd name="T12" fmla="*/ 823440 w 46"/>
                  <a:gd name="T13" fmla="*/ 2598546 h 94"/>
                  <a:gd name="T14" fmla="*/ 1143210 w 46"/>
                  <a:gd name="T15" fmla="*/ 2232476 h 94"/>
                  <a:gd name="T16" fmla="*/ 1431839 w 46"/>
                  <a:gd name="T17" fmla="*/ 1850697 h 94"/>
                  <a:gd name="T18" fmla="*/ 1603233 w 46"/>
                  <a:gd name="T19" fmla="*/ 1431779 h 94"/>
                  <a:gd name="T20" fmla="*/ 1638419 w 46"/>
                  <a:gd name="T21" fmla="*/ 977019 h 94"/>
                  <a:gd name="T22" fmla="*/ 1488525 w 46"/>
                  <a:gd name="T23" fmla="*/ 477841 h 94"/>
                  <a:gd name="T24" fmla="*/ 1099476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6238 w 54"/>
                  <a:gd name="T3" fmla="*/ 36860 h 40"/>
                  <a:gd name="T4" fmla="*/ 187871 w 54"/>
                  <a:gd name="T5" fmla="*/ 119763 h 40"/>
                  <a:gd name="T6" fmla="*/ 417491 w 54"/>
                  <a:gd name="T7" fmla="*/ 306216 h 40"/>
                  <a:gd name="T8" fmla="*/ 677891 w 54"/>
                  <a:gd name="T9" fmla="*/ 455150 h 40"/>
                  <a:gd name="T10" fmla="*/ 927758 w 54"/>
                  <a:gd name="T11" fmla="*/ 574808 h 40"/>
                  <a:gd name="T12" fmla="*/ 1220884 w 54"/>
                  <a:gd name="T13" fmla="*/ 645748 h 40"/>
                  <a:gd name="T14" fmla="*/ 1480162 w 54"/>
                  <a:gd name="T15" fmla="*/ 688986 h 40"/>
                  <a:gd name="T16" fmla="*/ 1741862 w 54"/>
                  <a:gd name="T17" fmla="*/ 606301 h 40"/>
                  <a:gd name="T18" fmla="*/ 1708524 w 54"/>
                  <a:gd name="T19" fmla="*/ 944683 h 40"/>
                  <a:gd name="T20" fmla="*/ 1612169 w 54"/>
                  <a:gd name="T21" fmla="*/ 1250645 h 40"/>
                  <a:gd name="T22" fmla="*/ 1421907 w 54"/>
                  <a:gd name="T23" fmla="*/ 1452933 h 40"/>
                  <a:gd name="T24" fmla="*/ 1187180 w 54"/>
                  <a:gd name="T25" fmla="*/ 1519180 h 40"/>
                  <a:gd name="T26" fmla="*/ 901640 w 54"/>
                  <a:gd name="T27" fmla="*/ 1483891 h 40"/>
                  <a:gd name="T28" fmla="*/ 607813 w 54"/>
                  <a:gd name="T29" fmla="*/ 1213274 h 40"/>
                  <a:gd name="T30" fmla="*/ 320118 w 54"/>
                  <a:gd name="T31" fmla="*/ 755543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81653 w 149"/>
                  <a:gd name="T3" fmla="*/ 7093357 h 704"/>
                  <a:gd name="T4" fmla="*/ 490836 w 149"/>
                  <a:gd name="T5" fmla="*/ 16083563 h 704"/>
                  <a:gd name="T6" fmla="*/ 860241 w 149"/>
                  <a:gd name="T7" fmla="*/ 27482403 h 704"/>
                  <a:gd name="T8" fmla="*/ 1269570 w 149"/>
                  <a:gd name="T9" fmla="*/ 42311897 h 704"/>
                  <a:gd name="T10" fmla="*/ 1780866 w 149"/>
                  <a:gd name="T11" fmla="*/ 60676314 h 704"/>
                  <a:gd name="T12" fmla="*/ 2257915 w 149"/>
                  <a:gd name="T13" fmla="*/ 80378221 h 704"/>
                  <a:gd name="T14" fmla="*/ 2717958 w 149"/>
                  <a:gd name="T15" fmla="*/ 103004224 h 704"/>
                  <a:gd name="T16" fmla="*/ 3075790 w 149"/>
                  <a:gd name="T17" fmla="*/ 129248791 h 704"/>
                  <a:gd name="T18" fmla="*/ 3452755 w 149"/>
                  <a:gd name="T19" fmla="*/ 157136106 h 704"/>
                  <a:gd name="T20" fmla="*/ 3702841 w 149"/>
                  <a:gd name="T21" fmla="*/ 189280992 h 704"/>
                  <a:gd name="T22" fmla="*/ 3831282 w 149"/>
                  <a:gd name="T23" fmla="*/ 224498883 h 704"/>
                  <a:gd name="T24" fmla="*/ 3887438 w 149"/>
                  <a:gd name="T25" fmla="*/ 261313472 h 704"/>
                  <a:gd name="T26" fmla="*/ 3702841 w 149"/>
                  <a:gd name="T27" fmla="*/ 302446668 h 704"/>
                  <a:gd name="T28" fmla="*/ 3359400 w 149"/>
                  <a:gd name="T29" fmla="*/ 345995945 h 704"/>
                  <a:gd name="T30" fmla="*/ 2842323 w 149"/>
                  <a:gd name="T31" fmla="*/ 391792641 h 704"/>
                  <a:gd name="T32" fmla="*/ 2061650 w 149"/>
                  <a:gd name="T33" fmla="*/ 442263145 h 704"/>
                  <a:gd name="T34" fmla="*/ 1194839 w 149"/>
                  <a:gd name="T35" fmla="*/ 499464899 h 704"/>
                  <a:gd name="T36" fmla="*/ 652403 w 149"/>
                  <a:gd name="T37" fmla="*/ 552403228 h 704"/>
                  <a:gd name="T38" fmla="*/ 309228 w 149"/>
                  <a:gd name="T39" fmla="*/ 601273895 h 704"/>
                  <a:gd name="T40" fmla="*/ 181653 w 149"/>
                  <a:gd name="T41" fmla="*/ 648297287 h 704"/>
                  <a:gd name="T42" fmla="*/ 181653 w 149"/>
                  <a:gd name="T43" fmla="*/ 693001918 h 704"/>
                  <a:gd name="T44" fmla="*/ 252421 w 149"/>
                  <a:gd name="T45" fmla="*/ 734542734 h 704"/>
                  <a:gd name="T46" fmla="*/ 378038 w 149"/>
                  <a:gd name="T47" fmla="*/ 770998739 h 704"/>
                  <a:gd name="T48" fmla="*/ 434683 w 149"/>
                  <a:gd name="T49" fmla="*/ 806623448 h 704"/>
                  <a:gd name="T50" fmla="*/ 1269570 w 149"/>
                  <a:gd name="T51" fmla="*/ 788253317 h 704"/>
                  <a:gd name="T52" fmla="*/ 1194839 w 149"/>
                  <a:gd name="T53" fmla="*/ 779140838 h 704"/>
                  <a:gd name="T54" fmla="*/ 1112740 w 149"/>
                  <a:gd name="T55" fmla="*/ 752895826 h 704"/>
                  <a:gd name="T56" fmla="*/ 1019483 w 149"/>
                  <a:gd name="T57" fmla="*/ 712559399 h 704"/>
                  <a:gd name="T58" fmla="*/ 1087086 w 149"/>
                  <a:gd name="T59" fmla="*/ 658881816 h 704"/>
                  <a:gd name="T60" fmla="*/ 1269570 w 149"/>
                  <a:gd name="T61" fmla="*/ 594714974 h 704"/>
                  <a:gd name="T62" fmla="*/ 1780866 w 149"/>
                  <a:gd name="T63" fmla="*/ 521448266 h 704"/>
                  <a:gd name="T64" fmla="*/ 2646288 w 149"/>
                  <a:gd name="T65" fmla="*/ 442263145 h 704"/>
                  <a:gd name="T66" fmla="*/ 3981277 w 149"/>
                  <a:gd name="T67" fmla="*/ 358460043 h 704"/>
                  <a:gd name="T68" fmla="*/ 4415951 w 149"/>
                  <a:gd name="T69" fmla="*/ 319701474 h 704"/>
                  <a:gd name="T70" fmla="*/ 4597954 w 149"/>
                  <a:gd name="T71" fmla="*/ 269108296 h 704"/>
                  <a:gd name="T72" fmla="*/ 4446870 w 149"/>
                  <a:gd name="T73" fmla="*/ 210718423 h 704"/>
                  <a:gd name="T74" fmla="*/ 4037457 w 149"/>
                  <a:gd name="T75" fmla="*/ 153516659 h 704"/>
                  <a:gd name="T76" fmla="*/ 3359400 w 149"/>
                  <a:gd name="T77" fmla="*/ 97505258 h 704"/>
                  <a:gd name="T78" fmla="*/ 2490034 w 149"/>
                  <a:gd name="T79" fmla="*/ 50514795 h 704"/>
                  <a:gd name="T80" fmla="*/ 1351133 w 149"/>
                  <a:gd name="T81" fmla="*/ 16083563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15798700 w 128"/>
                <a:gd name="T1" fmla="*/ 0 h 217"/>
                <a:gd name="T2" fmla="*/ 17674545 w 128"/>
                <a:gd name="T3" fmla="*/ 13858961 h 217"/>
                <a:gd name="T4" fmla="*/ 19338593 w 128"/>
                <a:gd name="T5" fmla="*/ 41449151 h 217"/>
                <a:gd name="T6" fmla="*/ 20656761 w 128"/>
                <a:gd name="T7" fmla="*/ 76906916 h 217"/>
                <a:gd name="T8" fmla="*/ 21536954 w 128"/>
                <a:gd name="T9" fmla="*/ 119393554 h 217"/>
                <a:gd name="T10" fmla="*/ 21346119 w 128"/>
                <a:gd name="T11" fmla="*/ 170067839 h 217"/>
                <a:gd name="T12" fmla="*/ 19524295 w 128"/>
                <a:gd name="T13" fmla="*/ 222278328 h 217"/>
                <a:gd name="T14" fmla="*/ 15798700 w 128"/>
                <a:gd name="T15" fmla="*/ 277074783 h 217"/>
                <a:gd name="T16" fmla="*/ 10060463 w 128"/>
                <a:gd name="T17" fmla="*/ 332382625 h 217"/>
                <a:gd name="T18" fmla="*/ 8273557 w 128"/>
                <a:gd name="T19" fmla="*/ 326198657 h 217"/>
                <a:gd name="T20" fmla="*/ 6397679 w 128"/>
                <a:gd name="T21" fmla="*/ 321622684 h 217"/>
                <a:gd name="T22" fmla="*/ 4406442 w 128"/>
                <a:gd name="T23" fmla="*/ 313889329 h 217"/>
                <a:gd name="T24" fmla="*/ 2668719 w 128"/>
                <a:gd name="T25" fmla="*/ 307705806 h 217"/>
                <a:gd name="T26" fmla="*/ 1318617 w 128"/>
                <a:gd name="T27" fmla="*/ 300216552 h 217"/>
                <a:gd name="T28" fmla="*/ 343399 w 128"/>
                <a:gd name="T29" fmla="*/ 290933475 h 217"/>
                <a:gd name="T30" fmla="*/ 0 w 128"/>
                <a:gd name="T31" fmla="*/ 280174338 h 217"/>
                <a:gd name="T32" fmla="*/ 207078 w 128"/>
                <a:gd name="T33" fmla="*/ 272440713 h 217"/>
                <a:gd name="T34" fmla="*/ 2186675 w 128"/>
                <a:gd name="T35" fmla="*/ 261678597 h 217"/>
                <a:gd name="T36" fmla="*/ 4858596 w 128"/>
                <a:gd name="T37" fmla="*/ 246955309 h 217"/>
                <a:gd name="T38" fmla="*/ 7737182 w 128"/>
                <a:gd name="T39" fmla="*/ 230011928 h 217"/>
                <a:gd name="T40" fmla="*/ 10596717 w 128"/>
                <a:gd name="T41" fmla="*/ 205332944 h 217"/>
                <a:gd name="T42" fmla="*/ 13263715 w 128"/>
                <a:gd name="T43" fmla="*/ 171597864 h 217"/>
                <a:gd name="T44" fmla="*/ 15326474 w 128"/>
                <a:gd name="T45" fmla="*/ 127069298 h 217"/>
                <a:gd name="T46" fmla="*/ 16321377 w 128"/>
                <a:gd name="T47" fmla="*/ 70722678 h 217"/>
                <a:gd name="T48" fmla="*/ 15798700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33659496 w 117"/>
                <a:gd name="T1" fmla="*/ 0 h 132"/>
                <a:gd name="T2" fmla="*/ 0 w 117"/>
                <a:gd name="T3" fmla="*/ 312758574 h 132"/>
                <a:gd name="T4" fmla="*/ 5266797 w 117"/>
                <a:gd name="T5" fmla="*/ 324064975 h 132"/>
                <a:gd name="T6" fmla="*/ 24693533 w 117"/>
                <a:gd name="T7" fmla="*/ 363481799 h 132"/>
                <a:gd name="T8" fmla="*/ 51761695 w 117"/>
                <a:gd name="T9" fmla="*/ 451667977 h 132"/>
                <a:gd name="T10" fmla="*/ 81919322 w 117"/>
                <a:gd name="T11" fmla="*/ 587260616 h 132"/>
                <a:gd name="T12" fmla="*/ 117724316 w 117"/>
                <a:gd name="T13" fmla="*/ 775634619 h 132"/>
                <a:gd name="T14" fmla="*/ 149623322 w 117"/>
                <a:gd name="T15" fmla="*/ 1000328418 h 132"/>
                <a:gd name="T16" fmla="*/ 181895182 w 117"/>
                <a:gd name="T17" fmla="*/ 1287767782 h 132"/>
                <a:gd name="T18" fmla="*/ 206568198 w 117"/>
                <a:gd name="T19" fmla="*/ 1651249581 h 132"/>
                <a:gd name="T20" fmla="*/ 208311161 w 117"/>
                <a:gd name="T21" fmla="*/ 1501479876 h 132"/>
                <a:gd name="T22" fmla="*/ 204847994 w 117"/>
                <a:gd name="T23" fmla="*/ 1338491017 h 132"/>
                <a:gd name="T24" fmla="*/ 192373397 w 117"/>
                <a:gd name="T25" fmla="*/ 1124778909 h 132"/>
                <a:gd name="T26" fmla="*/ 176607841 w 117"/>
                <a:gd name="T27" fmla="*/ 925431162 h 132"/>
                <a:gd name="T28" fmla="*/ 158353038 w 117"/>
                <a:gd name="T29" fmla="*/ 725819023 h 132"/>
                <a:gd name="T30" fmla="*/ 138870981 w 117"/>
                <a:gd name="T31" fmla="*/ 561948878 h 132"/>
                <a:gd name="T32" fmla="*/ 119465787 w 117"/>
                <a:gd name="T33" fmla="*/ 451667977 h 132"/>
                <a:gd name="T34" fmla="*/ 102933421 w 117"/>
                <a:gd name="T35" fmla="*/ 398888613 h 132"/>
                <a:gd name="T36" fmla="*/ 122928927 w 117"/>
                <a:gd name="T37" fmla="*/ 363481799 h 132"/>
                <a:gd name="T38" fmla="*/ 140677155 w 117"/>
                <a:gd name="T39" fmla="*/ 348236781 h 132"/>
                <a:gd name="T40" fmla="*/ 158353038 w 117"/>
                <a:gd name="T41" fmla="*/ 324064975 h 132"/>
                <a:gd name="T42" fmla="*/ 174885395 w 117"/>
                <a:gd name="T43" fmla="*/ 312758574 h 132"/>
                <a:gd name="T44" fmla="*/ 187169785 w 117"/>
                <a:gd name="T45" fmla="*/ 298679668 h 132"/>
                <a:gd name="T46" fmla="*/ 194158773 w 117"/>
                <a:gd name="T47" fmla="*/ 274502041 h 132"/>
                <a:gd name="T48" fmla="*/ 201363478 w 117"/>
                <a:gd name="T49" fmla="*/ 263269210 h 132"/>
                <a:gd name="T50" fmla="*/ 203107300 w 117"/>
                <a:gd name="T51" fmla="*/ 263269210 h 132"/>
                <a:gd name="T52" fmla="*/ 133659496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46235367 w 29"/>
                <a:gd name="T1" fmla="*/ 0 h 77"/>
                <a:gd name="T2" fmla="*/ 36669429 w 29"/>
                <a:gd name="T3" fmla="*/ 0 h 77"/>
                <a:gd name="T4" fmla="*/ 25509168 w 29"/>
                <a:gd name="T5" fmla="*/ 57897791 h 77"/>
                <a:gd name="T6" fmla="*/ 14348907 w 29"/>
                <a:gd name="T7" fmla="*/ 132196364 h 77"/>
                <a:gd name="T8" fmla="*/ 6377292 w 29"/>
                <a:gd name="T9" fmla="*/ 280302203 h 77"/>
                <a:gd name="T10" fmla="*/ 1594323 w 29"/>
                <a:gd name="T11" fmla="*/ 441392116 h 77"/>
                <a:gd name="T12" fmla="*/ 0 w 29"/>
                <a:gd name="T13" fmla="*/ 647519711 h 77"/>
                <a:gd name="T14" fmla="*/ 4782969 w 29"/>
                <a:gd name="T15" fmla="*/ 882806528 h 77"/>
                <a:gd name="T16" fmla="*/ 17537553 w 29"/>
                <a:gd name="T17" fmla="*/ 1129253633 h 77"/>
                <a:gd name="T18" fmla="*/ 23914845 w 29"/>
                <a:gd name="T19" fmla="*/ 779615054 h 77"/>
                <a:gd name="T20" fmla="*/ 30292137 w 29"/>
                <a:gd name="T21" fmla="*/ 544329820 h 77"/>
                <a:gd name="T22" fmla="*/ 36669429 w 29"/>
                <a:gd name="T23" fmla="*/ 321925393 h 77"/>
                <a:gd name="T24" fmla="*/ 4623536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797519 h 237"/>
                <a:gd name="T4" fmla="*/ 952995 w 257"/>
                <a:gd name="T5" fmla="*/ 7530207 h 237"/>
                <a:gd name="T6" fmla="*/ 1893206 w 257"/>
                <a:gd name="T7" fmla="*/ 11308050 h 237"/>
                <a:gd name="T8" fmla="*/ 3485541 w 257"/>
                <a:gd name="T9" fmla="*/ 14752424 h 237"/>
                <a:gd name="T10" fmla="*/ 5750576 w 257"/>
                <a:gd name="T11" fmla="*/ 17953671 h 237"/>
                <a:gd name="T12" fmla="*/ 8636111 w 257"/>
                <a:gd name="T13" fmla="*/ 21244493 h 237"/>
                <a:gd name="T14" fmla="*/ 12114449 w 257"/>
                <a:gd name="T15" fmla="*/ 24253532 h 237"/>
                <a:gd name="T16" fmla="*/ 16197018 w 257"/>
                <a:gd name="T17" fmla="*/ 26783616 h 237"/>
                <a:gd name="T18" fmla="*/ 21350455 w 257"/>
                <a:gd name="T19" fmla="*/ 29217325 h 237"/>
                <a:gd name="T20" fmla="*/ 27307946 w 257"/>
                <a:gd name="T21" fmla="*/ 31303021 h 237"/>
                <a:gd name="T22" fmla="*/ 33690551 w 257"/>
                <a:gd name="T23" fmla="*/ 32987091 h 237"/>
                <a:gd name="T24" fmla="*/ 41556136 w 257"/>
                <a:gd name="T25" fmla="*/ 34317591 h 237"/>
                <a:gd name="T26" fmla="*/ 50191314 w 257"/>
                <a:gd name="T27" fmla="*/ 35228163 h 237"/>
                <a:gd name="T28" fmla="*/ 59697976 w 257"/>
                <a:gd name="T29" fmla="*/ 35709582 h 237"/>
                <a:gd name="T30" fmla="*/ 69867640 w 257"/>
                <a:gd name="T31" fmla="*/ 35515498 h 237"/>
                <a:gd name="T32" fmla="*/ 81628992 w 257"/>
                <a:gd name="T33" fmla="*/ 34921182 h 237"/>
                <a:gd name="T34" fmla="*/ 71181952 w 257"/>
                <a:gd name="T35" fmla="*/ 34189893 h 237"/>
                <a:gd name="T36" fmla="*/ 61950822 w 257"/>
                <a:gd name="T37" fmla="*/ 33114161 h 237"/>
                <a:gd name="T38" fmla="*/ 53915263 w 257"/>
                <a:gd name="T39" fmla="*/ 31911559 h 237"/>
                <a:gd name="T40" fmla="*/ 46983626 w 257"/>
                <a:gd name="T41" fmla="*/ 30707579 h 237"/>
                <a:gd name="T42" fmla="*/ 40620497 w 257"/>
                <a:gd name="T43" fmla="*/ 29092640 h 237"/>
                <a:gd name="T44" fmla="*/ 35583758 w 257"/>
                <a:gd name="T45" fmla="*/ 27382813 h 237"/>
                <a:gd name="T46" fmla="*/ 30805655 w 257"/>
                <a:gd name="T47" fmla="*/ 25456179 h 237"/>
                <a:gd name="T48" fmla="*/ 26729181 w 257"/>
                <a:gd name="T49" fmla="*/ 23370633 h 237"/>
                <a:gd name="T50" fmla="*/ 22884014 w 257"/>
                <a:gd name="T51" fmla="*/ 21244493 h 237"/>
                <a:gd name="T52" fmla="*/ 19405620 w 257"/>
                <a:gd name="T53" fmla="*/ 18841404 h 237"/>
                <a:gd name="T54" fmla="*/ 16552222 w 257"/>
                <a:gd name="T55" fmla="*/ 16147167 h 237"/>
                <a:gd name="T56" fmla="*/ 13655597 w 257"/>
                <a:gd name="T57" fmla="*/ 13234496 h 237"/>
                <a:gd name="T58" fmla="*/ 10446892 w 257"/>
                <a:gd name="T59" fmla="*/ 10417078 h 237"/>
                <a:gd name="T60" fmla="*/ 7323413 w 257"/>
                <a:gd name="T61" fmla="*/ 7098648 h 237"/>
                <a:gd name="T62" fmla="*/ 3837893 w 257"/>
                <a:gd name="T63" fmla="*/ 360511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5893517 w 124"/>
                <a:gd name="T1" fmla="*/ 0 h 110"/>
                <a:gd name="T2" fmla="*/ 41644986 w 124"/>
                <a:gd name="T3" fmla="*/ 18539838 h 110"/>
                <a:gd name="T4" fmla="*/ 40258677 w 124"/>
                <a:gd name="T5" fmla="*/ 18325179 h 110"/>
                <a:gd name="T6" fmla="*/ 35945769 w 124"/>
                <a:gd name="T7" fmla="*/ 17997113 h 110"/>
                <a:gd name="T8" fmla="*/ 29919426 w 124"/>
                <a:gd name="T9" fmla="*/ 17303261 h 110"/>
                <a:gd name="T10" fmla="*/ 22861378 w 124"/>
                <a:gd name="T11" fmla="*/ 16975175 h 110"/>
                <a:gd name="T12" fmla="*/ 15127503 w 124"/>
                <a:gd name="T13" fmla="*/ 16625449 h 110"/>
                <a:gd name="T14" fmla="*/ 8444013 w 124"/>
                <a:gd name="T15" fmla="*/ 16848756 h 110"/>
                <a:gd name="T16" fmla="*/ 3027236 w 124"/>
                <a:gd name="T17" fmla="*/ 17517887 h 110"/>
                <a:gd name="T18" fmla="*/ 0 w 124"/>
                <a:gd name="T19" fmla="*/ 18889531 h 110"/>
                <a:gd name="T20" fmla="*/ 1373771 w 124"/>
                <a:gd name="T21" fmla="*/ 16848756 h 110"/>
                <a:gd name="T22" fmla="*/ 2659446 w 124"/>
                <a:gd name="T23" fmla="*/ 15284144 h 110"/>
                <a:gd name="T24" fmla="*/ 5396910 w 124"/>
                <a:gd name="T25" fmla="*/ 14052710 h 110"/>
                <a:gd name="T26" fmla="*/ 8444013 w 124"/>
                <a:gd name="T27" fmla="*/ 13029438 h 110"/>
                <a:gd name="T28" fmla="*/ 12100017 w 124"/>
                <a:gd name="T29" fmla="*/ 12362144 h 110"/>
                <a:gd name="T30" fmla="*/ 15789388 w 124"/>
                <a:gd name="T31" fmla="*/ 12139158 h 110"/>
                <a:gd name="T32" fmla="*/ 19814877 w 124"/>
                <a:gd name="T33" fmla="*/ 12139158 h 110"/>
                <a:gd name="T34" fmla="*/ 24233380 w 124"/>
                <a:gd name="T35" fmla="*/ 12701370 h 110"/>
                <a:gd name="T36" fmla="*/ 24466748 w 124"/>
                <a:gd name="T37" fmla="*/ 12139158 h 110"/>
                <a:gd name="T38" fmla="*/ 23471279 w 124"/>
                <a:gd name="T39" fmla="*/ 9640623 h 110"/>
                <a:gd name="T40" fmla="*/ 22471970 w 124"/>
                <a:gd name="T41" fmla="*/ 6527099 h 110"/>
                <a:gd name="T42" fmla="*/ 21810086 w 124"/>
                <a:gd name="T43" fmla="*/ 5155533 h 110"/>
                <a:gd name="T44" fmla="*/ 21205747 w 124"/>
                <a:gd name="T45" fmla="*/ 5155533 h 110"/>
                <a:gd name="T46" fmla="*/ 20443801 w 124"/>
                <a:gd name="T47" fmla="*/ 4942860 h 110"/>
                <a:gd name="T48" fmla="*/ 19814877 w 124"/>
                <a:gd name="T49" fmla="*/ 4488482 h 110"/>
                <a:gd name="T50" fmla="*/ 19210990 w 124"/>
                <a:gd name="T51" fmla="*/ 3954315 h 110"/>
                <a:gd name="T52" fmla="*/ 19210990 w 124"/>
                <a:gd name="T53" fmla="*/ 3251786 h 110"/>
                <a:gd name="T54" fmla="*/ 19814877 w 124"/>
                <a:gd name="T55" fmla="*/ 2360164 h 110"/>
                <a:gd name="T56" fmla="*/ 22185344 w 124"/>
                <a:gd name="T57" fmla="*/ 1371134 h 110"/>
                <a:gd name="T58" fmla="*/ 2589351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1095405 w 46"/>
                <a:gd name="T1" fmla="*/ 0 h 94"/>
                <a:gd name="T2" fmla="*/ 7100071 w 46"/>
                <a:gd name="T3" fmla="*/ 5061541 h 94"/>
                <a:gd name="T4" fmla="*/ 5346880 w 46"/>
                <a:gd name="T5" fmla="*/ 8290760 h 94"/>
                <a:gd name="T6" fmla="*/ 3907143 w 46"/>
                <a:gd name="T7" fmla="*/ 10550751 h 94"/>
                <a:gd name="T8" fmla="*/ 0 w 46"/>
                <a:gd name="T9" fmla="*/ 12546160 h 94"/>
                <a:gd name="T10" fmla="*/ 4296422 w 46"/>
                <a:gd name="T11" fmla="*/ 11723474 h 94"/>
                <a:gd name="T12" fmla="*/ 8294604 w 46"/>
                <a:gd name="T13" fmla="*/ 10656490 h 94"/>
                <a:gd name="T14" fmla="*/ 11488259 w 46"/>
                <a:gd name="T15" fmla="*/ 9201391 h 94"/>
                <a:gd name="T16" fmla="*/ 14297092 w 46"/>
                <a:gd name="T17" fmla="*/ 7601523 h 94"/>
                <a:gd name="T18" fmla="*/ 16029884 w 46"/>
                <a:gd name="T19" fmla="*/ 5857080 h 94"/>
                <a:gd name="T20" fmla="*/ 16442276 w 46"/>
                <a:gd name="T21" fmla="*/ 3974249 h 94"/>
                <a:gd name="T22" fmla="*/ 14948153 w 46"/>
                <a:gd name="T23" fmla="*/ 1994919 h 94"/>
                <a:gd name="T24" fmla="*/ 11095405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1810765 w 149"/>
                <a:gd name="T3" fmla="*/ 29385587 h 704"/>
                <a:gd name="T4" fmla="*/ 4776045 w 149"/>
                <a:gd name="T5" fmla="*/ 67893635 h 704"/>
                <a:gd name="T6" fmla="*/ 8379011 w 149"/>
                <a:gd name="T7" fmla="*/ 115383002 h 704"/>
                <a:gd name="T8" fmla="*/ 12250636 w 149"/>
                <a:gd name="T9" fmla="*/ 178680303 h 704"/>
                <a:gd name="T10" fmla="*/ 17373201 w 149"/>
                <a:gd name="T11" fmla="*/ 255739035 h 704"/>
                <a:gd name="T12" fmla="*/ 21881926 w 149"/>
                <a:gd name="T13" fmla="*/ 338581059 h 704"/>
                <a:gd name="T14" fmla="*/ 26299956 w 149"/>
                <a:gd name="T15" fmla="*/ 435019053 h 704"/>
                <a:gd name="T16" fmla="*/ 29920509 w 149"/>
                <a:gd name="T17" fmla="*/ 545805731 h 704"/>
                <a:gd name="T18" fmla="*/ 33437181 w 149"/>
                <a:gd name="T19" fmla="*/ 662590782 h 704"/>
                <a:gd name="T20" fmla="*/ 35931784 w 149"/>
                <a:gd name="T21" fmla="*/ 796964166 h 704"/>
                <a:gd name="T22" fmla="*/ 37056023 w 149"/>
                <a:gd name="T23" fmla="*/ 946313666 h 704"/>
                <a:gd name="T24" fmla="*/ 37655775 w 149"/>
                <a:gd name="T25" fmla="*/ 1101631069 h 704"/>
                <a:gd name="T26" fmla="*/ 35931784 w 149"/>
                <a:gd name="T27" fmla="*/ 1275862247 h 704"/>
                <a:gd name="T28" fmla="*/ 32539701 w 149"/>
                <a:gd name="T29" fmla="*/ 1459591399 h 704"/>
                <a:gd name="T30" fmla="*/ 27555833 w 149"/>
                <a:gd name="T31" fmla="*/ 1651421687 h 704"/>
                <a:gd name="T32" fmla="*/ 20078196 w 149"/>
                <a:gd name="T33" fmla="*/ 1864628008 h 704"/>
                <a:gd name="T34" fmla="*/ 11683310 w 149"/>
                <a:gd name="T35" fmla="*/ 2105441902 h 704"/>
                <a:gd name="T36" fmla="*/ 6227821 w 149"/>
                <a:gd name="T37" fmla="*/ 2147483646 h 704"/>
                <a:gd name="T38" fmla="*/ 2965225 w 149"/>
                <a:gd name="T39" fmla="*/ 2147483646 h 704"/>
                <a:gd name="T40" fmla="*/ 1810765 w 149"/>
                <a:gd name="T41" fmla="*/ 2147483646 h 704"/>
                <a:gd name="T42" fmla="*/ 1810765 w 149"/>
                <a:gd name="T43" fmla="*/ 2147483646 h 704"/>
                <a:gd name="T44" fmla="*/ 2361184 w 149"/>
                <a:gd name="T45" fmla="*/ 2147483646 h 704"/>
                <a:gd name="T46" fmla="*/ 3621506 w 149"/>
                <a:gd name="T47" fmla="*/ 2147483646 h 704"/>
                <a:gd name="T48" fmla="*/ 4202333 w 149"/>
                <a:gd name="T49" fmla="*/ 2147483646 h 704"/>
                <a:gd name="T50" fmla="*/ 12250636 w 149"/>
                <a:gd name="T51" fmla="*/ 2147483646 h 704"/>
                <a:gd name="T52" fmla="*/ 11683310 w 149"/>
                <a:gd name="T53" fmla="*/ 2147483646 h 704"/>
                <a:gd name="T54" fmla="*/ 10786455 w 149"/>
                <a:gd name="T55" fmla="*/ 2147483646 h 704"/>
                <a:gd name="T56" fmla="*/ 9842313 w 149"/>
                <a:gd name="T57" fmla="*/ 2147483646 h 704"/>
                <a:gd name="T58" fmla="*/ 10447377 w 149"/>
                <a:gd name="T59" fmla="*/ 2147483646 h 704"/>
                <a:gd name="T60" fmla="*/ 12250636 w 149"/>
                <a:gd name="T61" fmla="*/ 2147483646 h 704"/>
                <a:gd name="T62" fmla="*/ 17373201 w 149"/>
                <a:gd name="T63" fmla="*/ 2147483646 h 704"/>
                <a:gd name="T64" fmla="*/ 25745079 w 149"/>
                <a:gd name="T65" fmla="*/ 1864628008 h 704"/>
                <a:gd name="T66" fmla="*/ 38557124 w 149"/>
                <a:gd name="T67" fmla="*/ 1512520132 h 704"/>
                <a:gd name="T68" fmla="*/ 42729070 w 149"/>
                <a:gd name="T69" fmla="*/ 1348752657 h 704"/>
                <a:gd name="T70" fmla="*/ 44570067 w 149"/>
                <a:gd name="T71" fmla="*/ 1135545193 h 704"/>
                <a:gd name="T72" fmla="*/ 43068530 w 149"/>
                <a:gd name="T73" fmla="*/ 888427374 h 704"/>
                <a:gd name="T74" fmla="*/ 39236487 w 149"/>
                <a:gd name="T75" fmla="*/ 647625787 h 704"/>
                <a:gd name="T76" fmla="*/ 32539701 w 149"/>
                <a:gd name="T77" fmla="*/ 410888959 h 704"/>
                <a:gd name="T78" fmla="*/ 24250511 w 149"/>
                <a:gd name="T79" fmla="*/ 212777959 h 704"/>
                <a:gd name="T80" fmla="*/ 13152375 w 149"/>
                <a:gd name="T81" fmla="*/ 67893635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6108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899163D-7D0E-4EB4-8B8F-C6D6B4C1C33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63509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BBF51BD-C9B5-46C2-9CBA-2EC9A56655A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00137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5" y="330526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75" y="218009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9446" indent="0">
              <a:buNone/>
              <a:defRPr sz="1400"/>
            </a:lvl2pPr>
            <a:lvl3pPr marL="679272" indent="0">
              <a:buNone/>
              <a:defRPr sz="1200"/>
            </a:lvl3pPr>
            <a:lvl4pPr marL="1018909" indent="0">
              <a:buNone/>
              <a:defRPr sz="1100"/>
            </a:lvl4pPr>
            <a:lvl5pPr marL="1358544" indent="0">
              <a:buNone/>
              <a:defRPr sz="1100"/>
            </a:lvl5pPr>
            <a:lvl6pPr marL="1698371" indent="0">
              <a:buNone/>
              <a:defRPr sz="1100"/>
            </a:lvl6pPr>
            <a:lvl7pPr marL="2037815" indent="0">
              <a:buNone/>
              <a:defRPr sz="1100"/>
            </a:lvl7pPr>
            <a:lvl8pPr marL="2377262" indent="0">
              <a:buNone/>
              <a:defRPr sz="1100"/>
            </a:lvl8pPr>
            <a:lvl9pPr marL="2716971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DE05345-DB1A-41CC-860E-BDE985A14A7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2071121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446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446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D82F3BC0-4222-49E2-A97C-1D00BB78078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71846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97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446" indent="0">
              <a:buNone/>
              <a:defRPr sz="1500" b="1"/>
            </a:lvl2pPr>
            <a:lvl3pPr marL="679272" indent="0">
              <a:buNone/>
              <a:defRPr sz="1400" b="1"/>
            </a:lvl3pPr>
            <a:lvl4pPr marL="1018909" indent="0">
              <a:buNone/>
              <a:defRPr sz="1200" b="1"/>
            </a:lvl4pPr>
            <a:lvl5pPr marL="1358544" indent="0">
              <a:buNone/>
              <a:defRPr sz="1200" b="1"/>
            </a:lvl5pPr>
            <a:lvl6pPr marL="1698371" indent="0">
              <a:buNone/>
              <a:defRPr sz="1200" b="1"/>
            </a:lvl6pPr>
            <a:lvl7pPr marL="2037815" indent="0">
              <a:buNone/>
              <a:defRPr sz="1200" b="1"/>
            </a:lvl7pPr>
            <a:lvl8pPr marL="2377262" indent="0">
              <a:buNone/>
              <a:defRPr sz="1200" b="1"/>
            </a:lvl8pPr>
            <a:lvl9pPr marL="271697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218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290" y="1151397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446" indent="0">
              <a:buNone/>
              <a:defRPr sz="1500" b="1"/>
            </a:lvl2pPr>
            <a:lvl3pPr marL="679272" indent="0">
              <a:buNone/>
              <a:defRPr sz="1400" b="1"/>
            </a:lvl3pPr>
            <a:lvl4pPr marL="1018909" indent="0">
              <a:buNone/>
              <a:defRPr sz="1200" b="1"/>
            </a:lvl4pPr>
            <a:lvl5pPr marL="1358544" indent="0">
              <a:buNone/>
              <a:defRPr sz="1200" b="1"/>
            </a:lvl5pPr>
            <a:lvl6pPr marL="1698371" indent="0">
              <a:buNone/>
              <a:defRPr sz="1200" b="1"/>
            </a:lvl6pPr>
            <a:lvl7pPr marL="2037815" indent="0">
              <a:buNone/>
              <a:defRPr sz="1200" b="1"/>
            </a:lvl7pPr>
            <a:lvl8pPr marL="2377262" indent="0">
              <a:buNone/>
              <a:defRPr sz="1200" b="1"/>
            </a:lvl8pPr>
            <a:lvl9pPr marL="271697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290" y="1631218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5BBE2DC-5A17-4D50-AE9B-52FF4231374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74850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27D4A94-235A-46A6-A502-D0F1D0D8163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7228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529" y="77394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394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F0444-0B4E-4DB8-91E9-07B0651ECACF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080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78012CE-B791-4098-9328-FA9EFEC3CD9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43208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5" y="20484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63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5" y="107658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39446" indent="0">
              <a:buNone/>
              <a:defRPr sz="900"/>
            </a:lvl2pPr>
            <a:lvl3pPr marL="679272" indent="0">
              <a:buNone/>
              <a:defRPr sz="800"/>
            </a:lvl3pPr>
            <a:lvl4pPr marL="1018909" indent="0">
              <a:buNone/>
              <a:defRPr sz="700"/>
            </a:lvl4pPr>
            <a:lvl5pPr marL="1358544" indent="0">
              <a:buNone/>
              <a:defRPr sz="700"/>
            </a:lvl5pPr>
            <a:lvl6pPr marL="1698371" indent="0">
              <a:buNone/>
              <a:defRPr sz="700"/>
            </a:lvl6pPr>
            <a:lvl7pPr marL="2037815" indent="0">
              <a:buNone/>
              <a:defRPr sz="700"/>
            </a:lvl7pPr>
            <a:lvl8pPr marL="2377262" indent="0">
              <a:buNone/>
              <a:defRPr sz="700"/>
            </a:lvl8pPr>
            <a:lvl9pPr marL="271697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629218E-DCD2-4A29-95AB-AD07FAC4D2A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846072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643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9446" indent="0">
              <a:buNone/>
              <a:defRPr sz="2100"/>
            </a:lvl2pPr>
            <a:lvl3pPr marL="679272" indent="0">
              <a:buNone/>
              <a:defRPr sz="1800"/>
            </a:lvl3pPr>
            <a:lvl4pPr marL="1018909" indent="0">
              <a:buNone/>
              <a:defRPr sz="1500"/>
            </a:lvl4pPr>
            <a:lvl5pPr marL="1358544" indent="0">
              <a:buNone/>
              <a:defRPr sz="1500"/>
            </a:lvl5pPr>
            <a:lvl6pPr marL="1698371" indent="0">
              <a:buNone/>
              <a:defRPr sz="1500"/>
            </a:lvl6pPr>
            <a:lvl7pPr marL="2037815" indent="0">
              <a:buNone/>
              <a:defRPr sz="1500"/>
            </a:lvl7pPr>
            <a:lvl8pPr marL="2377262" indent="0">
              <a:buNone/>
              <a:defRPr sz="1500"/>
            </a:lvl8pPr>
            <a:lvl9pPr marL="2716971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48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39446" indent="0">
              <a:buNone/>
              <a:defRPr sz="900"/>
            </a:lvl2pPr>
            <a:lvl3pPr marL="679272" indent="0">
              <a:buNone/>
              <a:defRPr sz="800"/>
            </a:lvl3pPr>
            <a:lvl4pPr marL="1018909" indent="0">
              <a:buNone/>
              <a:defRPr sz="700"/>
            </a:lvl4pPr>
            <a:lvl5pPr marL="1358544" indent="0">
              <a:buNone/>
              <a:defRPr sz="700"/>
            </a:lvl5pPr>
            <a:lvl6pPr marL="1698371" indent="0">
              <a:buNone/>
              <a:defRPr sz="700"/>
            </a:lvl6pPr>
            <a:lvl7pPr marL="2037815" indent="0">
              <a:buNone/>
              <a:defRPr sz="700"/>
            </a:lvl7pPr>
            <a:lvl8pPr marL="2377262" indent="0">
              <a:buNone/>
              <a:defRPr sz="700"/>
            </a:lvl8pPr>
            <a:lvl9pPr marL="271697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CFEEDDA-C5A3-4B8C-9E33-875418A9FED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62244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72986EF-3999-4F53-994C-3C06D638C44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15385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490" y="77484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484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67D5244-4236-431D-B4FB-104E0451934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52944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358" y="77455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446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446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69531F3-8C92-4ECD-B396-BD5F9C09F33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52210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358" y="77455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446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685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812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DF7EFFD3-2E16-436B-8433-B293A899F4E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861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358" y="77484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79D0BCF-6CFF-450C-A8F3-E262C57F709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52549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61" y="1598116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6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9446" indent="0" algn="ctr">
              <a:buNone/>
              <a:defRPr/>
            </a:lvl2pPr>
            <a:lvl3pPr marL="679272" indent="0" algn="ctr">
              <a:buNone/>
              <a:defRPr/>
            </a:lvl3pPr>
            <a:lvl4pPr marL="1018909" indent="0" algn="ctr">
              <a:buNone/>
              <a:defRPr/>
            </a:lvl4pPr>
            <a:lvl5pPr marL="1358544" indent="0" algn="ctr">
              <a:buNone/>
              <a:defRPr/>
            </a:lvl5pPr>
            <a:lvl6pPr marL="1698371" indent="0" algn="ctr">
              <a:buNone/>
              <a:defRPr/>
            </a:lvl6pPr>
            <a:lvl7pPr marL="2037815" indent="0" algn="ctr">
              <a:buNone/>
              <a:defRPr/>
            </a:lvl7pPr>
            <a:lvl8pPr marL="2377262" indent="0" algn="ctr">
              <a:buNone/>
              <a:defRPr/>
            </a:lvl8pPr>
            <a:lvl9pPr marL="2716971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E0D69F5F-896F-463E-8A90-FBB32491A57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28834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114300"/>
            <a:ext cx="7696200" cy="8001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914400" y="1257300"/>
            <a:ext cx="3771900" cy="35433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38700" y="1257300"/>
            <a:ext cx="3771900" cy="35433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kumimoji="1">
                <a:latin typeface="Arial" charset="0"/>
              </a:defRPr>
            </a:lvl1pPr>
          </a:lstStyle>
          <a:p>
            <a:fld id="{6ABA894A-2910-40EF-ACA6-946D7C4486A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22538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548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50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350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CD59B-BCFA-4EE0-99F0-6E1BC82CD839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73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193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0526" indent="0" algn="ctr">
              <a:buNone/>
              <a:defRPr/>
            </a:lvl2pPr>
            <a:lvl3pPr marL="681312" indent="0" algn="ctr">
              <a:buNone/>
              <a:defRPr/>
            </a:lvl3pPr>
            <a:lvl4pPr marL="1021969" indent="0" algn="ctr">
              <a:buNone/>
              <a:defRPr/>
            </a:lvl4pPr>
            <a:lvl5pPr marL="1362624" indent="0" algn="ctr">
              <a:buNone/>
              <a:defRPr/>
            </a:lvl5pPr>
            <a:lvl6pPr marL="1703411" indent="0" algn="ctr">
              <a:buNone/>
              <a:defRPr/>
            </a:lvl6pPr>
            <a:lvl7pPr marL="2043935" indent="0" algn="ctr">
              <a:buNone/>
              <a:defRPr/>
            </a:lvl7pPr>
            <a:lvl8pPr marL="2384462" indent="0" algn="ctr">
              <a:buNone/>
              <a:defRPr/>
            </a:lvl8pPr>
            <a:lvl9pPr marL="2725131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2F28264-CB23-417C-9C17-4155D6C3C28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22299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E31C8AC7-CAB5-45F9-8D75-F5E39C46A846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3715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28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526" indent="0">
              <a:buNone/>
              <a:defRPr sz="1400"/>
            </a:lvl2pPr>
            <a:lvl3pPr marL="681312" indent="0">
              <a:buNone/>
              <a:defRPr sz="1200"/>
            </a:lvl3pPr>
            <a:lvl4pPr marL="1021969" indent="0">
              <a:buNone/>
              <a:defRPr sz="1100"/>
            </a:lvl4pPr>
            <a:lvl5pPr marL="1362624" indent="0">
              <a:buNone/>
              <a:defRPr sz="1100"/>
            </a:lvl5pPr>
            <a:lvl6pPr marL="1703411" indent="0">
              <a:buNone/>
              <a:defRPr sz="1100"/>
            </a:lvl6pPr>
            <a:lvl7pPr marL="2043935" indent="0">
              <a:buNone/>
              <a:defRPr sz="1100"/>
            </a:lvl7pPr>
            <a:lvl8pPr marL="2384462" indent="0">
              <a:buNone/>
              <a:defRPr sz="1100"/>
            </a:lvl8pPr>
            <a:lvl9pPr marL="2725131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DBDD9F3-D109-4791-88E7-697708CC978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715263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D5623B3-F614-4B54-99E1-D0DBBC01D854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05866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526" indent="0">
              <a:buNone/>
              <a:defRPr sz="1500" b="1"/>
            </a:lvl2pPr>
            <a:lvl3pPr marL="681312" indent="0">
              <a:buNone/>
              <a:defRPr sz="1400" b="1"/>
            </a:lvl3pPr>
            <a:lvl4pPr marL="1021969" indent="0">
              <a:buNone/>
              <a:defRPr sz="1200" b="1"/>
            </a:lvl4pPr>
            <a:lvl5pPr marL="1362624" indent="0">
              <a:buNone/>
              <a:defRPr sz="1200" b="1"/>
            </a:lvl5pPr>
            <a:lvl6pPr marL="1703411" indent="0">
              <a:buNone/>
              <a:defRPr sz="1200" b="1"/>
            </a:lvl6pPr>
            <a:lvl7pPr marL="2043935" indent="0">
              <a:buNone/>
              <a:defRPr sz="1200" b="1"/>
            </a:lvl7pPr>
            <a:lvl8pPr marL="2384462" indent="0">
              <a:buNone/>
              <a:defRPr sz="1200" b="1"/>
            </a:lvl8pPr>
            <a:lvl9pPr marL="272513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6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526" indent="0">
              <a:buNone/>
              <a:defRPr sz="1500" b="1"/>
            </a:lvl2pPr>
            <a:lvl3pPr marL="681312" indent="0">
              <a:buNone/>
              <a:defRPr sz="1400" b="1"/>
            </a:lvl3pPr>
            <a:lvl4pPr marL="1021969" indent="0">
              <a:buNone/>
              <a:defRPr sz="1200" b="1"/>
            </a:lvl4pPr>
            <a:lvl5pPr marL="1362624" indent="0">
              <a:buNone/>
              <a:defRPr sz="1200" b="1"/>
            </a:lvl5pPr>
            <a:lvl6pPr marL="1703411" indent="0">
              <a:buNone/>
              <a:defRPr sz="1200" b="1"/>
            </a:lvl6pPr>
            <a:lvl7pPr marL="2043935" indent="0">
              <a:buNone/>
              <a:defRPr sz="1200" b="1"/>
            </a:lvl7pPr>
            <a:lvl8pPr marL="2384462" indent="0">
              <a:buNone/>
              <a:defRPr sz="1200" b="1"/>
            </a:lvl8pPr>
            <a:lvl9pPr marL="272513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6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CA99AA9-46AE-40C3-A8F4-A71E1422151A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7630520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76954D9-1971-40C8-8D1F-81A211744635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117798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D345F785-BA31-4F8F-9001-E567A6A9DAA5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540070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162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0526" indent="0">
              <a:buNone/>
              <a:defRPr sz="900"/>
            </a:lvl2pPr>
            <a:lvl3pPr marL="681312" indent="0">
              <a:buNone/>
              <a:defRPr sz="800"/>
            </a:lvl3pPr>
            <a:lvl4pPr marL="1021969" indent="0">
              <a:buNone/>
              <a:defRPr sz="700"/>
            </a:lvl4pPr>
            <a:lvl5pPr marL="1362624" indent="0">
              <a:buNone/>
              <a:defRPr sz="700"/>
            </a:lvl5pPr>
            <a:lvl6pPr marL="1703411" indent="0">
              <a:buNone/>
              <a:defRPr sz="700"/>
            </a:lvl6pPr>
            <a:lvl7pPr marL="2043935" indent="0">
              <a:buNone/>
              <a:defRPr sz="700"/>
            </a:lvl7pPr>
            <a:lvl8pPr marL="2384462" indent="0">
              <a:buNone/>
              <a:defRPr sz="700"/>
            </a:lvl8pPr>
            <a:lvl9pPr marL="272513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9212767-FC0F-458F-A5A3-4B519982D1F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082057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526" indent="0">
              <a:buNone/>
              <a:defRPr sz="2100"/>
            </a:lvl2pPr>
            <a:lvl3pPr marL="681312" indent="0">
              <a:buNone/>
              <a:defRPr sz="1800"/>
            </a:lvl3pPr>
            <a:lvl4pPr marL="1021969" indent="0">
              <a:buNone/>
              <a:defRPr sz="1500"/>
            </a:lvl4pPr>
            <a:lvl5pPr marL="1362624" indent="0">
              <a:buNone/>
              <a:defRPr sz="1500"/>
            </a:lvl5pPr>
            <a:lvl6pPr marL="1703411" indent="0">
              <a:buNone/>
              <a:defRPr sz="1500"/>
            </a:lvl6pPr>
            <a:lvl7pPr marL="2043935" indent="0">
              <a:buNone/>
              <a:defRPr sz="1500"/>
            </a:lvl7pPr>
            <a:lvl8pPr marL="2384462" indent="0">
              <a:buNone/>
              <a:defRPr sz="1500"/>
            </a:lvl8pPr>
            <a:lvl9pPr marL="2725131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767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0526" indent="0">
              <a:buNone/>
              <a:defRPr sz="900"/>
            </a:lvl2pPr>
            <a:lvl3pPr marL="681312" indent="0">
              <a:buNone/>
              <a:defRPr sz="800"/>
            </a:lvl3pPr>
            <a:lvl4pPr marL="1021969" indent="0">
              <a:buNone/>
              <a:defRPr sz="700"/>
            </a:lvl4pPr>
            <a:lvl5pPr marL="1362624" indent="0">
              <a:buNone/>
              <a:defRPr sz="700"/>
            </a:lvl5pPr>
            <a:lvl6pPr marL="1703411" indent="0">
              <a:buNone/>
              <a:defRPr sz="700"/>
            </a:lvl6pPr>
            <a:lvl7pPr marL="2043935" indent="0">
              <a:buNone/>
              <a:defRPr sz="700"/>
            </a:lvl7pPr>
            <a:lvl8pPr marL="2384462" indent="0">
              <a:buNone/>
              <a:defRPr sz="700"/>
            </a:lvl8pPr>
            <a:lvl9pPr marL="272513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1FC60A9-2378-48F7-99CC-7A9C3FD5846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00539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2CBC8A4-2682-4D3E-A078-8E6945E5D92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24208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548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50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699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749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A2B37-F062-48A7-8FEA-C2FAB2AB0A40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7710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DA4AD7F-81D3-4592-9A81-6874C4A5E17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475525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20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567142 w 596"/>
                  <a:gd name="T1" fmla="*/ 12463502 h 666"/>
                  <a:gd name="T2" fmla="*/ 203036 w 596"/>
                  <a:gd name="T3" fmla="*/ 11478852 h 666"/>
                  <a:gd name="T4" fmla="*/ 0 w 596"/>
                  <a:gd name="T5" fmla="*/ 9726558 h 666"/>
                  <a:gd name="T6" fmla="*/ 141305 w 596"/>
                  <a:gd name="T7" fmla="*/ 7478801 h 666"/>
                  <a:gd name="T8" fmla="*/ 876600 w 596"/>
                  <a:gd name="T9" fmla="*/ 5088127 h 666"/>
                  <a:gd name="T10" fmla="*/ 2408816 w 596"/>
                  <a:gd name="T11" fmla="*/ 2825090 h 666"/>
                  <a:gd name="T12" fmla="*/ 4979578 w 596"/>
                  <a:gd name="T13" fmla="*/ 1042370 h 666"/>
                  <a:gd name="T14" fmla="*/ 8650079 w 596"/>
                  <a:gd name="T15" fmla="*/ 61081 h 666"/>
                  <a:gd name="T16" fmla="*/ 13317922 w 596"/>
                  <a:gd name="T17" fmla="*/ 303676 h 666"/>
                  <a:gd name="T18" fmla="*/ 16967200 w 596"/>
                  <a:gd name="T19" fmla="*/ 2296825 h 666"/>
                  <a:gd name="T20" fmla="*/ 19412273 w 596"/>
                  <a:gd name="T21" fmla="*/ 5562088 h 666"/>
                  <a:gd name="T22" fmla="*/ 20716256 w 596"/>
                  <a:gd name="T23" fmla="*/ 9556573 h 666"/>
                  <a:gd name="T24" fmla="*/ 20853490 w 596"/>
                  <a:gd name="T25" fmla="*/ 13775498 h 666"/>
                  <a:gd name="T26" fmla="*/ 19837831 w 596"/>
                  <a:gd name="T27" fmla="*/ 17683746 h 666"/>
                  <a:gd name="T28" fmla="*/ 17765367 w 596"/>
                  <a:gd name="T29" fmla="*/ 20703857 h 666"/>
                  <a:gd name="T30" fmla="*/ 14620342 w 596"/>
                  <a:gd name="T31" fmla="*/ 22322179 h 666"/>
                  <a:gd name="T32" fmla="*/ 13631882 w 596"/>
                  <a:gd name="T33" fmla="*/ 22179387 h 666"/>
                  <a:gd name="T34" fmla="*/ 15448238 w 596"/>
                  <a:gd name="T35" fmla="*/ 20780312 h 666"/>
                  <a:gd name="T36" fmla="*/ 16888770 w 596"/>
                  <a:gd name="T37" fmla="*/ 18319680 h 666"/>
                  <a:gd name="T38" fmla="*/ 17828607 w 596"/>
                  <a:gd name="T39" fmla="*/ 15279549 h 666"/>
                  <a:gd name="T40" fmla="*/ 18219355 w 596"/>
                  <a:gd name="T41" fmla="*/ 11962125 h 666"/>
                  <a:gd name="T42" fmla="*/ 18016472 w 596"/>
                  <a:gd name="T43" fmla="*/ 8685074 h 666"/>
                  <a:gd name="T44" fmla="*/ 17001095 w 596"/>
                  <a:gd name="T45" fmla="*/ 5859092 h 666"/>
                  <a:gd name="T46" fmla="*/ 15166234 w 596"/>
                  <a:gd name="T47" fmla="*/ 3771931 h 666"/>
                  <a:gd name="T48" fmla="*/ 11957958 w 596"/>
                  <a:gd name="T49" fmla="*/ 2517871 h 666"/>
                  <a:gd name="T50" fmla="*/ 8616993 w 596"/>
                  <a:gd name="T51" fmla="*/ 2052888 h 666"/>
                  <a:gd name="T52" fmla="*/ 6094975 w 596"/>
                  <a:gd name="T53" fmla="*/ 2383958 h 666"/>
                  <a:gd name="T54" fmla="*/ 4244688 w 596"/>
                  <a:gd name="T55" fmla="*/ 3398860 h 666"/>
                  <a:gd name="T56" fmla="*/ 2940873 w 596"/>
                  <a:gd name="T57" fmla="*/ 5011672 h 666"/>
                  <a:gd name="T58" fmla="*/ 1988460 w 596"/>
                  <a:gd name="T59" fmla="*/ 6928359 h 666"/>
                  <a:gd name="T60" fmla="*/ 1393039 w 596"/>
                  <a:gd name="T61" fmla="*/ 9149246 h 666"/>
                  <a:gd name="T62" fmla="*/ 987350 w 596"/>
                  <a:gd name="T63" fmla="*/ 11419113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892152 h 237"/>
                  <a:gd name="T4" fmla="*/ 105628 w 257"/>
                  <a:gd name="T5" fmla="*/ 1791204 h 237"/>
                  <a:gd name="T6" fmla="*/ 187039 w 257"/>
                  <a:gd name="T7" fmla="*/ 2684781 h 237"/>
                  <a:gd name="T8" fmla="*/ 345575 w 257"/>
                  <a:gd name="T9" fmla="*/ 3522271 h 237"/>
                  <a:gd name="T10" fmla="*/ 580751 w 257"/>
                  <a:gd name="T11" fmla="*/ 4270990 h 237"/>
                  <a:gd name="T12" fmla="*/ 864025 w 257"/>
                  <a:gd name="T13" fmla="*/ 5055315 h 237"/>
                  <a:gd name="T14" fmla="*/ 1215972 w 257"/>
                  <a:gd name="T15" fmla="*/ 5779104 h 237"/>
                  <a:gd name="T16" fmla="*/ 1635897 w 257"/>
                  <a:gd name="T17" fmla="*/ 6384746 h 237"/>
                  <a:gd name="T18" fmla="*/ 2154307 w 257"/>
                  <a:gd name="T19" fmla="*/ 6961574 h 237"/>
                  <a:gd name="T20" fmla="*/ 2760965 w 257"/>
                  <a:gd name="T21" fmla="*/ 7456051 h 237"/>
                  <a:gd name="T22" fmla="*/ 3411725 w 257"/>
                  <a:gd name="T23" fmla="*/ 7857424 h 237"/>
                  <a:gd name="T24" fmla="*/ 4212223 w 257"/>
                  <a:gd name="T25" fmla="*/ 8176165 h 237"/>
                  <a:gd name="T26" fmla="*/ 5079101 w 257"/>
                  <a:gd name="T27" fmla="*/ 8383663 h 237"/>
                  <a:gd name="T28" fmla="*/ 6050056 w 257"/>
                  <a:gd name="T29" fmla="*/ 8498272 h 237"/>
                  <a:gd name="T30" fmla="*/ 7072537 w 257"/>
                  <a:gd name="T31" fmla="*/ 8463840 h 237"/>
                  <a:gd name="T32" fmla="*/ 8262403 w 257"/>
                  <a:gd name="T33" fmla="*/ 8319654 h 237"/>
                  <a:gd name="T34" fmla="*/ 7201927 w 257"/>
                  <a:gd name="T35" fmla="*/ 8140571 h 237"/>
                  <a:gd name="T36" fmla="*/ 6263779 w 257"/>
                  <a:gd name="T37" fmla="*/ 7891670 h 237"/>
                  <a:gd name="T38" fmla="*/ 5469782 w 257"/>
                  <a:gd name="T39" fmla="*/ 7598886 h 237"/>
                  <a:gd name="T40" fmla="*/ 4759732 w 257"/>
                  <a:gd name="T41" fmla="*/ 7312753 h 237"/>
                  <a:gd name="T42" fmla="*/ 4109467 w 257"/>
                  <a:gd name="T43" fmla="*/ 6914548 h 237"/>
                  <a:gd name="T44" fmla="*/ 3603032 w 257"/>
                  <a:gd name="T45" fmla="*/ 6529102 h 237"/>
                  <a:gd name="T46" fmla="*/ 3123970 w 257"/>
                  <a:gd name="T47" fmla="*/ 6062194 h 237"/>
                  <a:gd name="T48" fmla="*/ 2701634 w 257"/>
                  <a:gd name="T49" fmla="*/ 5549902 h 237"/>
                  <a:gd name="T50" fmla="*/ 2312726 w 257"/>
                  <a:gd name="T51" fmla="*/ 5055315 h 237"/>
                  <a:gd name="T52" fmla="*/ 1967268 w 257"/>
                  <a:gd name="T53" fmla="*/ 4478485 h 237"/>
                  <a:gd name="T54" fmla="*/ 1679193 w 257"/>
                  <a:gd name="T55" fmla="*/ 3841169 h 237"/>
                  <a:gd name="T56" fmla="*/ 1386561 w 257"/>
                  <a:gd name="T57" fmla="*/ 3149612 h 237"/>
                  <a:gd name="T58" fmla="*/ 1055184 w 257"/>
                  <a:gd name="T59" fmla="*/ 2477075 h 237"/>
                  <a:gd name="T60" fmla="*/ 736297 w 257"/>
                  <a:gd name="T61" fmla="*/ 1680095 h 237"/>
                  <a:gd name="T62" fmla="*/ 388887 w 257"/>
                  <a:gd name="T63" fmla="*/ 86359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2655159 w 124"/>
                  <a:gd name="T1" fmla="*/ 0 h 110"/>
                  <a:gd name="T2" fmla="*/ 4278815 w 124"/>
                  <a:gd name="T3" fmla="*/ 4416162 h 110"/>
                  <a:gd name="T4" fmla="*/ 4140542 w 124"/>
                  <a:gd name="T5" fmla="*/ 4380218 h 110"/>
                  <a:gd name="T6" fmla="*/ 3691380 w 124"/>
                  <a:gd name="T7" fmla="*/ 4309905 h 110"/>
                  <a:gd name="T8" fmla="*/ 3075203 w 124"/>
                  <a:gd name="T9" fmla="*/ 4143077 h 110"/>
                  <a:gd name="T10" fmla="*/ 2352105 w 124"/>
                  <a:gd name="T11" fmla="*/ 4055583 h 110"/>
                  <a:gd name="T12" fmla="*/ 1562519 w 124"/>
                  <a:gd name="T13" fmla="*/ 3981340 h 110"/>
                  <a:gd name="T14" fmla="*/ 863277 w 124"/>
                  <a:gd name="T15" fmla="*/ 4023317 h 110"/>
                  <a:gd name="T16" fmla="*/ 313119 w 124"/>
                  <a:gd name="T17" fmla="*/ 4182351 h 110"/>
                  <a:gd name="T18" fmla="*/ 0 w 124"/>
                  <a:gd name="T19" fmla="*/ 4511158 h 110"/>
                  <a:gd name="T20" fmla="*/ 140169 w 124"/>
                  <a:gd name="T21" fmla="*/ 4023317 h 110"/>
                  <a:gd name="T22" fmla="*/ 275867 w 124"/>
                  <a:gd name="T23" fmla="*/ 3639192 h 110"/>
                  <a:gd name="T24" fmla="*/ 554340 w 124"/>
                  <a:gd name="T25" fmla="*/ 3366086 h 110"/>
                  <a:gd name="T26" fmla="*/ 863277 w 124"/>
                  <a:gd name="T27" fmla="*/ 3111821 h 110"/>
                  <a:gd name="T28" fmla="*/ 1238324 w 124"/>
                  <a:gd name="T29" fmla="*/ 2949167 h 110"/>
                  <a:gd name="T30" fmla="*/ 1624768 w 124"/>
                  <a:gd name="T31" fmla="*/ 2910593 h 110"/>
                  <a:gd name="T32" fmla="*/ 2038917 w 124"/>
                  <a:gd name="T33" fmla="*/ 2910593 h 110"/>
                  <a:gd name="T34" fmla="*/ 2487768 w 124"/>
                  <a:gd name="T35" fmla="*/ 3038065 h 110"/>
                  <a:gd name="T36" fmla="*/ 2515859 w 124"/>
                  <a:gd name="T37" fmla="*/ 2910593 h 110"/>
                  <a:gd name="T38" fmla="*/ 2404778 w 124"/>
                  <a:gd name="T39" fmla="*/ 2295579 h 110"/>
                  <a:gd name="T40" fmla="*/ 2314829 w 124"/>
                  <a:gd name="T41" fmla="*/ 1557393 h 110"/>
                  <a:gd name="T42" fmla="*/ 2239898 w 124"/>
                  <a:gd name="T43" fmla="*/ 1232473 h 110"/>
                  <a:gd name="T44" fmla="*/ 2179088 w 124"/>
                  <a:gd name="T45" fmla="*/ 1232473 h 110"/>
                  <a:gd name="T46" fmla="*/ 2101668 w 124"/>
                  <a:gd name="T47" fmla="*/ 1190521 h 110"/>
                  <a:gd name="T48" fmla="*/ 2038917 w 124"/>
                  <a:gd name="T49" fmla="*/ 1070526 h 110"/>
                  <a:gd name="T50" fmla="*/ 1961544 w 124"/>
                  <a:gd name="T51" fmla="*/ 942322 h 110"/>
                  <a:gd name="T52" fmla="*/ 1961544 w 124"/>
                  <a:gd name="T53" fmla="*/ 776991 h 110"/>
                  <a:gd name="T54" fmla="*/ 2038917 w 124"/>
                  <a:gd name="T55" fmla="*/ 575554 h 110"/>
                  <a:gd name="T56" fmla="*/ 2267618 w 124"/>
                  <a:gd name="T57" fmla="*/ 329518 h 110"/>
                  <a:gd name="T58" fmla="*/ 2655159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84384 w 109"/>
                  <a:gd name="T3" fmla="*/ 26412 h 156"/>
                  <a:gd name="T4" fmla="*/ 664656 w 109"/>
                  <a:gd name="T5" fmla="*/ 157098 h 156"/>
                  <a:gd name="T6" fmla="*/ 1382661 w 109"/>
                  <a:gd name="T7" fmla="*/ 394408 h 156"/>
                  <a:gd name="T8" fmla="*/ 2158560 w 109"/>
                  <a:gd name="T9" fmla="*/ 777284 h 156"/>
                  <a:gd name="T10" fmla="*/ 2906921 w 109"/>
                  <a:gd name="T11" fmla="*/ 1438224 h 156"/>
                  <a:gd name="T12" fmla="*/ 3593608 w 109"/>
                  <a:gd name="T13" fmla="*/ 2315627 h 156"/>
                  <a:gd name="T14" fmla="*/ 4009196 w 109"/>
                  <a:gd name="T15" fmla="*/ 3523229 h 156"/>
                  <a:gd name="T16" fmla="*/ 4075128 w 109"/>
                  <a:gd name="T17" fmla="*/ 5090962 h 156"/>
                  <a:gd name="T18" fmla="*/ 3919984 w 109"/>
                  <a:gd name="T19" fmla="*/ 5090962 h 156"/>
                  <a:gd name="T20" fmla="*/ 3706268 w 109"/>
                  <a:gd name="T21" fmla="*/ 5090962 h 156"/>
                  <a:gd name="T22" fmla="*/ 3476494 w 109"/>
                  <a:gd name="T23" fmla="*/ 5090962 h 156"/>
                  <a:gd name="T24" fmla="*/ 3261406 w 109"/>
                  <a:gd name="T25" fmla="*/ 5032301 h 156"/>
                  <a:gd name="T26" fmla="*/ 3025557 w 109"/>
                  <a:gd name="T27" fmla="*/ 4986790 h 156"/>
                  <a:gd name="T28" fmla="*/ 2759125 w 109"/>
                  <a:gd name="T29" fmla="*/ 4901631 h 156"/>
                  <a:gd name="T30" fmla="*/ 2461490 w 109"/>
                  <a:gd name="T31" fmla="*/ 4735102 h 156"/>
                  <a:gd name="T32" fmla="*/ 2158560 w 109"/>
                  <a:gd name="T33" fmla="*/ 4531115 h 156"/>
                  <a:gd name="T34" fmla="*/ 1975323 w 109"/>
                  <a:gd name="T35" fmla="*/ 4110070 h 156"/>
                  <a:gd name="T36" fmla="*/ 1975323 w 109"/>
                  <a:gd name="T37" fmla="*/ 3620267 h 156"/>
                  <a:gd name="T38" fmla="*/ 2093833 w 109"/>
                  <a:gd name="T39" fmla="*/ 3140959 h 156"/>
                  <a:gd name="T40" fmla="*/ 2211341 w 109"/>
                  <a:gd name="T41" fmla="*/ 2612899 h 156"/>
                  <a:gd name="T42" fmla="*/ 2093833 w 109"/>
                  <a:gd name="T43" fmla="*/ 2024945 h 156"/>
                  <a:gd name="T44" fmla="*/ 1796879 w 109"/>
                  <a:gd name="T45" fmla="*/ 1412074 h 156"/>
                  <a:gd name="T46" fmla="*/ 1160859 w 109"/>
                  <a:gd name="T47" fmla="*/ 743572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1099476 w 46"/>
                  <a:gd name="T1" fmla="*/ 0 h 94"/>
                  <a:gd name="T2" fmla="*/ 716007 w 46"/>
                  <a:gd name="T3" fmla="*/ 1228669 h 94"/>
                  <a:gd name="T4" fmla="*/ 539044 w 46"/>
                  <a:gd name="T5" fmla="*/ 2016712 h 94"/>
                  <a:gd name="T6" fmla="*/ 396232 w 46"/>
                  <a:gd name="T7" fmla="*/ 2565813 h 94"/>
                  <a:gd name="T8" fmla="*/ 0 w 46"/>
                  <a:gd name="T9" fmla="*/ 3053076 h 94"/>
                  <a:gd name="T10" fmla="*/ 424716 w 46"/>
                  <a:gd name="T11" fmla="*/ 2860229 h 94"/>
                  <a:gd name="T12" fmla="*/ 823440 w 46"/>
                  <a:gd name="T13" fmla="*/ 2598546 h 94"/>
                  <a:gd name="T14" fmla="*/ 1143210 w 46"/>
                  <a:gd name="T15" fmla="*/ 2232476 h 94"/>
                  <a:gd name="T16" fmla="*/ 1431839 w 46"/>
                  <a:gd name="T17" fmla="*/ 1850697 h 94"/>
                  <a:gd name="T18" fmla="*/ 1603233 w 46"/>
                  <a:gd name="T19" fmla="*/ 1431779 h 94"/>
                  <a:gd name="T20" fmla="*/ 1638419 w 46"/>
                  <a:gd name="T21" fmla="*/ 977019 h 94"/>
                  <a:gd name="T22" fmla="*/ 1488525 w 46"/>
                  <a:gd name="T23" fmla="*/ 477841 h 94"/>
                  <a:gd name="T24" fmla="*/ 1099476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6238 w 54"/>
                  <a:gd name="T3" fmla="*/ 36860 h 40"/>
                  <a:gd name="T4" fmla="*/ 187871 w 54"/>
                  <a:gd name="T5" fmla="*/ 119763 h 40"/>
                  <a:gd name="T6" fmla="*/ 417491 w 54"/>
                  <a:gd name="T7" fmla="*/ 306216 h 40"/>
                  <a:gd name="T8" fmla="*/ 677891 w 54"/>
                  <a:gd name="T9" fmla="*/ 455150 h 40"/>
                  <a:gd name="T10" fmla="*/ 927758 w 54"/>
                  <a:gd name="T11" fmla="*/ 574808 h 40"/>
                  <a:gd name="T12" fmla="*/ 1220884 w 54"/>
                  <a:gd name="T13" fmla="*/ 645748 h 40"/>
                  <a:gd name="T14" fmla="*/ 1480162 w 54"/>
                  <a:gd name="T15" fmla="*/ 688986 h 40"/>
                  <a:gd name="T16" fmla="*/ 1741862 w 54"/>
                  <a:gd name="T17" fmla="*/ 606301 h 40"/>
                  <a:gd name="T18" fmla="*/ 1708524 w 54"/>
                  <a:gd name="T19" fmla="*/ 944683 h 40"/>
                  <a:gd name="T20" fmla="*/ 1612169 w 54"/>
                  <a:gd name="T21" fmla="*/ 1250645 h 40"/>
                  <a:gd name="T22" fmla="*/ 1421907 w 54"/>
                  <a:gd name="T23" fmla="*/ 1452933 h 40"/>
                  <a:gd name="T24" fmla="*/ 1187180 w 54"/>
                  <a:gd name="T25" fmla="*/ 1519180 h 40"/>
                  <a:gd name="T26" fmla="*/ 901640 w 54"/>
                  <a:gd name="T27" fmla="*/ 1483891 h 40"/>
                  <a:gd name="T28" fmla="*/ 607813 w 54"/>
                  <a:gd name="T29" fmla="*/ 1213274 h 40"/>
                  <a:gd name="T30" fmla="*/ 320118 w 54"/>
                  <a:gd name="T31" fmla="*/ 755543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81653 w 149"/>
                  <a:gd name="T3" fmla="*/ 7093357 h 704"/>
                  <a:gd name="T4" fmla="*/ 490836 w 149"/>
                  <a:gd name="T5" fmla="*/ 16083563 h 704"/>
                  <a:gd name="T6" fmla="*/ 860241 w 149"/>
                  <a:gd name="T7" fmla="*/ 27482403 h 704"/>
                  <a:gd name="T8" fmla="*/ 1269570 w 149"/>
                  <a:gd name="T9" fmla="*/ 42311897 h 704"/>
                  <a:gd name="T10" fmla="*/ 1780866 w 149"/>
                  <a:gd name="T11" fmla="*/ 60676314 h 704"/>
                  <a:gd name="T12" fmla="*/ 2257915 w 149"/>
                  <a:gd name="T13" fmla="*/ 80378221 h 704"/>
                  <a:gd name="T14" fmla="*/ 2717958 w 149"/>
                  <a:gd name="T15" fmla="*/ 103004224 h 704"/>
                  <a:gd name="T16" fmla="*/ 3075790 w 149"/>
                  <a:gd name="T17" fmla="*/ 129248791 h 704"/>
                  <a:gd name="T18" fmla="*/ 3452755 w 149"/>
                  <a:gd name="T19" fmla="*/ 157136106 h 704"/>
                  <a:gd name="T20" fmla="*/ 3702841 w 149"/>
                  <a:gd name="T21" fmla="*/ 189280992 h 704"/>
                  <a:gd name="T22" fmla="*/ 3831282 w 149"/>
                  <a:gd name="T23" fmla="*/ 224498883 h 704"/>
                  <a:gd name="T24" fmla="*/ 3887438 w 149"/>
                  <a:gd name="T25" fmla="*/ 261313472 h 704"/>
                  <a:gd name="T26" fmla="*/ 3702841 w 149"/>
                  <a:gd name="T27" fmla="*/ 302446668 h 704"/>
                  <a:gd name="T28" fmla="*/ 3359400 w 149"/>
                  <a:gd name="T29" fmla="*/ 345995945 h 704"/>
                  <a:gd name="T30" fmla="*/ 2842323 w 149"/>
                  <a:gd name="T31" fmla="*/ 391792641 h 704"/>
                  <a:gd name="T32" fmla="*/ 2061650 w 149"/>
                  <a:gd name="T33" fmla="*/ 442263145 h 704"/>
                  <a:gd name="T34" fmla="*/ 1194839 w 149"/>
                  <a:gd name="T35" fmla="*/ 499464899 h 704"/>
                  <a:gd name="T36" fmla="*/ 652403 w 149"/>
                  <a:gd name="T37" fmla="*/ 552403228 h 704"/>
                  <a:gd name="T38" fmla="*/ 309228 w 149"/>
                  <a:gd name="T39" fmla="*/ 601273895 h 704"/>
                  <a:gd name="T40" fmla="*/ 181653 w 149"/>
                  <a:gd name="T41" fmla="*/ 648297287 h 704"/>
                  <a:gd name="T42" fmla="*/ 181653 w 149"/>
                  <a:gd name="T43" fmla="*/ 693001918 h 704"/>
                  <a:gd name="T44" fmla="*/ 252421 w 149"/>
                  <a:gd name="T45" fmla="*/ 734542734 h 704"/>
                  <a:gd name="T46" fmla="*/ 378038 w 149"/>
                  <a:gd name="T47" fmla="*/ 770998739 h 704"/>
                  <a:gd name="T48" fmla="*/ 434683 w 149"/>
                  <a:gd name="T49" fmla="*/ 806623448 h 704"/>
                  <a:gd name="T50" fmla="*/ 1269570 w 149"/>
                  <a:gd name="T51" fmla="*/ 788253317 h 704"/>
                  <a:gd name="T52" fmla="*/ 1194839 w 149"/>
                  <a:gd name="T53" fmla="*/ 779140838 h 704"/>
                  <a:gd name="T54" fmla="*/ 1112740 w 149"/>
                  <a:gd name="T55" fmla="*/ 752895826 h 704"/>
                  <a:gd name="T56" fmla="*/ 1019483 w 149"/>
                  <a:gd name="T57" fmla="*/ 712559399 h 704"/>
                  <a:gd name="T58" fmla="*/ 1087086 w 149"/>
                  <a:gd name="T59" fmla="*/ 658881816 h 704"/>
                  <a:gd name="T60" fmla="*/ 1269570 w 149"/>
                  <a:gd name="T61" fmla="*/ 594714974 h 704"/>
                  <a:gd name="T62" fmla="*/ 1780866 w 149"/>
                  <a:gd name="T63" fmla="*/ 521448266 h 704"/>
                  <a:gd name="T64" fmla="*/ 2646288 w 149"/>
                  <a:gd name="T65" fmla="*/ 442263145 h 704"/>
                  <a:gd name="T66" fmla="*/ 3981277 w 149"/>
                  <a:gd name="T67" fmla="*/ 358460043 h 704"/>
                  <a:gd name="T68" fmla="*/ 4415951 w 149"/>
                  <a:gd name="T69" fmla="*/ 319701474 h 704"/>
                  <a:gd name="T70" fmla="*/ 4597954 w 149"/>
                  <a:gd name="T71" fmla="*/ 269108296 h 704"/>
                  <a:gd name="T72" fmla="*/ 4446870 w 149"/>
                  <a:gd name="T73" fmla="*/ 210718423 h 704"/>
                  <a:gd name="T74" fmla="*/ 4037457 w 149"/>
                  <a:gd name="T75" fmla="*/ 153516659 h 704"/>
                  <a:gd name="T76" fmla="*/ 3359400 w 149"/>
                  <a:gd name="T77" fmla="*/ 97505258 h 704"/>
                  <a:gd name="T78" fmla="*/ 2490034 w 149"/>
                  <a:gd name="T79" fmla="*/ 50514795 h 704"/>
                  <a:gd name="T80" fmla="*/ 1351133 w 149"/>
                  <a:gd name="T81" fmla="*/ 16083563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15798700 w 128"/>
                <a:gd name="T1" fmla="*/ 0 h 217"/>
                <a:gd name="T2" fmla="*/ 17674545 w 128"/>
                <a:gd name="T3" fmla="*/ 13858961 h 217"/>
                <a:gd name="T4" fmla="*/ 19338593 w 128"/>
                <a:gd name="T5" fmla="*/ 41449151 h 217"/>
                <a:gd name="T6" fmla="*/ 20656761 w 128"/>
                <a:gd name="T7" fmla="*/ 76906916 h 217"/>
                <a:gd name="T8" fmla="*/ 21536954 w 128"/>
                <a:gd name="T9" fmla="*/ 119393554 h 217"/>
                <a:gd name="T10" fmla="*/ 21346119 w 128"/>
                <a:gd name="T11" fmla="*/ 170067839 h 217"/>
                <a:gd name="T12" fmla="*/ 19524295 w 128"/>
                <a:gd name="T13" fmla="*/ 222278328 h 217"/>
                <a:gd name="T14" fmla="*/ 15798700 w 128"/>
                <a:gd name="T15" fmla="*/ 277074783 h 217"/>
                <a:gd name="T16" fmla="*/ 10060463 w 128"/>
                <a:gd name="T17" fmla="*/ 332382625 h 217"/>
                <a:gd name="T18" fmla="*/ 8273557 w 128"/>
                <a:gd name="T19" fmla="*/ 326198657 h 217"/>
                <a:gd name="T20" fmla="*/ 6397679 w 128"/>
                <a:gd name="T21" fmla="*/ 321622684 h 217"/>
                <a:gd name="T22" fmla="*/ 4406442 w 128"/>
                <a:gd name="T23" fmla="*/ 313889329 h 217"/>
                <a:gd name="T24" fmla="*/ 2668719 w 128"/>
                <a:gd name="T25" fmla="*/ 307705806 h 217"/>
                <a:gd name="T26" fmla="*/ 1318617 w 128"/>
                <a:gd name="T27" fmla="*/ 300216552 h 217"/>
                <a:gd name="T28" fmla="*/ 343399 w 128"/>
                <a:gd name="T29" fmla="*/ 290933475 h 217"/>
                <a:gd name="T30" fmla="*/ 0 w 128"/>
                <a:gd name="T31" fmla="*/ 280174338 h 217"/>
                <a:gd name="T32" fmla="*/ 207078 w 128"/>
                <a:gd name="T33" fmla="*/ 272440713 h 217"/>
                <a:gd name="T34" fmla="*/ 2186675 w 128"/>
                <a:gd name="T35" fmla="*/ 261678597 h 217"/>
                <a:gd name="T36" fmla="*/ 4858596 w 128"/>
                <a:gd name="T37" fmla="*/ 246955309 h 217"/>
                <a:gd name="T38" fmla="*/ 7737182 w 128"/>
                <a:gd name="T39" fmla="*/ 230011928 h 217"/>
                <a:gd name="T40" fmla="*/ 10596717 w 128"/>
                <a:gd name="T41" fmla="*/ 205332944 h 217"/>
                <a:gd name="T42" fmla="*/ 13263715 w 128"/>
                <a:gd name="T43" fmla="*/ 171597864 h 217"/>
                <a:gd name="T44" fmla="*/ 15326474 w 128"/>
                <a:gd name="T45" fmla="*/ 127069298 h 217"/>
                <a:gd name="T46" fmla="*/ 16321377 w 128"/>
                <a:gd name="T47" fmla="*/ 70722678 h 217"/>
                <a:gd name="T48" fmla="*/ 15798700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33659496 w 117"/>
                <a:gd name="T1" fmla="*/ 0 h 132"/>
                <a:gd name="T2" fmla="*/ 0 w 117"/>
                <a:gd name="T3" fmla="*/ 312758574 h 132"/>
                <a:gd name="T4" fmla="*/ 5266797 w 117"/>
                <a:gd name="T5" fmla="*/ 324064975 h 132"/>
                <a:gd name="T6" fmla="*/ 24693533 w 117"/>
                <a:gd name="T7" fmla="*/ 363481799 h 132"/>
                <a:gd name="T8" fmla="*/ 51761695 w 117"/>
                <a:gd name="T9" fmla="*/ 451667977 h 132"/>
                <a:gd name="T10" fmla="*/ 81919322 w 117"/>
                <a:gd name="T11" fmla="*/ 587260616 h 132"/>
                <a:gd name="T12" fmla="*/ 117724316 w 117"/>
                <a:gd name="T13" fmla="*/ 775634619 h 132"/>
                <a:gd name="T14" fmla="*/ 149623322 w 117"/>
                <a:gd name="T15" fmla="*/ 1000328418 h 132"/>
                <a:gd name="T16" fmla="*/ 181895182 w 117"/>
                <a:gd name="T17" fmla="*/ 1287767782 h 132"/>
                <a:gd name="T18" fmla="*/ 206568198 w 117"/>
                <a:gd name="T19" fmla="*/ 1651249581 h 132"/>
                <a:gd name="T20" fmla="*/ 208311161 w 117"/>
                <a:gd name="T21" fmla="*/ 1501479876 h 132"/>
                <a:gd name="T22" fmla="*/ 204847994 w 117"/>
                <a:gd name="T23" fmla="*/ 1338491017 h 132"/>
                <a:gd name="T24" fmla="*/ 192373397 w 117"/>
                <a:gd name="T25" fmla="*/ 1124778909 h 132"/>
                <a:gd name="T26" fmla="*/ 176607841 w 117"/>
                <a:gd name="T27" fmla="*/ 925431162 h 132"/>
                <a:gd name="T28" fmla="*/ 158353038 w 117"/>
                <a:gd name="T29" fmla="*/ 725819023 h 132"/>
                <a:gd name="T30" fmla="*/ 138870981 w 117"/>
                <a:gd name="T31" fmla="*/ 561948878 h 132"/>
                <a:gd name="T32" fmla="*/ 119465787 w 117"/>
                <a:gd name="T33" fmla="*/ 451667977 h 132"/>
                <a:gd name="T34" fmla="*/ 102933421 w 117"/>
                <a:gd name="T35" fmla="*/ 398888613 h 132"/>
                <a:gd name="T36" fmla="*/ 122928927 w 117"/>
                <a:gd name="T37" fmla="*/ 363481799 h 132"/>
                <a:gd name="T38" fmla="*/ 140677155 w 117"/>
                <a:gd name="T39" fmla="*/ 348236781 h 132"/>
                <a:gd name="T40" fmla="*/ 158353038 w 117"/>
                <a:gd name="T41" fmla="*/ 324064975 h 132"/>
                <a:gd name="T42" fmla="*/ 174885395 w 117"/>
                <a:gd name="T43" fmla="*/ 312758574 h 132"/>
                <a:gd name="T44" fmla="*/ 187169785 w 117"/>
                <a:gd name="T45" fmla="*/ 298679668 h 132"/>
                <a:gd name="T46" fmla="*/ 194158773 w 117"/>
                <a:gd name="T47" fmla="*/ 274502041 h 132"/>
                <a:gd name="T48" fmla="*/ 201363478 w 117"/>
                <a:gd name="T49" fmla="*/ 263269210 h 132"/>
                <a:gd name="T50" fmla="*/ 203107300 w 117"/>
                <a:gd name="T51" fmla="*/ 263269210 h 132"/>
                <a:gd name="T52" fmla="*/ 133659496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46235367 w 29"/>
                <a:gd name="T1" fmla="*/ 0 h 77"/>
                <a:gd name="T2" fmla="*/ 36669429 w 29"/>
                <a:gd name="T3" fmla="*/ 0 h 77"/>
                <a:gd name="T4" fmla="*/ 25509168 w 29"/>
                <a:gd name="T5" fmla="*/ 57897791 h 77"/>
                <a:gd name="T6" fmla="*/ 14348907 w 29"/>
                <a:gd name="T7" fmla="*/ 132196364 h 77"/>
                <a:gd name="T8" fmla="*/ 6377292 w 29"/>
                <a:gd name="T9" fmla="*/ 280302203 h 77"/>
                <a:gd name="T10" fmla="*/ 1594323 w 29"/>
                <a:gd name="T11" fmla="*/ 441392116 h 77"/>
                <a:gd name="T12" fmla="*/ 0 w 29"/>
                <a:gd name="T13" fmla="*/ 647519711 h 77"/>
                <a:gd name="T14" fmla="*/ 4782969 w 29"/>
                <a:gd name="T15" fmla="*/ 882806528 h 77"/>
                <a:gd name="T16" fmla="*/ 17537553 w 29"/>
                <a:gd name="T17" fmla="*/ 1129253633 h 77"/>
                <a:gd name="T18" fmla="*/ 23914845 w 29"/>
                <a:gd name="T19" fmla="*/ 779615054 h 77"/>
                <a:gd name="T20" fmla="*/ 30292137 w 29"/>
                <a:gd name="T21" fmla="*/ 544329820 h 77"/>
                <a:gd name="T22" fmla="*/ 36669429 w 29"/>
                <a:gd name="T23" fmla="*/ 321925393 h 77"/>
                <a:gd name="T24" fmla="*/ 4623536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797519 h 237"/>
                <a:gd name="T4" fmla="*/ 952995 w 257"/>
                <a:gd name="T5" fmla="*/ 7530207 h 237"/>
                <a:gd name="T6" fmla="*/ 1893206 w 257"/>
                <a:gd name="T7" fmla="*/ 11308050 h 237"/>
                <a:gd name="T8" fmla="*/ 3485541 w 257"/>
                <a:gd name="T9" fmla="*/ 14752424 h 237"/>
                <a:gd name="T10" fmla="*/ 5750576 w 257"/>
                <a:gd name="T11" fmla="*/ 17953671 h 237"/>
                <a:gd name="T12" fmla="*/ 8636111 w 257"/>
                <a:gd name="T13" fmla="*/ 21244493 h 237"/>
                <a:gd name="T14" fmla="*/ 12114449 w 257"/>
                <a:gd name="T15" fmla="*/ 24253532 h 237"/>
                <a:gd name="T16" fmla="*/ 16197018 w 257"/>
                <a:gd name="T17" fmla="*/ 26783616 h 237"/>
                <a:gd name="T18" fmla="*/ 21350455 w 257"/>
                <a:gd name="T19" fmla="*/ 29217325 h 237"/>
                <a:gd name="T20" fmla="*/ 27307946 w 257"/>
                <a:gd name="T21" fmla="*/ 31303021 h 237"/>
                <a:gd name="T22" fmla="*/ 33690551 w 257"/>
                <a:gd name="T23" fmla="*/ 32987091 h 237"/>
                <a:gd name="T24" fmla="*/ 41556136 w 257"/>
                <a:gd name="T25" fmla="*/ 34317591 h 237"/>
                <a:gd name="T26" fmla="*/ 50191314 w 257"/>
                <a:gd name="T27" fmla="*/ 35228163 h 237"/>
                <a:gd name="T28" fmla="*/ 59697976 w 257"/>
                <a:gd name="T29" fmla="*/ 35709582 h 237"/>
                <a:gd name="T30" fmla="*/ 69867640 w 257"/>
                <a:gd name="T31" fmla="*/ 35515498 h 237"/>
                <a:gd name="T32" fmla="*/ 81628992 w 257"/>
                <a:gd name="T33" fmla="*/ 34921182 h 237"/>
                <a:gd name="T34" fmla="*/ 71181952 w 257"/>
                <a:gd name="T35" fmla="*/ 34189893 h 237"/>
                <a:gd name="T36" fmla="*/ 61950822 w 257"/>
                <a:gd name="T37" fmla="*/ 33114161 h 237"/>
                <a:gd name="T38" fmla="*/ 53915263 w 257"/>
                <a:gd name="T39" fmla="*/ 31911559 h 237"/>
                <a:gd name="T40" fmla="*/ 46983626 w 257"/>
                <a:gd name="T41" fmla="*/ 30707579 h 237"/>
                <a:gd name="T42" fmla="*/ 40620497 w 257"/>
                <a:gd name="T43" fmla="*/ 29092640 h 237"/>
                <a:gd name="T44" fmla="*/ 35583758 w 257"/>
                <a:gd name="T45" fmla="*/ 27382813 h 237"/>
                <a:gd name="T46" fmla="*/ 30805655 w 257"/>
                <a:gd name="T47" fmla="*/ 25456179 h 237"/>
                <a:gd name="T48" fmla="*/ 26729181 w 257"/>
                <a:gd name="T49" fmla="*/ 23370633 h 237"/>
                <a:gd name="T50" fmla="*/ 22884014 w 257"/>
                <a:gd name="T51" fmla="*/ 21244493 h 237"/>
                <a:gd name="T52" fmla="*/ 19405620 w 257"/>
                <a:gd name="T53" fmla="*/ 18841404 h 237"/>
                <a:gd name="T54" fmla="*/ 16552222 w 257"/>
                <a:gd name="T55" fmla="*/ 16147167 h 237"/>
                <a:gd name="T56" fmla="*/ 13655597 w 257"/>
                <a:gd name="T57" fmla="*/ 13234496 h 237"/>
                <a:gd name="T58" fmla="*/ 10446892 w 257"/>
                <a:gd name="T59" fmla="*/ 10417078 h 237"/>
                <a:gd name="T60" fmla="*/ 7323413 w 257"/>
                <a:gd name="T61" fmla="*/ 7098648 h 237"/>
                <a:gd name="T62" fmla="*/ 3837893 w 257"/>
                <a:gd name="T63" fmla="*/ 360511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5893517 w 124"/>
                <a:gd name="T1" fmla="*/ 0 h 110"/>
                <a:gd name="T2" fmla="*/ 41644986 w 124"/>
                <a:gd name="T3" fmla="*/ 18539838 h 110"/>
                <a:gd name="T4" fmla="*/ 40258677 w 124"/>
                <a:gd name="T5" fmla="*/ 18325179 h 110"/>
                <a:gd name="T6" fmla="*/ 35945769 w 124"/>
                <a:gd name="T7" fmla="*/ 17997113 h 110"/>
                <a:gd name="T8" fmla="*/ 29919426 w 124"/>
                <a:gd name="T9" fmla="*/ 17303261 h 110"/>
                <a:gd name="T10" fmla="*/ 22861378 w 124"/>
                <a:gd name="T11" fmla="*/ 16975175 h 110"/>
                <a:gd name="T12" fmla="*/ 15127503 w 124"/>
                <a:gd name="T13" fmla="*/ 16625449 h 110"/>
                <a:gd name="T14" fmla="*/ 8444013 w 124"/>
                <a:gd name="T15" fmla="*/ 16848756 h 110"/>
                <a:gd name="T16" fmla="*/ 3027236 w 124"/>
                <a:gd name="T17" fmla="*/ 17517887 h 110"/>
                <a:gd name="T18" fmla="*/ 0 w 124"/>
                <a:gd name="T19" fmla="*/ 18889531 h 110"/>
                <a:gd name="T20" fmla="*/ 1373771 w 124"/>
                <a:gd name="T21" fmla="*/ 16848756 h 110"/>
                <a:gd name="T22" fmla="*/ 2659446 w 124"/>
                <a:gd name="T23" fmla="*/ 15284144 h 110"/>
                <a:gd name="T24" fmla="*/ 5396910 w 124"/>
                <a:gd name="T25" fmla="*/ 14052710 h 110"/>
                <a:gd name="T26" fmla="*/ 8444013 w 124"/>
                <a:gd name="T27" fmla="*/ 13029438 h 110"/>
                <a:gd name="T28" fmla="*/ 12100017 w 124"/>
                <a:gd name="T29" fmla="*/ 12362144 h 110"/>
                <a:gd name="T30" fmla="*/ 15789388 w 124"/>
                <a:gd name="T31" fmla="*/ 12139158 h 110"/>
                <a:gd name="T32" fmla="*/ 19814877 w 124"/>
                <a:gd name="T33" fmla="*/ 12139158 h 110"/>
                <a:gd name="T34" fmla="*/ 24233380 w 124"/>
                <a:gd name="T35" fmla="*/ 12701370 h 110"/>
                <a:gd name="T36" fmla="*/ 24466748 w 124"/>
                <a:gd name="T37" fmla="*/ 12139158 h 110"/>
                <a:gd name="T38" fmla="*/ 23471279 w 124"/>
                <a:gd name="T39" fmla="*/ 9640623 h 110"/>
                <a:gd name="T40" fmla="*/ 22471970 w 124"/>
                <a:gd name="T41" fmla="*/ 6527099 h 110"/>
                <a:gd name="T42" fmla="*/ 21810086 w 124"/>
                <a:gd name="T43" fmla="*/ 5155533 h 110"/>
                <a:gd name="T44" fmla="*/ 21205747 w 124"/>
                <a:gd name="T45" fmla="*/ 5155533 h 110"/>
                <a:gd name="T46" fmla="*/ 20443801 w 124"/>
                <a:gd name="T47" fmla="*/ 4942860 h 110"/>
                <a:gd name="T48" fmla="*/ 19814877 w 124"/>
                <a:gd name="T49" fmla="*/ 4488482 h 110"/>
                <a:gd name="T50" fmla="*/ 19210990 w 124"/>
                <a:gd name="T51" fmla="*/ 3954315 h 110"/>
                <a:gd name="T52" fmla="*/ 19210990 w 124"/>
                <a:gd name="T53" fmla="*/ 3251786 h 110"/>
                <a:gd name="T54" fmla="*/ 19814877 w 124"/>
                <a:gd name="T55" fmla="*/ 2360164 h 110"/>
                <a:gd name="T56" fmla="*/ 22185344 w 124"/>
                <a:gd name="T57" fmla="*/ 1371134 h 110"/>
                <a:gd name="T58" fmla="*/ 2589351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1095405 w 46"/>
                <a:gd name="T1" fmla="*/ 0 h 94"/>
                <a:gd name="T2" fmla="*/ 7100071 w 46"/>
                <a:gd name="T3" fmla="*/ 5061541 h 94"/>
                <a:gd name="T4" fmla="*/ 5346880 w 46"/>
                <a:gd name="T5" fmla="*/ 8290760 h 94"/>
                <a:gd name="T6" fmla="*/ 3907143 w 46"/>
                <a:gd name="T7" fmla="*/ 10550751 h 94"/>
                <a:gd name="T8" fmla="*/ 0 w 46"/>
                <a:gd name="T9" fmla="*/ 12546160 h 94"/>
                <a:gd name="T10" fmla="*/ 4296422 w 46"/>
                <a:gd name="T11" fmla="*/ 11723474 h 94"/>
                <a:gd name="T12" fmla="*/ 8294604 w 46"/>
                <a:gd name="T13" fmla="*/ 10656490 h 94"/>
                <a:gd name="T14" fmla="*/ 11488259 w 46"/>
                <a:gd name="T15" fmla="*/ 9201391 h 94"/>
                <a:gd name="T16" fmla="*/ 14297092 w 46"/>
                <a:gd name="T17" fmla="*/ 7601523 h 94"/>
                <a:gd name="T18" fmla="*/ 16029884 w 46"/>
                <a:gd name="T19" fmla="*/ 5857080 h 94"/>
                <a:gd name="T20" fmla="*/ 16442276 w 46"/>
                <a:gd name="T21" fmla="*/ 3974249 h 94"/>
                <a:gd name="T22" fmla="*/ 14948153 w 46"/>
                <a:gd name="T23" fmla="*/ 1994919 h 94"/>
                <a:gd name="T24" fmla="*/ 11095405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1810765 w 149"/>
                <a:gd name="T3" fmla="*/ 29385587 h 704"/>
                <a:gd name="T4" fmla="*/ 4776045 w 149"/>
                <a:gd name="T5" fmla="*/ 67893635 h 704"/>
                <a:gd name="T6" fmla="*/ 8379011 w 149"/>
                <a:gd name="T7" fmla="*/ 115383002 h 704"/>
                <a:gd name="T8" fmla="*/ 12250636 w 149"/>
                <a:gd name="T9" fmla="*/ 178680303 h 704"/>
                <a:gd name="T10" fmla="*/ 17373201 w 149"/>
                <a:gd name="T11" fmla="*/ 255739035 h 704"/>
                <a:gd name="T12" fmla="*/ 21881926 w 149"/>
                <a:gd name="T13" fmla="*/ 338581059 h 704"/>
                <a:gd name="T14" fmla="*/ 26299956 w 149"/>
                <a:gd name="T15" fmla="*/ 435019053 h 704"/>
                <a:gd name="T16" fmla="*/ 29920509 w 149"/>
                <a:gd name="T17" fmla="*/ 545805731 h 704"/>
                <a:gd name="T18" fmla="*/ 33437181 w 149"/>
                <a:gd name="T19" fmla="*/ 662590782 h 704"/>
                <a:gd name="T20" fmla="*/ 35931784 w 149"/>
                <a:gd name="T21" fmla="*/ 796964166 h 704"/>
                <a:gd name="T22" fmla="*/ 37056023 w 149"/>
                <a:gd name="T23" fmla="*/ 946313666 h 704"/>
                <a:gd name="T24" fmla="*/ 37655775 w 149"/>
                <a:gd name="T25" fmla="*/ 1101631069 h 704"/>
                <a:gd name="T26" fmla="*/ 35931784 w 149"/>
                <a:gd name="T27" fmla="*/ 1275862247 h 704"/>
                <a:gd name="T28" fmla="*/ 32539701 w 149"/>
                <a:gd name="T29" fmla="*/ 1459591399 h 704"/>
                <a:gd name="T30" fmla="*/ 27555833 w 149"/>
                <a:gd name="T31" fmla="*/ 1651421687 h 704"/>
                <a:gd name="T32" fmla="*/ 20078196 w 149"/>
                <a:gd name="T33" fmla="*/ 1864628008 h 704"/>
                <a:gd name="T34" fmla="*/ 11683310 w 149"/>
                <a:gd name="T35" fmla="*/ 2105441902 h 704"/>
                <a:gd name="T36" fmla="*/ 6227821 w 149"/>
                <a:gd name="T37" fmla="*/ 2147483646 h 704"/>
                <a:gd name="T38" fmla="*/ 2965225 w 149"/>
                <a:gd name="T39" fmla="*/ 2147483646 h 704"/>
                <a:gd name="T40" fmla="*/ 1810765 w 149"/>
                <a:gd name="T41" fmla="*/ 2147483646 h 704"/>
                <a:gd name="T42" fmla="*/ 1810765 w 149"/>
                <a:gd name="T43" fmla="*/ 2147483646 h 704"/>
                <a:gd name="T44" fmla="*/ 2361184 w 149"/>
                <a:gd name="T45" fmla="*/ 2147483646 h 704"/>
                <a:gd name="T46" fmla="*/ 3621506 w 149"/>
                <a:gd name="T47" fmla="*/ 2147483646 h 704"/>
                <a:gd name="T48" fmla="*/ 4202333 w 149"/>
                <a:gd name="T49" fmla="*/ 2147483646 h 704"/>
                <a:gd name="T50" fmla="*/ 12250636 w 149"/>
                <a:gd name="T51" fmla="*/ 2147483646 h 704"/>
                <a:gd name="T52" fmla="*/ 11683310 w 149"/>
                <a:gd name="T53" fmla="*/ 2147483646 h 704"/>
                <a:gd name="T54" fmla="*/ 10786455 w 149"/>
                <a:gd name="T55" fmla="*/ 2147483646 h 704"/>
                <a:gd name="T56" fmla="*/ 9842313 w 149"/>
                <a:gd name="T57" fmla="*/ 2147483646 h 704"/>
                <a:gd name="T58" fmla="*/ 10447377 w 149"/>
                <a:gd name="T59" fmla="*/ 2147483646 h 704"/>
                <a:gd name="T60" fmla="*/ 12250636 w 149"/>
                <a:gd name="T61" fmla="*/ 2147483646 h 704"/>
                <a:gd name="T62" fmla="*/ 17373201 w 149"/>
                <a:gd name="T63" fmla="*/ 2147483646 h 704"/>
                <a:gd name="T64" fmla="*/ 25745079 w 149"/>
                <a:gd name="T65" fmla="*/ 1864628008 h 704"/>
                <a:gd name="T66" fmla="*/ 38557124 w 149"/>
                <a:gd name="T67" fmla="*/ 1512520132 h 704"/>
                <a:gd name="T68" fmla="*/ 42729070 w 149"/>
                <a:gd name="T69" fmla="*/ 1348752657 h 704"/>
                <a:gd name="T70" fmla="*/ 44570067 w 149"/>
                <a:gd name="T71" fmla="*/ 1135545193 h 704"/>
                <a:gd name="T72" fmla="*/ 43068530 w 149"/>
                <a:gd name="T73" fmla="*/ 888427374 h 704"/>
                <a:gd name="T74" fmla="*/ 39236487 w 149"/>
                <a:gd name="T75" fmla="*/ 647625787 h 704"/>
                <a:gd name="T76" fmla="*/ 32539701 w 149"/>
                <a:gd name="T77" fmla="*/ 410888959 h 704"/>
                <a:gd name="T78" fmla="*/ 24250511 w 149"/>
                <a:gd name="T79" fmla="*/ 212777959 h 704"/>
                <a:gd name="T80" fmla="*/ 13152375 w 149"/>
                <a:gd name="T81" fmla="*/ 67893635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5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5BBBF38-3A17-4DF6-8E4B-09D4F1662FB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57694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2DA9DB8-1CDF-4DBA-9626-E9758C36CEC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4466940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26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571" indent="0">
              <a:buNone/>
              <a:defRPr sz="1400"/>
            </a:lvl2pPr>
            <a:lvl3pPr marL="681397" indent="0">
              <a:buNone/>
              <a:defRPr sz="1200"/>
            </a:lvl3pPr>
            <a:lvl4pPr marL="1022096" indent="0">
              <a:buNone/>
              <a:defRPr sz="1100"/>
            </a:lvl4pPr>
            <a:lvl5pPr marL="1362794" indent="0">
              <a:buNone/>
              <a:defRPr sz="1100"/>
            </a:lvl5pPr>
            <a:lvl6pPr marL="1703621" indent="0">
              <a:buNone/>
              <a:defRPr sz="1100"/>
            </a:lvl6pPr>
            <a:lvl7pPr marL="2044190" indent="0">
              <a:buNone/>
              <a:defRPr sz="1100"/>
            </a:lvl7pPr>
            <a:lvl8pPr marL="2384762" indent="0">
              <a:buNone/>
              <a:defRPr sz="1100"/>
            </a:lvl8pPr>
            <a:lvl9pPr marL="2725471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716BBCC-AD19-4516-BFC6-8C25A9D017E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96213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1A2F0AD-6B2B-4858-80B8-A19238EC457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26538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571" indent="0">
              <a:buNone/>
              <a:defRPr sz="1500" b="1"/>
            </a:lvl2pPr>
            <a:lvl3pPr marL="681397" indent="0">
              <a:buNone/>
              <a:defRPr sz="1400" b="1"/>
            </a:lvl3pPr>
            <a:lvl4pPr marL="1022096" indent="0">
              <a:buNone/>
              <a:defRPr sz="1200" b="1"/>
            </a:lvl4pPr>
            <a:lvl5pPr marL="1362794" indent="0">
              <a:buNone/>
              <a:defRPr sz="1200" b="1"/>
            </a:lvl5pPr>
            <a:lvl6pPr marL="1703621" indent="0">
              <a:buNone/>
              <a:defRPr sz="1200" b="1"/>
            </a:lvl6pPr>
            <a:lvl7pPr marL="2044190" indent="0">
              <a:buNone/>
              <a:defRPr sz="1200" b="1"/>
            </a:lvl7pPr>
            <a:lvl8pPr marL="2384762" indent="0">
              <a:buNone/>
              <a:defRPr sz="1200" b="1"/>
            </a:lvl8pPr>
            <a:lvl9pPr marL="272547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4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571" indent="0">
              <a:buNone/>
              <a:defRPr sz="1500" b="1"/>
            </a:lvl2pPr>
            <a:lvl3pPr marL="681397" indent="0">
              <a:buNone/>
              <a:defRPr sz="1400" b="1"/>
            </a:lvl3pPr>
            <a:lvl4pPr marL="1022096" indent="0">
              <a:buNone/>
              <a:defRPr sz="1200" b="1"/>
            </a:lvl4pPr>
            <a:lvl5pPr marL="1362794" indent="0">
              <a:buNone/>
              <a:defRPr sz="1200" b="1"/>
            </a:lvl5pPr>
            <a:lvl6pPr marL="1703621" indent="0">
              <a:buNone/>
              <a:defRPr sz="1200" b="1"/>
            </a:lvl6pPr>
            <a:lvl7pPr marL="2044190" indent="0">
              <a:buNone/>
              <a:defRPr sz="1200" b="1"/>
            </a:lvl7pPr>
            <a:lvl8pPr marL="2384762" indent="0">
              <a:buNone/>
              <a:defRPr sz="1200" b="1"/>
            </a:lvl8pPr>
            <a:lvl9pPr marL="272547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4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27F9884-4EEE-4D7B-ADE4-53AC3CACDBD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83438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5E529FA-2DDB-4551-9789-81E3D80EED5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951827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B116BBB-9CF2-4620-A6EE-C0E81968C2B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1968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13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0571" indent="0">
              <a:buNone/>
              <a:defRPr sz="900"/>
            </a:lvl2pPr>
            <a:lvl3pPr marL="681397" indent="0">
              <a:buNone/>
              <a:defRPr sz="800"/>
            </a:lvl3pPr>
            <a:lvl4pPr marL="1022096" indent="0">
              <a:buNone/>
              <a:defRPr sz="700"/>
            </a:lvl4pPr>
            <a:lvl5pPr marL="1362794" indent="0">
              <a:buNone/>
              <a:defRPr sz="700"/>
            </a:lvl5pPr>
            <a:lvl6pPr marL="1703621" indent="0">
              <a:buNone/>
              <a:defRPr sz="700"/>
            </a:lvl6pPr>
            <a:lvl7pPr marL="2044190" indent="0">
              <a:buNone/>
              <a:defRPr sz="700"/>
            </a:lvl7pPr>
            <a:lvl8pPr marL="2384762" indent="0">
              <a:buNone/>
              <a:defRPr sz="700"/>
            </a:lvl8pPr>
            <a:lvl9pPr marL="272547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23145AB-2D34-44D1-A091-369D85EE3E2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575323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571" indent="0">
              <a:buNone/>
              <a:defRPr sz="2100"/>
            </a:lvl2pPr>
            <a:lvl3pPr marL="681397" indent="0">
              <a:buNone/>
              <a:defRPr sz="1800"/>
            </a:lvl3pPr>
            <a:lvl4pPr marL="1022096" indent="0">
              <a:buNone/>
              <a:defRPr sz="1500"/>
            </a:lvl4pPr>
            <a:lvl5pPr marL="1362794" indent="0">
              <a:buNone/>
              <a:defRPr sz="1500"/>
            </a:lvl5pPr>
            <a:lvl6pPr marL="1703621" indent="0">
              <a:buNone/>
              <a:defRPr sz="1500"/>
            </a:lvl6pPr>
            <a:lvl7pPr marL="2044190" indent="0">
              <a:buNone/>
              <a:defRPr sz="1500"/>
            </a:lvl7pPr>
            <a:lvl8pPr marL="2384762" indent="0">
              <a:buNone/>
              <a:defRPr sz="1500"/>
            </a:lvl8pPr>
            <a:lvl9pPr marL="2725471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762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0571" indent="0">
              <a:buNone/>
              <a:defRPr sz="900"/>
            </a:lvl2pPr>
            <a:lvl3pPr marL="681397" indent="0">
              <a:buNone/>
              <a:defRPr sz="800"/>
            </a:lvl3pPr>
            <a:lvl4pPr marL="1022096" indent="0">
              <a:buNone/>
              <a:defRPr sz="700"/>
            </a:lvl4pPr>
            <a:lvl5pPr marL="1362794" indent="0">
              <a:buNone/>
              <a:defRPr sz="700"/>
            </a:lvl5pPr>
            <a:lvl6pPr marL="1703621" indent="0">
              <a:buNone/>
              <a:defRPr sz="700"/>
            </a:lvl6pPr>
            <a:lvl7pPr marL="2044190" indent="0">
              <a:buNone/>
              <a:defRPr sz="700"/>
            </a:lvl7pPr>
            <a:lvl8pPr marL="2384762" indent="0">
              <a:buNone/>
              <a:defRPr sz="700"/>
            </a:lvl8pPr>
            <a:lvl9pPr marL="272547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94158C5-99C3-4491-98EF-F92BBFCFD5D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25939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548" y="77394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17061-3247-4D5B-9F99-9B007FDBFF8E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7246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9F96C80-72BA-4540-80DF-CB95C19ADD7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5253476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545" y="77484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484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491C379-9E25-430A-A318-E858F49FFD6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68671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233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4E7ABC0-74A5-4972-92BF-BAAF91A7A8F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366912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233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500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749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9C70A2A-221E-4AF2-9820-E7CB4A4E8ED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30290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233" y="77484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E31509D2-34B6-4800-AD02-A54EAFA3CB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920621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16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0571" indent="0" algn="ctr">
              <a:buNone/>
              <a:defRPr/>
            </a:lvl2pPr>
            <a:lvl3pPr marL="681397" indent="0" algn="ctr">
              <a:buNone/>
              <a:defRPr/>
            </a:lvl3pPr>
            <a:lvl4pPr marL="1022096" indent="0" algn="ctr">
              <a:buNone/>
              <a:defRPr/>
            </a:lvl4pPr>
            <a:lvl5pPr marL="1362794" indent="0" algn="ctr">
              <a:buNone/>
              <a:defRPr/>
            </a:lvl5pPr>
            <a:lvl6pPr marL="1703621" indent="0" algn="ctr">
              <a:buNone/>
              <a:defRPr/>
            </a:lvl6pPr>
            <a:lvl7pPr marL="2044190" indent="0" algn="ctr">
              <a:buNone/>
              <a:defRPr/>
            </a:lvl7pPr>
            <a:lvl8pPr marL="2384762" indent="0" algn="ctr">
              <a:buNone/>
              <a:defRPr/>
            </a:lvl8pPr>
            <a:lvl9pPr marL="2725471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3E75F46-BEB0-4E56-B8CF-AC19E6C0AA4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662344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114300"/>
            <a:ext cx="7696200" cy="8001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914400" y="1257300"/>
            <a:ext cx="3771900" cy="35433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38700" y="1257300"/>
            <a:ext cx="3771900" cy="35433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kumimoji="1">
                <a:latin typeface="Arial" charset="0"/>
              </a:defRPr>
            </a:lvl1pPr>
          </a:lstStyle>
          <a:p>
            <a:fld id="{D1DB3527-2DBC-49B1-95D9-9606CC37106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324518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02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567142 w 596"/>
                  <a:gd name="T1" fmla="*/ 12463502 h 666"/>
                  <a:gd name="T2" fmla="*/ 203036 w 596"/>
                  <a:gd name="T3" fmla="*/ 11478852 h 666"/>
                  <a:gd name="T4" fmla="*/ 0 w 596"/>
                  <a:gd name="T5" fmla="*/ 9726558 h 666"/>
                  <a:gd name="T6" fmla="*/ 141305 w 596"/>
                  <a:gd name="T7" fmla="*/ 7478801 h 666"/>
                  <a:gd name="T8" fmla="*/ 876600 w 596"/>
                  <a:gd name="T9" fmla="*/ 5088127 h 666"/>
                  <a:gd name="T10" fmla="*/ 2408816 w 596"/>
                  <a:gd name="T11" fmla="*/ 2825090 h 666"/>
                  <a:gd name="T12" fmla="*/ 4979578 w 596"/>
                  <a:gd name="T13" fmla="*/ 1042370 h 666"/>
                  <a:gd name="T14" fmla="*/ 8650079 w 596"/>
                  <a:gd name="T15" fmla="*/ 61081 h 666"/>
                  <a:gd name="T16" fmla="*/ 13317922 w 596"/>
                  <a:gd name="T17" fmla="*/ 303676 h 666"/>
                  <a:gd name="T18" fmla="*/ 16967200 w 596"/>
                  <a:gd name="T19" fmla="*/ 2296825 h 666"/>
                  <a:gd name="T20" fmla="*/ 19412273 w 596"/>
                  <a:gd name="T21" fmla="*/ 5562088 h 666"/>
                  <a:gd name="T22" fmla="*/ 20716256 w 596"/>
                  <a:gd name="T23" fmla="*/ 9556573 h 666"/>
                  <a:gd name="T24" fmla="*/ 20853490 w 596"/>
                  <a:gd name="T25" fmla="*/ 13775498 h 666"/>
                  <a:gd name="T26" fmla="*/ 19837831 w 596"/>
                  <a:gd name="T27" fmla="*/ 17683746 h 666"/>
                  <a:gd name="T28" fmla="*/ 17765367 w 596"/>
                  <a:gd name="T29" fmla="*/ 20703857 h 666"/>
                  <a:gd name="T30" fmla="*/ 14620342 w 596"/>
                  <a:gd name="T31" fmla="*/ 22322179 h 666"/>
                  <a:gd name="T32" fmla="*/ 13631882 w 596"/>
                  <a:gd name="T33" fmla="*/ 22179387 h 666"/>
                  <a:gd name="T34" fmla="*/ 15448238 w 596"/>
                  <a:gd name="T35" fmla="*/ 20780312 h 666"/>
                  <a:gd name="T36" fmla="*/ 16888770 w 596"/>
                  <a:gd name="T37" fmla="*/ 18319680 h 666"/>
                  <a:gd name="T38" fmla="*/ 17828607 w 596"/>
                  <a:gd name="T39" fmla="*/ 15279549 h 666"/>
                  <a:gd name="T40" fmla="*/ 18219355 w 596"/>
                  <a:gd name="T41" fmla="*/ 11962125 h 666"/>
                  <a:gd name="T42" fmla="*/ 18016472 w 596"/>
                  <a:gd name="T43" fmla="*/ 8685074 h 666"/>
                  <a:gd name="T44" fmla="*/ 17001095 w 596"/>
                  <a:gd name="T45" fmla="*/ 5859092 h 666"/>
                  <a:gd name="T46" fmla="*/ 15166234 w 596"/>
                  <a:gd name="T47" fmla="*/ 3771931 h 666"/>
                  <a:gd name="T48" fmla="*/ 11957958 w 596"/>
                  <a:gd name="T49" fmla="*/ 2517871 h 666"/>
                  <a:gd name="T50" fmla="*/ 8616993 w 596"/>
                  <a:gd name="T51" fmla="*/ 2052888 h 666"/>
                  <a:gd name="T52" fmla="*/ 6094975 w 596"/>
                  <a:gd name="T53" fmla="*/ 2383958 h 666"/>
                  <a:gd name="T54" fmla="*/ 4244688 w 596"/>
                  <a:gd name="T55" fmla="*/ 3398860 h 666"/>
                  <a:gd name="T56" fmla="*/ 2940873 w 596"/>
                  <a:gd name="T57" fmla="*/ 5011672 h 666"/>
                  <a:gd name="T58" fmla="*/ 1988460 w 596"/>
                  <a:gd name="T59" fmla="*/ 6928359 h 666"/>
                  <a:gd name="T60" fmla="*/ 1393039 w 596"/>
                  <a:gd name="T61" fmla="*/ 9149246 h 666"/>
                  <a:gd name="T62" fmla="*/ 987350 w 596"/>
                  <a:gd name="T63" fmla="*/ 11419113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892152 h 237"/>
                  <a:gd name="T4" fmla="*/ 105628 w 257"/>
                  <a:gd name="T5" fmla="*/ 1791204 h 237"/>
                  <a:gd name="T6" fmla="*/ 187039 w 257"/>
                  <a:gd name="T7" fmla="*/ 2684781 h 237"/>
                  <a:gd name="T8" fmla="*/ 345575 w 257"/>
                  <a:gd name="T9" fmla="*/ 3522271 h 237"/>
                  <a:gd name="T10" fmla="*/ 580751 w 257"/>
                  <a:gd name="T11" fmla="*/ 4270990 h 237"/>
                  <a:gd name="T12" fmla="*/ 864025 w 257"/>
                  <a:gd name="T13" fmla="*/ 5055315 h 237"/>
                  <a:gd name="T14" fmla="*/ 1215972 w 257"/>
                  <a:gd name="T15" fmla="*/ 5779104 h 237"/>
                  <a:gd name="T16" fmla="*/ 1635897 w 257"/>
                  <a:gd name="T17" fmla="*/ 6384746 h 237"/>
                  <a:gd name="T18" fmla="*/ 2154307 w 257"/>
                  <a:gd name="T19" fmla="*/ 6961574 h 237"/>
                  <a:gd name="T20" fmla="*/ 2760965 w 257"/>
                  <a:gd name="T21" fmla="*/ 7456051 h 237"/>
                  <a:gd name="T22" fmla="*/ 3411725 w 257"/>
                  <a:gd name="T23" fmla="*/ 7857424 h 237"/>
                  <a:gd name="T24" fmla="*/ 4212223 w 257"/>
                  <a:gd name="T25" fmla="*/ 8176165 h 237"/>
                  <a:gd name="T26" fmla="*/ 5079101 w 257"/>
                  <a:gd name="T27" fmla="*/ 8383663 h 237"/>
                  <a:gd name="T28" fmla="*/ 6050056 w 257"/>
                  <a:gd name="T29" fmla="*/ 8498272 h 237"/>
                  <a:gd name="T30" fmla="*/ 7072537 w 257"/>
                  <a:gd name="T31" fmla="*/ 8463840 h 237"/>
                  <a:gd name="T32" fmla="*/ 8262403 w 257"/>
                  <a:gd name="T33" fmla="*/ 8319654 h 237"/>
                  <a:gd name="T34" fmla="*/ 7201927 w 257"/>
                  <a:gd name="T35" fmla="*/ 8140571 h 237"/>
                  <a:gd name="T36" fmla="*/ 6263779 w 257"/>
                  <a:gd name="T37" fmla="*/ 7891670 h 237"/>
                  <a:gd name="T38" fmla="*/ 5469782 w 257"/>
                  <a:gd name="T39" fmla="*/ 7598886 h 237"/>
                  <a:gd name="T40" fmla="*/ 4759732 w 257"/>
                  <a:gd name="T41" fmla="*/ 7312753 h 237"/>
                  <a:gd name="T42" fmla="*/ 4109467 w 257"/>
                  <a:gd name="T43" fmla="*/ 6914548 h 237"/>
                  <a:gd name="T44" fmla="*/ 3603032 w 257"/>
                  <a:gd name="T45" fmla="*/ 6529102 h 237"/>
                  <a:gd name="T46" fmla="*/ 3123970 w 257"/>
                  <a:gd name="T47" fmla="*/ 6062194 h 237"/>
                  <a:gd name="T48" fmla="*/ 2701634 w 257"/>
                  <a:gd name="T49" fmla="*/ 5549902 h 237"/>
                  <a:gd name="T50" fmla="*/ 2312726 w 257"/>
                  <a:gd name="T51" fmla="*/ 5055315 h 237"/>
                  <a:gd name="T52" fmla="*/ 1967268 w 257"/>
                  <a:gd name="T53" fmla="*/ 4478485 h 237"/>
                  <a:gd name="T54" fmla="*/ 1679193 w 257"/>
                  <a:gd name="T55" fmla="*/ 3841169 h 237"/>
                  <a:gd name="T56" fmla="*/ 1386561 w 257"/>
                  <a:gd name="T57" fmla="*/ 3149612 h 237"/>
                  <a:gd name="T58" fmla="*/ 1055184 w 257"/>
                  <a:gd name="T59" fmla="*/ 2477075 h 237"/>
                  <a:gd name="T60" fmla="*/ 736297 w 257"/>
                  <a:gd name="T61" fmla="*/ 1680095 h 237"/>
                  <a:gd name="T62" fmla="*/ 388887 w 257"/>
                  <a:gd name="T63" fmla="*/ 86359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2655159 w 124"/>
                  <a:gd name="T1" fmla="*/ 0 h 110"/>
                  <a:gd name="T2" fmla="*/ 4278815 w 124"/>
                  <a:gd name="T3" fmla="*/ 4416162 h 110"/>
                  <a:gd name="T4" fmla="*/ 4140542 w 124"/>
                  <a:gd name="T5" fmla="*/ 4380218 h 110"/>
                  <a:gd name="T6" fmla="*/ 3691380 w 124"/>
                  <a:gd name="T7" fmla="*/ 4309905 h 110"/>
                  <a:gd name="T8" fmla="*/ 3075203 w 124"/>
                  <a:gd name="T9" fmla="*/ 4143077 h 110"/>
                  <a:gd name="T10" fmla="*/ 2352105 w 124"/>
                  <a:gd name="T11" fmla="*/ 4055583 h 110"/>
                  <a:gd name="T12" fmla="*/ 1562519 w 124"/>
                  <a:gd name="T13" fmla="*/ 3981340 h 110"/>
                  <a:gd name="T14" fmla="*/ 863277 w 124"/>
                  <a:gd name="T15" fmla="*/ 4023317 h 110"/>
                  <a:gd name="T16" fmla="*/ 313119 w 124"/>
                  <a:gd name="T17" fmla="*/ 4182351 h 110"/>
                  <a:gd name="T18" fmla="*/ 0 w 124"/>
                  <a:gd name="T19" fmla="*/ 4511158 h 110"/>
                  <a:gd name="T20" fmla="*/ 140169 w 124"/>
                  <a:gd name="T21" fmla="*/ 4023317 h 110"/>
                  <a:gd name="T22" fmla="*/ 275867 w 124"/>
                  <a:gd name="T23" fmla="*/ 3639192 h 110"/>
                  <a:gd name="T24" fmla="*/ 554340 w 124"/>
                  <a:gd name="T25" fmla="*/ 3366086 h 110"/>
                  <a:gd name="T26" fmla="*/ 863277 w 124"/>
                  <a:gd name="T27" fmla="*/ 3111821 h 110"/>
                  <a:gd name="T28" fmla="*/ 1238324 w 124"/>
                  <a:gd name="T29" fmla="*/ 2949167 h 110"/>
                  <a:gd name="T30" fmla="*/ 1624768 w 124"/>
                  <a:gd name="T31" fmla="*/ 2910593 h 110"/>
                  <a:gd name="T32" fmla="*/ 2038917 w 124"/>
                  <a:gd name="T33" fmla="*/ 2910593 h 110"/>
                  <a:gd name="T34" fmla="*/ 2487768 w 124"/>
                  <a:gd name="T35" fmla="*/ 3038065 h 110"/>
                  <a:gd name="T36" fmla="*/ 2515859 w 124"/>
                  <a:gd name="T37" fmla="*/ 2910593 h 110"/>
                  <a:gd name="T38" fmla="*/ 2404778 w 124"/>
                  <a:gd name="T39" fmla="*/ 2295579 h 110"/>
                  <a:gd name="T40" fmla="*/ 2314829 w 124"/>
                  <a:gd name="T41" fmla="*/ 1557393 h 110"/>
                  <a:gd name="T42" fmla="*/ 2239898 w 124"/>
                  <a:gd name="T43" fmla="*/ 1232473 h 110"/>
                  <a:gd name="T44" fmla="*/ 2179088 w 124"/>
                  <a:gd name="T45" fmla="*/ 1232473 h 110"/>
                  <a:gd name="T46" fmla="*/ 2101668 w 124"/>
                  <a:gd name="T47" fmla="*/ 1190521 h 110"/>
                  <a:gd name="T48" fmla="*/ 2038917 w 124"/>
                  <a:gd name="T49" fmla="*/ 1070526 h 110"/>
                  <a:gd name="T50" fmla="*/ 1961544 w 124"/>
                  <a:gd name="T51" fmla="*/ 942322 h 110"/>
                  <a:gd name="T52" fmla="*/ 1961544 w 124"/>
                  <a:gd name="T53" fmla="*/ 776991 h 110"/>
                  <a:gd name="T54" fmla="*/ 2038917 w 124"/>
                  <a:gd name="T55" fmla="*/ 575554 h 110"/>
                  <a:gd name="T56" fmla="*/ 2267618 w 124"/>
                  <a:gd name="T57" fmla="*/ 329518 h 110"/>
                  <a:gd name="T58" fmla="*/ 2655159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84384 w 109"/>
                  <a:gd name="T3" fmla="*/ 26412 h 156"/>
                  <a:gd name="T4" fmla="*/ 664656 w 109"/>
                  <a:gd name="T5" fmla="*/ 157098 h 156"/>
                  <a:gd name="T6" fmla="*/ 1382661 w 109"/>
                  <a:gd name="T7" fmla="*/ 394408 h 156"/>
                  <a:gd name="T8" fmla="*/ 2158560 w 109"/>
                  <a:gd name="T9" fmla="*/ 777284 h 156"/>
                  <a:gd name="T10" fmla="*/ 2906921 w 109"/>
                  <a:gd name="T11" fmla="*/ 1438224 h 156"/>
                  <a:gd name="T12" fmla="*/ 3593608 w 109"/>
                  <a:gd name="T13" fmla="*/ 2315627 h 156"/>
                  <a:gd name="T14" fmla="*/ 4009196 w 109"/>
                  <a:gd name="T15" fmla="*/ 3523229 h 156"/>
                  <a:gd name="T16" fmla="*/ 4075128 w 109"/>
                  <a:gd name="T17" fmla="*/ 5090962 h 156"/>
                  <a:gd name="T18" fmla="*/ 3919984 w 109"/>
                  <a:gd name="T19" fmla="*/ 5090962 h 156"/>
                  <a:gd name="T20" fmla="*/ 3706268 w 109"/>
                  <a:gd name="T21" fmla="*/ 5090962 h 156"/>
                  <a:gd name="T22" fmla="*/ 3476494 w 109"/>
                  <a:gd name="T23" fmla="*/ 5090962 h 156"/>
                  <a:gd name="T24" fmla="*/ 3261406 w 109"/>
                  <a:gd name="T25" fmla="*/ 5032301 h 156"/>
                  <a:gd name="T26" fmla="*/ 3025557 w 109"/>
                  <a:gd name="T27" fmla="*/ 4986790 h 156"/>
                  <a:gd name="T28" fmla="*/ 2759125 w 109"/>
                  <a:gd name="T29" fmla="*/ 4901631 h 156"/>
                  <a:gd name="T30" fmla="*/ 2461490 w 109"/>
                  <a:gd name="T31" fmla="*/ 4735102 h 156"/>
                  <a:gd name="T32" fmla="*/ 2158560 w 109"/>
                  <a:gd name="T33" fmla="*/ 4531115 h 156"/>
                  <a:gd name="T34" fmla="*/ 1975323 w 109"/>
                  <a:gd name="T35" fmla="*/ 4110070 h 156"/>
                  <a:gd name="T36" fmla="*/ 1975323 w 109"/>
                  <a:gd name="T37" fmla="*/ 3620267 h 156"/>
                  <a:gd name="T38" fmla="*/ 2093833 w 109"/>
                  <a:gd name="T39" fmla="*/ 3140959 h 156"/>
                  <a:gd name="T40" fmla="*/ 2211341 w 109"/>
                  <a:gd name="T41" fmla="*/ 2612899 h 156"/>
                  <a:gd name="T42" fmla="*/ 2093833 w 109"/>
                  <a:gd name="T43" fmla="*/ 2024945 h 156"/>
                  <a:gd name="T44" fmla="*/ 1796879 w 109"/>
                  <a:gd name="T45" fmla="*/ 1412074 h 156"/>
                  <a:gd name="T46" fmla="*/ 1160859 w 109"/>
                  <a:gd name="T47" fmla="*/ 743572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1099476 w 46"/>
                  <a:gd name="T1" fmla="*/ 0 h 94"/>
                  <a:gd name="T2" fmla="*/ 716007 w 46"/>
                  <a:gd name="T3" fmla="*/ 1228669 h 94"/>
                  <a:gd name="T4" fmla="*/ 539044 w 46"/>
                  <a:gd name="T5" fmla="*/ 2016712 h 94"/>
                  <a:gd name="T6" fmla="*/ 396232 w 46"/>
                  <a:gd name="T7" fmla="*/ 2565813 h 94"/>
                  <a:gd name="T8" fmla="*/ 0 w 46"/>
                  <a:gd name="T9" fmla="*/ 3053076 h 94"/>
                  <a:gd name="T10" fmla="*/ 424716 w 46"/>
                  <a:gd name="T11" fmla="*/ 2860229 h 94"/>
                  <a:gd name="T12" fmla="*/ 823440 w 46"/>
                  <a:gd name="T13" fmla="*/ 2598546 h 94"/>
                  <a:gd name="T14" fmla="*/ 1143210 w 46"/>
                  <a:gd name="T15" fmla="*/ 2232476 h 94"/>
                  <a:gd name="T16" fmla="*/ 1431839 w 46"/>
                  <a:gd name="T17" fmla="*/ 1850697 h 94"/>
                  <a:gd name="T18" fmla="*/ 1603233 w 46"/>
                  <a:gd name="T19" fmla="*/ 1431779 h 94"/>
                  <a:gd name="T20" fmla="*/ 1638419 w 46"/>
                  <a:gd name="T21" fmla="*/ 977019 h 94"/>
                  <a:gd name="T22" fmla="*/ 1488525 w 46"/>
                  <a:gd name="T23" fmla="*/ 477841 h 94"/>
                  <a:gd name="T24" fmla="*/ 1099476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6238 w 54"/>
                  <a:gd name="T3" fmla="*/ 36860 h 40"/>
                  <a:gd name="T4" fmla="*/ 187871 w 54"/>
                  <a:gd name="T5" fmla="*/ 119763 h 40"/>
                  <a:gd name="T6" fmla="*/ 417491 w 54"/>
                  <a:gd name="T7" fmla="*/ 306216 h 40"/>
                  <a:gd name="T8" fmla="*/ 677891 w 54"/>
                  <a:gd name="T9" fmla="*/ 455150 h 40"/>
                  <a:gd name="T10" fmla="*/ 927758 w 54"/>
                  <a:gd name="T11" fmla="*/ 574808 h 40"/>
                  <a:gd name="T12" fmla="*/ 1220884 w 54"/>
                  <a:gd name="T13" fmla="*/ 645748 h 40"/>
                  <a:gd name="T14" fmla="*/ 1480162 w 54"/>
                  <a:gd name="T15" fmla="*/ 688986 h 40"/>
                  <a:gd name="T16" fmla="*/ 1741862 w 54"/>
                  <a:gd name="T17" fmla="*/ 606301 h 40"/>
                  <a:gd name="T18" fmla="*/ 1708524 w 54"/>
                  <a:gd name="T19" fmla="*/ 944683 h 40"/>
                  <a:gd name="T20" fmla="*/ 1612169 w 54"/>
                  <a:gd name="T21" fmla="*/ 1250645 h 40"/>
                  <a:gd name="T22" fmla="*/ 1421907 w 54"/>
                  <a:gd name="T23" fmla="*/ 1452933 h 40"/>
                  <a:gd name="T24" fmla="*/ 1187180 w 54"/>
                  <a:gd name="T25" fmla="*/ 1519180 h 40"/>
                  <a:gd name="T26" fmla="*/ 901640 w 54"/>
                  <a:gd name="T27" fmla="*/ 1483891 h 40"/>
                  <a:gd name="T28" fmla="*/ 607813 w 54"/>
                  <a:gd name="T29" fmla="*/ 1213274 h 40"/>
                  <a:gd name="T30" fmla="*/ 320118 w 54"/>
                  <a:gd name="T31" fmla="*/ 755543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81653 w 149"/>
                  <a:gd name="T3" fmla="*/ 7093357 h 704"/>
                  <a:gd name="T4" fmla="*/ 490836 w 149"/>
                  <a:gd name="T5" fmla="*/ 16083563 h 704"/>
                  <a:gd name="T6" fmla="*/ 860241 w 149"/>
                  <a:gd name="T7" fmla="*/ 27482403 h 704"/>
                  <a:gd name="T8" fmla="*/ 1269570 w 149"/>
                  <a:gd name="T9" fmla="*/ 42311897 h 704"/>
                  <a:gd name="T10" fmla="*/ 1780866 w 149"/>
                  <a:gd name="T11" fmla="*/ 60676314 h 704"/>
                  <a:gd name="T12" fmla="*/ 2257915 w 149"/>
                  <a:gd name="T13" fmla="*/ 80378221 h 704"/>
                  <a:gd name="T14" fmla="*/ 2717958 w 149"/>
                  <a:gd name="T15" fmla="*/ 103004224 h 704"/>
                  <a:gd name="T16" fmla="*/ 3075790 w 149"/>
                  <a:gd name="T17" fmla="*/ 129248791 h 704"/>
                  <a:gd name="T18" fmla="*/ 3452755 w 149"/>
                  <a:gd name="T19" fmla="*/ 157136106 h 704"/>
                  <a:gd name="T20" fmla="*/ 3702841 w 149"/>
                  <a:gd name="T21" fmla="*/ 189280992 h 704"/>
                  <a:gd name="T22" fmla="*/ 3831282 w 149"/>
                  <a:gd name="T23" fmla="*/ 224498883 h 704"/>
                  <a:gd name="T24" fmla="*/ 3887438 w 149"/>
                  <a:gd name="T25" fmla="*/ 261313472 h 704"/>
                  <a:gd name="T26" fmla="*/ 3702841 w 149"/>
                  <a:gd name="T27" fmla="*/ 302446668 h 704"/>
                  <a:gd name="T28" fmla="*/ 3359400 w 149"/>
                  <a:gd name="T29" fmla="*/ 345995945 h 704"/>
                  <a:gd name="T30" fmla="*/ 2842323 w 149"/>
                  <a:gd name="T31" fmla="*/ 391792641 h 704"/>
                  <a:gd name="T32" fmla="*/ 2061650 w 149"/>
                  <a:gd name="T33" fmla="*/ 442263145 h 704"/>
                  <a:gd name="T34" fmla="*/ 1194839 w 149"/>
                  <a:gd name="T35" fmla="*/ 499464899 h 704"/>
                  <a:gd name="T36" fmla="*/ 652403 w 149"/>
                  <a:gd name="T37" fmla="*/ 552403228 h 704"/>
                  <a:gd name="T38" fmla="*/ 309228 w 149"/>
                  <a:gd name="T39" fmla="*/ 601273895 h 704"/>
                  <a:gd name="T40" fmla="*/ 181653 w 149"/>
                  <a:gd name="T41" fmla="*/ 648297287 h 704"/>
                  <a:gd name="T42" fmla="*/ 181653 w 149"/>
                  <a:gd name="T43" fmla="*/ 693001918 h 704"/>
                  <a:gd name="T44" fmla="*/ 252421 w 149"/>
                  <a:gd name="T45" fmla="*/ 734542734 h 704"/>
                  <a:gd name="T46" fmla="*/ 378038 w 149"/>
                  <a:gd name="T47" fmla="*/ 770998739 h 704"/>
                  <a:gd name="T48" fmla="*/ 434683 w 149"/>
                  <a:gd name="T49" fmla="*/ 806623448 h 704"/>
                  <a:gd name="T50" fmla="*/ 1269570 w 149"/>
                  <a:gd name="T51" fmla="*/ 788253317 h 704"/>
                  <a:gd name="T52" fmla="*/ 1194839 w 149"/>
                  <a:gd name="T53" fmla="*/ 779140838 h 704"/>
                  <a:gd name="T54" fmla="*/ 1112740 w 149"/>
                  <a:gd name="T55" fmla="*/ 752895826 h 704"/>
                  <a:gd name="T56" fmla="*/ 1019483 w 149"/>
                  <a:gd name="T57" fmla="*/ 712559399 h 704"/>
                  <a:gd name="T58" fmla="*/ 1087086 w 149"/>
                  <a:gd name="T59" fmla="*/ 658881816 h 704"/>
                  <a:gd name="T60" fmla="*/ 1269570 w 149"/>
                  <a:gd name="T61" fmla="*/ 594714974 h 704"/>
                  <a:gd name="T62" fmla="*/ 1780866 w 149"/>
                  <a:gd name="T63" fmla="*/ 521448266 h 704"/>
                  <a:gd name="T64" fmla="*/ 2646288 w 149"/>
                  <a:gd name="T65" fmla="*/ 442263145 h 704"/>
                  <a:gd name="T66" fmla="*/ 3981277 w 149"/>
                  <a:gd name="T67" fmla="*/ 358460043 h 704"/>
                  <a:gd name="T68" fmla="*/ 4415951 w 149"/>
                  <a:gd name="T69" fmla="*/ 319701474 h 704"/>
                  <a:gd name="T70" fmla="*/ 4597954 w 149"/>
                  <a:gd name="T71" fmla="*/ 269108296 h 704"/>
                  <a:gd name="T72" fmla="*/ 4446870 w 149"/>
                  <a:gd name="T73" fmla="*/ 210718423 h 704"/>
                  <a:gd name="T74" fmla="*/ 4037457 w 149"/>
                  <a:gd name="T75" fmla="*/ 153516659 h 704"/>
                  <a:gd name="T76" fmla="*/ 3359400 w 149"/>
                  <a:gd name="T77" fmla="*/ 97505258 h 704"/>
                  <a:gd name="T78" fmla="*/ 2490034 w 149"/>
                  <a:gd name="T79" fmla="*/ 50514795 h 704"/>
                  <a:gd name="T80" fmla="*/ 1351133 w 149"/>
                  <a:gd name="T81" fmla="*/ 16083563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15798700 w 128"/>
                <a:gd name="T1" fmla="*/ 0 h 217"/>
                <a:gd name="T2" fmla="*/ 17674545 w 128"/>
                <a:gd name="T3" fmla="*/ 13858961 h 217"/>
                <a:gd name="T4" fmla="*/ 19338593 w 128"/>
                <a:gd name="T5" fmla="*/ 41449151 h 217"/>
                <a:gd name="T6" fmla="*/ 20656761 w 128"/>
                <a:gd name="T7" fmla="*/ 76906916 h 217"/>
                <a:gd name="T8" fmla="*/ 21536954 w 128"/>
                <a:gd name="T9" fmla="*/ 119393554 h 217"/>
                <a:gd name="T10" fmla="*/ 21346119 w 128"/>
                <a:gd name="T11" fmla="*/ 170067839 h 217"/>
                <a:gd name="T12" fmla="*/ 19524295 w 128"/>
                <a:gd name="T13" fmla="*/ 222278328 h 217"/>
                <a:gd name="T14" fmla="*/ 15798700 w 128"/>
                <a:gd name="T15" fmla="*/ 277074783 h 217"/>
                <a:gd name="T16" fmla="*/ 10060463 w 128"/>
                <a:gd name="T17" fmla="*/ 332382625 h 217"/>
                <a:gd name="T18" fmla="*/ 8273557 w 128"/>
                <a:gd name="T19" fmla="*/ 326198657 h 217"/>
                <a:gd name="T20" fmla="*/ 6397679 w 128"/>
                <a:gd name="T21" fmla="*/ 321622684 h 217"/>
                <a:gd name="T22" fmla="*/ 4406442 w 128"/>
                <a:gd name="T23" fmla="*/ 313889329 h 217"/>
                <a:gd name="T24" fmla="*/ 2668719 w 128"/>
                <a:gd name="T25" fmla="*/ 307705806 h 217"/>
                <a:gd name="T26" fmla="*/ 1318617 w 128"/>
                <a:gd name="T27" fmla="*/ 300216552 h 217"/>
                <a:gd name="T28" fmla="*/ 343399 w 128"/>
                <a:gd name="T29" fmla="*/ 290933475 h 217"/>
                <a:gd name="T30" fmla="*/ 0 w 128"/>
                <a:gd name="T31" fmla="*/ 280174338 h 217"/>
                <a:gd name="T32" fmla="*/ 207078 w 128"/>
                <a:gd name="T33" fmla="*/ 272440713 h 217"/>
                <a:gd name="T34" fmla="*/ 2186675 w 128"/>
                <a:gd name="T35" fmla="*/ 261678597 h 217"/>
                <a:gd name="T36" fmla="*/ 4858596 w 128"/>
                <a:gd name="T37" fmla="*/ 246955309 h 217"/>
                <a:gd name="T38" fmla="*/ 7737182 w 128"/>
                <a:gd name="T39" fmla="*/ 230011928 h 217"/>
                <a:gd name="T40" fmla="*/ 10596717 w 128"/>
                <a:gd name="T41" fmla="*/ 205332944 h 217"/>
                <a:gd name="T42" fmla="*/ 13263715 w 128"/>
                <a:gd name="T43" fmla="*/ 171597864 h 217"/>
                <a:gd name="T44" fmla="*/ 15326474 w 128"/>
                <a:gd name="T45" fmla="*/ 127069298 h 217"/>
                <a:gd name="T46" fmla="*/ 16321377 w 128"/>
                <a:gd name="T47" fmla="*/ 70722678 h 217"/>
                <a:gd name="T48" fmla="*/ 15798700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33659496 w 117"/>
                <a:gd name="T1" fmla="*/ 0 h 132"/>
                <a:gd name="T2" fmla="*/ 0 w 117"/>
                <a:gd name="T3" fmla="*/ 312758574 h 132"/>
                <a:gd name="T4" fmla="*/ 5266797 w 117"/>
                <a:gd name="T5" fmla="*/ 324064975 h 132"/>
                <a:gd name="T6" fmla="*/ 24693533 w 117"/>
                <a:gd name="T7" fmla="*/ 363481799 h 132"/>
                <a:gd name="T8" fmla="*/ 51761695 w 117"/>
                <a:gd name="T9" fmla="*/ 451667977 h 132"/>
                <a:gd name="T10" fmla="*/ 81919322 w 117"/>
                <a:gd name="T11" fmla="*/ 587260616 h 132"/>
                <a:gd name="T12" fmla="*/ 117724316 w 117"/>
                <a:gd name="T13" fmla="*/ 775634619 h 132"/>
                <a:gd name="T14" fmla="*/ 149623322 w 117"/>
                <a:gd name="T15" fmla="*/ 1000328418 h 132"/>
                <a:gd name="T16" fmla="*/ 181895182 w 117"/>
                <a:gd name="T17" fmla="*/ 1287767782 h 132"/>
                <a:gd name="T18" fmla="*/ 206568198 w 117"/>
                <a:gd name="T19" fmla="*/ 1651249581 h 132"/>
                <a:gd name="T20" fmla="*/ 208311161 w 117"/>
                <a:gd name="T21" fmla="*/ 1501479876 h 132"/>
                <a:gd name="T22" fmla="*/ 204847994 w 117"/>
                <a:gd name="T23" fmla="*/ 1338491017 h 132"/>
                <a:gd name="T24" fmla="*/ 192373397 w 117"/>
                <a:gd name="T25" fmla="*/ 1124778909 h 132"/>
                <a:gd name="T26" fmla="*/ 176607841 w 117"/>
                <a:gd name="T27" fmla="*/ 925431162 h 132"/>
                <a:gd name="T28" fmla="*/ 158353038 w 117"/>
                <a:gd name="T29" fmla="*/ 725819023 h 132"/>
                <a:gd name="T30" fmla="*/ 138870981 w 117"/>
                <a:gd name="T31" fmla="*/ 561948878 h 132"/>
                <a:gd name="T32" fmla="*/ 119465787 w 117"/>
                <a:gd name="T33" fmla="*/ 451667977 h 132"/>
                <a:gd name="T34" fmla="*/ 102933421 w 117"/>
                <a:gd name="T35" fmla="*/ 398888613 h 132"/>
                <a:gd name="T36" fmla="*/ 122928927 w 117"/>
                <a:gd name="T37" fmla="*/ 363481799 h 132"/>
                <a:gd name="T38" fmla="*/ 140677155 w 117"/>
                <a:gd name="T39" fmla="*/ 348236781 h 132"/>
                <a:gd name="T40" fmla="*/ 158353038 w 117"/>
                <a:gd name="T41" fmla="*/ 324064975 h 132"/>
                <a:gd name="T42" fmla="*/ 174885395 w 117"/>
                <a:gd name="T43" fmla="*/ 312758574 h 132"/>
                <a:gd name="T44" fmla="*/ 187169785 w 117"/>
                <a:gd name="T45" fmla="*/ 298679668 h 132"/>
                <a:gd name="T46" fmla="*/ 194158773 w 117"/>
                <a:gd name="T47" fmla="*/ 274502041 h 132"/>
                <a:gd name="T48" fmla="*/ 201363478 w 117"/>
                <a:gd name="T49" fmla="*/ 263269210 h 132"/>
                <a:gd name="T50" fmla="*/ 203107300 w 117"/>
                <a:gd name="T51" fmla="*/ 263269210 h 132"/>
                <a:gd name="T52" fmla="*/ 133659496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46235367 w 29"/>
                <a:gd name="T1" fmla="*/ 0 h 77"/>
                <a:gd name="T2" fmla="*/ 36669429 w 29"/>
                <a:gd name="T3" fmla="*/ 0 h 77"/>
                <a:gd name="T4" fmla="*/ 25509168 w 29"/>
                <a:gd name="T5" fmla="*/ 57897791 h 77"/>
                <a:gd name="T6" fmla="*/ 14348907 w 29"/>
                <a:gd name="T7" fmla="*/ 132196364 h 77"/>
                <a:gd name="T8" fmla="*/ 6377292 w 29"/>
                <a:gd name="T9" fmla="*/ 280302203 h 77"/>
                <a:gd name="T10" fmla="*/ 1594323 w 29"/>
                <a:gd name="T11" fmla="*/ 441392116 h 77"/>
                <a:gd name="T12" fmla="*/ 0 w 29"/>
                <a:gd name="T13" fmla="*/ 647519711 h 77"/>
                <a:gd name="T14" fmla="*/ 4782969 w 29"/>
                <a:gd name="T15" fmla="*/ 882806528 h 77"/>
                <a:gd name="T16" fmla="*/ 17537553 w 29"/>
                <a:gd name="T17" fmla="*/ 1129253633 h 77"/>
                <a:gd name="T18" fmla="*/ 23914845 w 29"/>
                <a:gd name="T19" fmla="*/ 779615054 h 77"/>
                <a:gd name="T20" fmla="*/ 30292137 w 29"/>
                <a:gd name="T21" fmla="*/ 544329820 h 77"/>
                <a:gd name="T22" fmla="*/ 36669429 w 29"/>
                <a:gd name="T23" fmla="*/ 321925393 h 77"/>
                <a:gd name="T24" fmla="*/ 4623536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797519 h 237"/>
                <a:gd name="T4" fmla="*/ 952995 w 257"/>
                <a:gd name="T5" fmla="*/ 7530207 h 237"/>
                <a:gd name="T6" fmla="*/ 1893206 w 257"/>
                <a:gd name="T7" fmla="*/ 11308050 h 237"/>
                <a:gd name="T8" fmla="*/ 3485541 w 257"/>
                <a:gd name="T9" fmla="*/ 14752424 h 237"/>
                <a:gd name="T10" fmla="*/ 5750576 w 257"/>
                <a:gd name="T11" fmla="*/ 17953671 h 237"/>
                <a:gd name="T12" fmla="*/ 8636111 w 257"/>
                <a:gd name="T13" fmla="*/ 21244493 h 237"/>
                <a:gd name="T14" fmla="*/ 12114449 w 257"/>
                <a:gd name="T15" fmla="*/ 24253532 h 237"/>
                <a:gd name="T16" fmla="*/ 16197018 w 257"/>
                <a:gd name="T17" fmla="*/ 26783616 h 237"/>
                <a:gd name="T18" fmla="*/ 21350455 w 257"/>
                <a:gd name="T19" fmla="*/ 29217325 h 237"/>
                <a:gd name="T20" fmla="*/ 27307946 w 257"/>
                <a:gd name="T21" fmla="*/ 31303021 h 237"/>
                <a:gd name="T22" fmla="*/ 33690551 w 257"/>
                <a:gd name="T23" fmla="*/ 32987091 h 237"/>
                <a:gd name="T24" fmla="*/ 41556136 w 257"/>
                <a:gd name="T25" fmla="*/ 34317591 h 237"/>
                <a:gd name="T26" fmla="*/ 50191314 w 257"/>
                <a:gd name="T27" fmla="*/ 35228163 h 237"/>
                <a:gd name="T28" fmla="*/ 59697976 w 257"/>
                <a:gd name="T29" fmla="*/ 35709582 h 237"/>
                <a:gd name="T30" fmla="*/ 69867640 w 257"/>
                <a:gd name="T31" fmla="*/ 35515498 h 237"/>
                <a:gd name="T32" fmla="*/ 81628992 w 257"/>
                <a:gd name="T33" fmla="*/ 34921182 h 237"/>
                <a:gd name="T34" fmla="*/ 71181952 w 257"/>
                <a:gd name="T35" fmla="*/ 34189893 h 237"/>
                <a:gd name="T36" fmla="*/ 61950822 w 257"/>
                <a:gd name="T37" fmla="*/ 33114161 h 237"/>
                <a:gd name="T38" fmla="*/ 53915263 w 257"/>
                <a:gd name="T39" fmla="*/ 31911559 h 237"/>
                <a:gd name="T40" fmla="*/ 46983626 w 257"/>
                <a:gd name="T41" fmla="*/ 30707579 h 237"/>
                <a:gd name="T42" fmla="*/ 40620497 w 257"/>
                <a:gd name="T43" fmla="*/ 29092640 h 237"/>
                <a:gd name="T44" fmla="*/ 35583758 w 257"/>
                <a:gd name="T45" fmla="*/ 27382813 h 237"/>
                <a:gd name="T46" fmla="*/ 30805655 w 257"/>
                <a:gd name="T47" fmla="*/ 25456179 h 237"/>
                <a:gd name="T48" fmla="*/ 26729181 w 257"/>
                <a:gd name="T49" fmla="*/ 23370633 h 237"/>
                <a:gd name="T50" fmla="*/ 22884014 w 257"/>
                <a:gd name="T51" fmla="*/ 21244493 h 237"/>
                <a:gd name="T52" fmla="*/ 19405620 w 257"/>
                <a:gd name="T53" fmla="*/ 18841404 h 237"/>
                <a:gd name="T54" fmla="*/ 16552222 w 257"/>
                <a:gd name="T55" fmla="*/ 16147167 h 237"/>
                <a:gd name="T56" fmla="*/ 13655597 w 257"/>
                <a:gd name="T57" fmla="*/ 13234496 h 237"/>
                <a:gd name="T58" fmla="*/ 10446892 w 257"/>
                <a:gd name="T59" fmla="*/ 10417078 h 237"/>
                <a:gd name="T60" fmla="*/ 7323413 w 257"/>
                <a:gd name="T61" fmla="*/ 7098648 h 237"/>
                <a:gd name="T62" fmla="*/ 3837893 w 257"/>
                <a:gd name="T63" fmla="*/ 360511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5893517 w 124"/>
                <a:gd name="T1" fmla="*/ 0 h 110"/>
                <a:gd name="T2" fmla="*/ 41644986 w 124"/>
                <a:gd name="T3" fmla="*/ 18539838 h 110"/>
                <a:gd name="T4" fmla="*/ 40258677 w 124"/>
                <a:gd name="T5" fmla="*/ 18325179 h 110"/>
                <a:gd name="T6" fmla="*/ 35945769 w 124"/>
                <a:gd name="T7" fmla="*/ 17997113 h 110"/>
                <a:gd name="T8" fmla="*/ 29919426 w 124"/>
                <a:gd name="T9" fmla="*/ 17303261 h 110"/>
                <a:gd name="T10" fmla="*/ 22861378 w 124"/>
                <a:gd name="T11" fmla="*/ 16975175 h 110"/>
                <a:gd name="T12" fmla="*/ 15127503 w 124"/>
                <a:gd name="T13" fmla="*/ 16625449 h 110"/>
                <a:gd name="T14" fmla="*/ 8444013 w 124"/>
                <a:gd name="T15" fmla="*/ 16848756 h 110"/>
                <a:gd name="T16" fmla="*/ 3027236 w 124"/>
                <a:gd name="T17" fmla="*/ 17517887 h 110"/>
                <a:gd name="T18" fmla="*/ 0 w 124"/>
                <a:gd name="T19" fmla="*/ 18889531 h 110"/>
                <a:gd name="T20" fmla="*/ 1373771 w 124"/>
                <a:gd name="T21" fmla="*/ 16848756 h 110"/>
                <a:gd name="T22" fmla="*/ 2659446 w 124"/>
                <a:gd name="T23" fmla="*/ 15284144 h 110"/>
                <a:gd name="T24" fmla="*/ 5396910 w 124"/>
                <a:gd name="T25" fmla="*/ 14052710 h 110"/>
                <a:gd name="T26" fmla="*/ 8444013 w 124"/>
                <a:gd name="T27" fmla="*/ 13029438 h 110"/>
                <a:gd name="T28" fmla="*/ 12100017 w 124"/>
                <a:gd name="T29" fmla="*/ 12362144 h 110"/>
                <a:gd name="T30" fmla="*/ 15789388 w 124"/>
                <a:gd name="T31" fmla="*/ 12139158 h 110"/>
                <a:gd name="T32" fmla="*/ 19814877 w 124"/>
                <a:gd name="T33" fmla="*/ 12139158 h 110"/>
                <a:gd name="T34" fmla="*/ 24233380 w 124"/>
                <a:gd name="T35" fmla="*/ 12701370 h 110"/>
                <a:gd name="T36" fmla="*/ 24466748 w 124"/>
                <a:gd name="T37" fmla="*/ 12139158 h 110"/>
                <a:gd name="T38" fmla="*/ 23471279 w 124"/>
                <a:gd name="T39" fmla="*/ 9640623 h 110"/>
                <a:gd name="T40" fmla="*/ 22471970 w 124"/>
                <a:gd name="T41" fmla="*/ 6527099 h 110"/>
                <a:gd name="T42" fmla="*/ 21810086 w 124"/>
                <a:gd name="T43" fmla="*/ 5155533 h 110"/>
                <a:gd name="T44" fmla="*/ 21205747 w 124"/>
                <a:gd name="T45" fmla="*/ 5155533 h 110"/>
                <a:gd name="T46" fmla="*/ 20443801 w 124"/>
                <a:gd name="T47" fmla="*/ 4942860 h 110"/>
                <a:gd name="T48" fmla="*/ 19814877 w 124"/>
                <a:gd name="T49" fmla="*/ 4488482 h 110"/>
                <a:gd name="T50" fmla="*/ 19210990 w 124"/>
                <a:gd name="T51" fmla="*/ 3954315 h 110"/>
                <a:gd name="T52" fmla="*/ 19210990 w 124"/>
                <a:gd name="T53" fmla="*/ 3251786 h 110"/>
                <a:gd name="T54" fmla="*/ 19814877 w 124"/>
                <a:gd name="T55" fmla="*/ 2360164 h 110"/>
                <a:gd name="T56" fmla="*/ 22185344 w 124"/>
                <a:gd name="T57" fmla="*/ 1371134 h 110"/>
                <a:gd name="T58" fmla="*/ 2589351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1095405 w 46"/>
                <a:gd name="T1" fmla="*/ 0 h 94"/>
                <a:gd name="T2" fmla="*/ 7100071 w 46"/>
                <a:gd name="T3" fmla="*/ 5061541 h 94"/>
                <a:gd name="T4" fmla="*/ 5346880 w 46"/>
                <a:gd name="T5" fmla="*/ 8290760 h 94"/>
                <a:gd name="T6" fmla="*/ 3907143 w 46"/>
                <a:gd name="T7" fmla="*/ 10550751 h 94"/>
                <a:gd name="T8" fmla="*/ 0 w 46"/>
                <a:gd name="T9" fmla="*/ 12546160 h 94"/>
                <a:gd name="T10" fmla="*/ 4296422 w 46"/>
                <a:gd name="T11" fmla="*/ 11723474 h 94"/>
                <a:gd name="T12" fmla="*/ 8294604 w 46"/>
                <a:gd name="T13" fmla="*/ 10656490 h 94"/>
                <a:gd name="T14" fmla="*/ 11488259 w 46"/>
                <a:gd name="T15" fmla="*/ 9201391 h 94"/>
                <a:gd name="T16" fmla="*/ 14297092 w 46"/>
                <a:gd name="T17" fmla="*/ 7601523 h 94"/>
                <a:gd name="T18" fmla="*/ 16029884 w 46"/>
                <a:gd name="T19" fmla="*/ 5857080 h 94"/>
                <a:gd name="T20" fmla="*/ 16442276 w 46"/>
                <a:gd name="T21" fmla="*/ 3974249 h 94"/>
                <a:gd name="T22" fmla="*/ 14948153 w 46"/>
                <a:gd name="T23" fmla="*/ 1994919 h 94"/>
                <a:gd name="T24" fmla="*/ 11095405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1810765 w 149"/>
                <a:gd name="T3" fmla="*/ 29385587 h 704"/>
                <a:gd name="T4" fmla="*/ 4776045 w 149"/>
                <a:gd name="T5" fmla="*/ 67893635 h 704"/>
                <a:gd name="T6" fmla="*/ 8379011 w 149"/>
                <a:gd name="T7" fmla="*/ 115383002 h 704"/>
                <a:gd name="T8" fmla="*/ 12250636 w 149"/>
                <a:gd name="T9" fmla="*/ 178680303 h 704"/>
                <a:gd name="T10" fmla="*/ 17373201 w 149"/>
                <a:gd name="T11" fmla="*/ 255739035 h 704"/>
                <a:gd name="T12" fmla="*/ 21881926 w 149"/>
                <a:gd name="T13" fmla="*/ 338581059 h 704"/>
                <a:gd name="T14" fmla="*/ 26299956 w 149"/>
                <a:gd name="T15" fmla="*/ 435019053 h 704"/>
                <a:gd name="T16" fmla="*/ 29920509 w 149"/>
                <a:gd name="T17" fmla="*/ 545805731 h 704"/>
                <a:gd name="T18" fmla="*/ 33437181 w 149"/>
                <a:gd name="T19" fmla="*/ 662590782 h 704"/>
                <a:gd name="T20" fmla="*/ 35931784 w 149"/>
                <a:gd name="T21" fmla="*/ 796964166 h 704"/>
                <a:gd name="T22" fmla="*/ 37056023 w 149"/>
                <a:gd name="T23" fmla="*/ 946313666 h 704"/>
                <a:gd name="T24" fmla="*/ 37655775 w 149"/>
                <a:gd name="T25" fmla="*/ 1101631069 h 704"/>
                <a:gd name="T26" fmla="*/ 35931784 w 149"/>
                <a:gd name="T27" fmla="*/ 1275862247 h 704"/>
                <a:gd name="T28" fmla="*/ 32539701 w 149"/>
                <a:gd name="T29" fmla="*/ 1459591399 h 704"/>
                <a:gd name="T30" fmla="*/ 27555833 w 149"/>
                <a:gd name="T31" fmla="*/ 1651421687 h 704"/>
                <a:gd name="T32" fmla="*/ 20078196 w 149"/>
                <a:gd name="T33" fmla="*/ 1864628008 h 704"/>
                <a:gd name="T34" fmla="*/ 11683310 w 149"/>
                <a:gd name="T35" fmla="*/ 2105441902 h 704"/>
                <a:gd name="T36" fmla="*/ 6227821 w 149"/>
                <a:gd name="T37" fmla="*/ 2147483646 h 704"/>
                <a:gd name="T38" fmla="*/ 2965225 w 149"/>
                <a:gd name="T39" fmla="*/ 2147483646 h 704"/>
                <a:gd name="T40" fmla="*/ 1810765 w 149"/>
                <a:gd name="T41" fmla="*/ 2147483646 h 704"/>
                <a:gd name="T42" fmla="*/ 1810765 w 149"/>
                <a:gd name="T43" fmla="*/ 2147483646 h 704"/>
                <a:gd name="T44" fmla="*/ 2361184 w 149"/>
                <a:gd name="T45" fmla="*/ 2147483646 h 704"/>
                <a:gd name="T46" fmla="*/ 3621506 w 149"/>
                <a:gd name="T47" fmla="*/ 2147483646 h 704"/>
                <a:gd name="T48" fmla="*/ 4202333 w 149"/>
                <a:gd name="T49" fmla="*/ 2147483646 h 704"/>
                <a:gd name="T50" fmla="*/ 12250636 w 149"/>
                <a:gd name="T51" fmla="*/ 2147483646 h 704"/>
                <a:gd name="T52" fmla="*/ 11683310 w 149"/>
                <a:gd name="T53" fmla="*/ 2147483646 h 704"/>
                <a:gd name="T54" fmla="*/ 10786455 w 149"/>
                <a:gd name="T55" fmla="*/ 2147483646 h 704"/>
                <a:gd name="T56" fmla="*/ 9842313 w 149"/>
                <a:gd name="T57" fmla="*/ 2147483646 h 704"/>
                <a:gd name="T58" fmla="*/ 10447377 w 149"/>
                <a:gd name="T59" fmla="*/ 2147483646 h 704"/>
                <a:gd name="T60" fmla="*/ 12250636 w 149"/>
                <a:gd name="T61" fmla="*/ 2147483646 h 704"/>
                <a:gd name="T62" fmla="*/ 17373201 w 149"/>
                <a:gd name="T63" fmla="*/ 2147483646 h 704"/>
                <a:gd name="T64" fmla="*/ 25745079 w 149"/>
                <a:gd name="T65" fmla="*/ 1864628008 h 704"/>
                <a:gd name="T66" fmla="*/ 38557124 w 149"/>
                <a:gd name="T67" fmla="*/ 1512520132 h 704"/>
                <a:gd name="T68" fmla="*/ 42729070 w 149"/>
                <a:gd name="T69" fmla="*/ 1348752657 h 704"/>
                <a:gd name="T70" fmla="*/ 44570067 w 149"/>
                <a:gd name="T71" fmla="*/ 1135545193 h 704"/>
                <a:gd name="T72" fmla="*/ 43068530 w 149"/>
                <a:gd name="T73" fmla="*/ 888427374 h 704"/>
                <a:gd name="T74" fmla="*/ 39236487 w 149"/>
                <a:gd name="T75" fmla="*/ 647625787 h 704"/>
                <a:gd name="T76" fmla="*/ 32539701 w 149"/>
                <a:gd name="T77" fmla="*/ 410888959 h 704"/>
                <a:gd name="T78" fmla="*/ 24250511 w 149"/>
                <a:gd name="T79" fmla="*/ 212777959 h 704"/>
                <a:gd name="T80" fmla="*/ 13152375 w 149"/>
                <a:gd name="T81" fmla="*/ 67893635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5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8E614E0-DD8E-44D1-8906-11BB77251E7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548541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6E536B5-4778-4163-AD2E-6BCE234C7C8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227405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24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616" indent="0">
              <a:buNone/>
              <a:defRPr sz="1400"/>
            </a:lvl2pPr>
            <a:lvl3pPr marL="681482" indent="0">
              <a:buNone/>
              <a:defRPr sz="1200"/>
            </a:lvl3pPr>
            <a:lvl4pPr marL="1022224" indent="0">
              <a:buNone/>
              <a:defRPr sz="1100"/>
            </a:lvl4pPr>
            <a:lvl5pPr marL="1362964" indent="0">
              <a:buNone/>
              <a:defRPr sz="1100"/>
            </a:lvl5pPr>
            <a:lvl6pPr marL="1703831" indent="0">
              <a:buNone/>
              <a:defRPr sz="1100"/>
            </a:lvl6pPr>
            <a:lvl7pPr marL="2044445" indent="0">
              <a:buNone/>
              <a:defRPr sz="1100"/>
            </a:lvl7pPr>
            <a:lvl8pPr marL="2385060" indent="0">
              <a:buNone/>
              <a:defRPr sz="1100"/>
            </a:lvl8pPr>
            <a:lvl9pPr marL="2725811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7860E64-86C3-499A-9A2C-887FB1E3177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43976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197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8744" indent="0" algn="ctr">
              <a:buNone/>
              <a:defRPr/>
            </a:lvl2pPr>
            <a:lvl3pPr marL="677946" indent="0" algn="ctr">
              <a:buNone/>
              <a:defRPr/>
            </a:lvl3pPr>
            <a:lvl4pPr marL="1016920" indent="0" algn="ctr">
              <a:buNone/>
              <a:defRPr/>
            </a:lvl4pPr>
            <a:lvl5pPr marL="1355892" indent="0" algn="ctr">
              <a:buNone/>
              <a:defRPr/>
            </a:lvl5pPr>
            <a:lvl6pPr marL="1695095" indent="0" algn="ctr">
              <a:buNone/>
              <a:defRPr/>
            </a:lvl6pPr>
            <a:lvl7pPr marL="2033837" indent="0" algn="ctr">
              <a:buNone/>
              <a:defRPr/>
            </a:lvl7pPr>
            <a:lvl8pPr marL="2372622" indent="0" algn="ctr">
              <a:buNone/>
              <a:defRPr/>
            </a:lvl8pPr>
            <a:lvl9pPr marL="2711691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42AD3-3E08-4FB1-AF69-AAF059B4AE33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205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7874C33-A246-436E-8391-7B275B7E106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09197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616" indent="0">
              <a:buNone/>
              <a:defRPr sz="1500" b="1"/>
            </a:lvl2pPr>
            <a:lvl3pPr marL="681482" indent="0">
              <a:buNone/>
              <a:defRPr sz="1400" b="1"/>
            </a:lvl3pPr>
            <a:lvl4pPr marL="1022224" indent="0">
              <a:buNone/>
              <a:defRPr sz="1200" b="1"/>
            </a:lvl4pPr>
            <a:lvl5pPr marL="1362964" indent="0">
              <a:buNone/>
              <a:defRPr sz="1200" b="1"/>
            </a:lvl5pPr>
            <a:lvl6pPr marL="1703831" indent="0">
              <a:buNone/>
              <a:defRPr sz="1200" b="1"/>
            </a:lvl6pPr>
            <a:lvl7pPr marL="2044445" indent="0">
              <a:buNone/>
              <a:defRPr sz="1200" b="1"/>
            </a:lvl7pPr>
            <a:lvl8pPr marL="2385060" indent="0">
              <a:buNone/>
              <a:defRPr sz="1200" b="1"/>
            </a:lvl8pPr>
            <a:lvl9pPr marL="272581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616" indent="0">
              <a:buNone/>
              <a:defRPr sz="1500" b="1"/>
            </a:lvl2pPr>
            <a:lvl3pPr marL="681482" indent="0">
              <a:buNone/>
              <a:defRPr sz="1400" b="1"/>
            </a:lvl3pPr>
            <a:lvl4pPr marL="1022224" indent="0">
              <a:buNone/>
              <a:defRPr sz="1200" b="1"/>
            </a:lvl4pPr>
            <a:lvl5pPr marL="1362964" indent="0">
              <a:buNone/>
              <a:defRPr sz="1200" b="1"/>
            </a:lvl5pPr>
            <a:lvl6pPr marL="1703831" indent="0">
              <a:buNone/>
              <a:defRPr sz="1200" b="1"/>
            </a:lvl6pPr>
            <a:lvl7pPr marL="2044445" indent="0">
              <a:buNone/>
              <a:defRPr sz="1200" b="1"/>
            </a:lvl7pPr>
            <a:lvl8pPr marL="2385060" indent="0">
              <a:buNone/>
              <a:defRPr sz="1200" b="1"/>
            </a:lvl8pPr>
            <a:lvl9pPr marL="272581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DC1AA32E-5F42-4B63-830D-79AB6C3E796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384708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D6C295-ADA3-4131-8629-ED34D3F9B10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1891963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CD2310E-225F-4DFF-A040-98A845822D5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8347149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113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0616" indent="0">
              <a:buNone/>
              <a:defRPr sz="900"/>
            </a:lvl2pPr>
            <a:lvl3pPr marL="681482" indent="0">
              <a:buNone/>
              <a:defRPr sz="800"/>
            </a:lvl3pPr>
            <a:lvl4pPr marL="1022224" indent="0">
              <a:buNone/>
              <a:defRPr sz="700"/>
            </a:lvl4pPr>
            <a:lvl5pPr marL="1362964" indent="0">
              <a:buNone/>
              <a:defRPr sz="700"/>
            </a:lvl5pPr>
            <a:lvl6pPr marL="1703831" indent="0">
              <a:buNone/>
              <a:defRPr sz="700"/>
            </a:lvl6pPr>
            <a:lvl7pPr marL="2044445" indent="0">
              <a:buNone/>
              <a:defRPr sz="700"/>
            </a:lvl7pPr>
            <a:lvl8pPr marL="2385060" indent="0">
              <a:buNone/>
              <a:defRPr sz="700"/>
            </a:lvl8pPr>
            <a:lvl9pPr marL="272581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D5E1E79D-C43D-449A-9AD0-D9F6817DA86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913767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616" indent="0">
              <a:buNone/>
              <a:defRPr sz="2100"/>
            </a:lvl2pPr>
            <a:lvl3pPr marL="681482" indent="0">
              <a:buNone/>
              <a:defRPr sz="1800"/>
            </a:lvl3pPr>
            <a:lvl4pPr marL="1022224" indent="0">
              <a:buNone/>
              <a:defRPr sz="1500"/>
            </a:lvl4pPr>
            <a:lvl5pPr marL="1362964" indent="0">
              <a:buNone/>
              <a:defRPr sz="1500"/>
            </a:lvl5pPr>
            <a:lvl6pPr marL="1703831" indent="0">
              <a:buNone/>
              <a:defRPr sz="1500"/>
            </a:lvl6pPr>
            <a:lvl7pPr marL="2044445" indent="0">
              <a:buNone/>
              <a:defRPr sz="1500"/>
            </a:lvl7pPr>
            <a:lvl8pPr marL="2385060" indent="0">
              <a:buNone/>
              <a:defRPr sz="1500"/>
            </a:lvl8pPr>
            <a:lvl9pPr marL="2725811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757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0616" indent="0">
              <a:buNone/>
              <a:defRPr sz="900"/>
            </a:lvl2pPr>
            <a:lvl3pPr marL="681482" indent="0">
              <a:buNone/>
              <a:defRPr sz="800"/>
            </a:lvl3pPr>
            <a:lvl4pPr marL="1022224" indent="0">
              <a:buNone/>
              <a:defRPr sz="700"/>
            </a:lvl4pPr>
            <a:lvl5pPr marL="1362964" indent="0">
              <a:buNone/>
              <a:defRPr sz="700"/>
            </a:lvl5pPr>
            <a:lvl6pPr marL="1703831" indent="0">
              <a:buNone/>
              <a:defRPr sz="700"/>
            </a:lvl6pPr>
            <a:lvl7pPr marL="2044445" indent="0">
              <a:buNone/>
              <a:defRPr sz="700"/>
            </a:lvl7pPr>
            <a:lvl8pPr marL="2385060" indent="0">
              <a:buNone/>
              <a:defRPr sz="700"/>
            </a:lvl8pPr>
            <a:lvl9pPr marL="272581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803E0BF-AEDF-4053-B17F-8C0D6AE7931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0277438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41FE720-7343-4C26-BEAE-2C484211B9E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977358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527" y="77463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463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60EABD3-45CB-431A-8297-41ADE972BD6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828686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215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3B133DD-456C-4512-B565-6C89EBE2DB9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8739768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215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476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749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EC2EE54D-9B51-4762-BC85-8EED6EBD239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7691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548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1" y="1200350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350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770C8-70AB-4117-9AC0-51BFEA13A2A0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78403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215" y="77463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030722E-9C2D-43DB-BDA1-3AE5E50C71B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4265074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144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0616" indent="0" algn="ctr">
              <a:buNone/>
              <a:defRPr/>
            </a:lvl2pPr>
            <a:lvl3pPr marL="681482" indent="0" algn="ctr">
              <a:buNone/>
              <a:defRPr/>
            </a:lvl3pPr>
            <a:lvl4pPr marL="1022224" indent="0" algn="ctr">
              <a:buNone/>
              <a:defRPr/>
            </a:lvl4pPr>
            <a:lvl5pPr marL="1362964" indent="0" algn="ctr">
              <a:buNone/>
              <a:defRPr/>
            </a:lvl5pPr>
            <a:lvl6pPr marL="1703831" indent="0" algn="ctr">
              <a:buNone/>
              <a:defRPr/>
            </a:lvl6pPr>
            <a:lvl7pPr marL="2044445" indent="0" algn="ctr">
              <a:buNone/>
              <a:defRPr/>
            </a:lvl7pPr>
            <a:lvl8pPr marL="2385060" indent="0" algn="ctr">
              <a:buNone/>
              <a:defRPr/>
            </a:lvl8pPr>
            <a:lvl9pPr marL="2725811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3D5568D-4F41-43A9-B8F1-1E4E33D0939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619326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73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567142 w 596"/>
                  <a:gd name="T1" fmla="*/ 12463502 h 666"/>
                  <a:gd name="T2" fmla="*/ 203036 w 596"/>
                  <a:gd name="T3" fmla="*/ 11478852 h 666"/>
                  <a:gd name="T4" fmla="*/ 0 w 596"/>
                  <a:gd name="T5" fmla="*/ 9726558 h 666"/>
                  <a:gd name="T6" fmla="*/ 141305 w 596"/>
                  <a:gd name="T7" fmla="*/ 7478801 h 666"/>
                  <a:gd name="T8" fmla="*/ 876600 w 596"/>
                  <a:gd name="T9" fmla="*/ 5088127 h 666"/>
                  <a:gd name="T10" fmla="*/ 2408816 w 596"/>
                  <a:gd name="T11" fmla="*/ 2825090 h 666"/>
                  <a:gd name="T12" fmla="*/ 4979578 w 596"/>
                  <a:gd name="T13" fmla="*/ 1042370 h 666"/>
                  <a:gd name="T14" fmla="*/ 8650079 w 596"/>
                  <a:gd name="T15" fmla="*/ 61081 h 666"/>
                  <a:gd name="T16" fmla="*/ 13317922 w 596"/>
                  <a:gd name="T17" fmla="*/ 303676 h 666"/>
                  <a:gd name="T18" fmla="*/ 16967200 w 596"/>
                  <a:gd name="T19" fmla="*/ 2296825 h 666"/>
                  <a:gd name="T20" fmla="*/ 19412273 w 596"/>
                  <a:gd name="T21" fmla="*/ 5562088 h 666"/>
                  <a:gd name="T22" fmla="*/ 20716256 w 596"/>
                  <a:gd name="T23" fmla="*/ 9556573 h 666"/>
                  <a:gd name="T24" fmla="*/ 20853490 w 596"/>
                  <a:gd name="T25" fmla="*/ 13775498 h 666"/>
                  <a:gd name="T26" fmla="*/ 19837831 w 596"/>
                  <a:gd name="T27" fmla="*/ 17683746 h 666"/>
                  <a:gd name="T28" fmla="*/ 17765367 w 596"/>
                  <a:gd name="T29" fmla="*/ 20703857 h 666"/>
                  <a:gd name="T30" fmla="*/ 14620342 w 596"/>
                  <a:gd name="T31" fmla="*/ 22322179 h 666"/>
                  <a:gd name="T32" fmla="*/ 13631882 w 596"/>
                  <a:gd name="T33" fmla="*/ 22179387 h 666"/>
                  <a:gd name="T34" fmla="*/ 15448238 w 596"/>
                  <a:gd name="T35" fmla="*/ 20780312 h 666"/>
                  <a:gd name="T36" fmla="*/ 16888770 w 596"/>
                  <a:gd name="T37" fmla="*/ 18319680 h 666"/>
                  <a:gd name="T38" fmla="*/ 17828607 w 596"/>
                  <a:gd name="T39" fmla="*/ 15279549 h 666"/>
                  <a:gd name="T40" fmla="*/ 18219355 w 596"/>
                  <a:gd name="T41" fmla="*/ 11962125 h 666"/>
                  <a:gd name="T42" fmla="*/ 18016472 w 596"/>
                  <a:gd name="T43" fmla="*/ 8685074 h 666"/>
                  <a:gd name="T44" fmla="*/ 17001095 w 596"/>
                  <a:gd name="T45" fmla="*/ 5859092 h 666"/>
                  <a:gd name="T46" fmla="*/ 15166234 w 596"/>
                  <a:gd name="T47" fmla="*/ 3771931 h 666"/>
                  <a:gd name="T48" fmla="*/ 11957958 w 596"/>
                  <a:gd name="T49" fmla="*/ 2517871 h 666"/>
                  <a:gd name="T50" fmla="*/ 8616993 w 596"/>
                  <a:gd name="T51" fmla="*/ 2052888 h 666"/>
                  <a:gd name="T52" fmla="*/ 6094975 w 596"/>
                  <a:gd name="T53" fmla="*/ 2383958 h 666"/>
                  <a:gd name="T54" fmla="*/ 4244688 w 596"/>
                  <a:gd name="T55" fmla="*/ 3398860 h 666"/>
                  <a:gd name="T56" fmla="*/ 2940873 w 596"/>
                  <a:gd name="T57" fmla="*/ 5011672 h 666"/>
                  <a:gd name="T58" fmla="*/ 1988460 w 596"/>
                  <a:gd name="T59" fmla="*/ 6928359 h 666"/>
                  <a:gd name="T60" fmla="*/ 1393039 w 596"/>
                  <a:gd name="T61" fmla="*/ 9149246 h 666"/>
                  <a:gd name="T62" fmla="*/ 987350 w 596"/>
                  <a:gd name="T63" fmla="*/ 11419113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892152 h 237"/>
                  <a:gd name="T4" fmla="*/ 105628 w 257"/>
                  <a:gd name="T5" fmla="*/ 1791204 h 237"/>
                  <a:gd name="T6" fmla="*/ 187039 w 257"/>
                  <a:gd name="T7" fmla="*/ 2684781 h 237"/>
                  <a:gd name="T8" fmla="*/ 345575 w 257"/>
                  <a:gd name="T9" fmla="*/ 3522271 h 237"/>
                  <a:gd name="T10" fmla="*/ 580751 w 257"/>
                  <a:gd name="T11" fmla="*/ 4270990 h 237"/>
                  <a:gd name="T12" fmla="*/ 864025 w 257"/>
                  <a:gd name="T13" fmla="*/ 5055315 h 237"/>
                  <a:gd name="T14" fmla="*/ 1215972 w 257"/>
                  <a:gd name="T15" fmla="*/ 5779104 h 237"/>
                  <a:gd name="T16" fmla="*/ 1635897 w 257"/>
                  <a:gd name="T17" fmla="*/ 6384746 h 237"/>
                  <a:gd name="T18" fmla="*/ 2154307 w 257"/>
                  <a:gd name="T19" fmla="*/ 6961574 h 237"/>
                  <a:gd name="T20" fmla="*/ 2760965 w 257"/>
                  <a:gd name="T21" fmla="*/ 7456051 h 237"/>
                  <a:gd name="T22" fmla="*/ 3411725 w 257"/>
                  <a:gd name="T23" fmla="*/ 7857424 h 237"/>
                  <a:gd name="T24" fmla="*/ 4212223 w 257"/>
                  <a:gd name="T25" fmla="*/ 8176165 h 237"/>
                  <a:gd name="T26" fmla="*/ 5079101 w 257"/>
                  <a:gd name="T27" fmla="*/ 8383663 h 237"/>
                  <a:gd name="T28" fmla="*/ 6050056 w 257"/>
                  <a:gd name="T29" fmla="*/ 8498272 h 237"/>
                  <a:gd name="T30" fmla="*/ 7072537 w 257"/>
                  <a:gd name="T31" fmla="*/ 8463840 h 237"/>
                  <a:gd name="T32" fmla="*/ 8262403 w 257"/>
                  <a:gd name="T33" fmla="*/ 8319654 h 237"/>
                  <a:gd name="T34" fmla="*/ 7201927 w 257"/>
                  <a:gd name="T35" fmla="*/ 8140571 h 237"/>
                  <a:gd name="T36" fmla="*/ 6263779 w 257"/>
                  <a:gd name="T37" fmla="*/ 7891670 h 237"/>
                  <a:gd name="T38" fmla="*/ 5469782 w 257"/>
                  <a:gd name="T39" fmla="*/ 7598886 h 237"/>
                  <a:gd name="T40" fmla="*/ 4759732 w 257"/>
                  <a:gd name="T41" fmla="*/ 7312753 h 237"/>
                  <a:gd name="T42" fmla="*/ 4109467 w 257"/>
                  <a:gd name="T43" fmla="*/ 6914548 h 237"/>
                  <a:gd name="T44" fmla="*/ 3603032 w 257"/>
                  <a:gd name="T45" fmla="*/ 6529102 h 237"/>
                  <a:gd name="T46" fmla="*/ 3123970 w 257"/>
                  <a:gd name="T47" fmla="*/ 6062194 h 237"/>
                  <a:gd name="T48" fmla="*/ 2701634 w 257"/>
                  <a:gd name="T49" fmla="*/ 5549902 h 237"/>
                  <a:gd name="T50" fmla="*/ 2312726 w 257"/>
                  <a:gd name="T51" fmla="*/ 5055315 h 237"/>
                  <a:gd name="T52" fmla="*/ 1967268 w 257"/>
                  <a:gd name="T53" fmla="*/ 4478485 h 237"/>
                  <a:gd name="T54" fmla="*/ 1679193 w 257"/>
                  <a:gd name="T55" fmla="*/ 3841169 h 237"/>
                  <a:gd name="T56" fmla="*/ 1386561 w 257"/>
                  <a:gd name="T57" fmla="*/ 3149612 h 237"/>
                  <a:gd name="T58" fmla="*/ 1055184 w 257"/>
                  <a:gd name="T59" fmla="*/ 2477075 h 237"/>
                  <a:gd name="T60" fmla="*/ 736297 w 257"/>
                  <a:gd name="T61" fmla="*/ 1680095 h 237"/>
                  <a:gd name="T62" fmla="*/ 388887 w 257"/>
                  <a:gd name="T63" fmla="*/ 86359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2655159 w 124"/>
                  <a:gd name="T1" fmla="*/ 0 h 110"/>
                  <a:gd name="T2" fmla="*/ 4278815 w 124"/>
                  <a:gd name="T3" fmla="*/ 4416162 h 110"/>
                  <a:gd name="T4" fmla="*/ 4140542 w 124"/>
                  <a:gd name="T5" fmla="*/ 4380218 h 110"/>
                  <a:gd name="T6" fmla="*/ 3691380 w 124"/>
                  <a:gd name="T7" fmla="*/ 4309905 h 110"/>
                  <a:gd name="T8" fmla="*/ 3075203 w 124"/>
                  <a:gd name="T9" fmla="*/ 4143077 h 110"/>
                  <a:gd name="T10" fmla="*/ 2352105 w 124"/>
                  <a:gd name="T11" fmla="*/ 4055583 h 110"/>
                  <a:gd name="T12" fmla="*/ 1562519 w 124"/>
                  <a:gd name="T13" fmla="*/ 3981340 h 110"/>
                  <a:gd name="T14" fmla="*/ 863277 w 124"/>
                  <a:gd name="T15" fmla="*/ 4023317 h 110"/>
                  <a:gd name="T16" fmla="*/ 313119 w 124"/>
                  <a:gd name="T17" fmla="*/ 4182351 h 110"/>
                  <a:gd name="T18" fmla="*/ 0 w 124"/>
                  <a:gd name="T19" fmla="*/ 4511158 h 110"/>
                  <a:gd name="T20" fmla="*/ 140169 w 124"/>
                  <a:gd name="T21" fmla="*/ 4023317 h 110"/>
                  <a:gd name="T22" fmla="*/ 275867 w 124"/>
                  <a:gd name="T23" fmla="*/ 3639192 h 110"/>
                  <a:gd name="T24" fmla="*/ 554340 w 124"/>
                  <a:gd name="T25" fmla="*/ 3366086 h 110"/>
                  <a:gd name="T26" fmla="*/ 863277 w 124"/>
                  <a:gd name="T27" fmla="*/ 3111821 h 110"/>
                  <a:gd name="T28" fmla="*/ 1238324 w 124"/>
                  <a:gd name="T29" fmla="*/ 2949167 h 110"/>
                  <a:gd name="T30" fmla="*/ 1624768 w 124"/>
                  <a:gd name="T31" fmla="*/ 2910593 h 110"/>
                  <a:gd name="T32" fmla="*/ 2038917 w 124"/>
                  <a:gd name="T33" fmla="*/ 2910593 h 110"/>
                  <a:gd name="T34" fmla="*/ 2487768 w 124"/>
                  <a:gd name="T35" fmla="*/ 3038065 h 110"/>
                  <a:gd name="T36" fmla="*/ 2515859 w 124"/>
                  <a:gd name="T37" fmla="*/ 2910593 h 110"/>
                  <a:gd name="T38" fmla="*/ 2404778 w 124"/>
                  <a:gd name="T39" fmla="*/ 2295579 h 110"/>
                  <a:gd name="T40" fmla="*/ 2314829 w 124"/>
                  <a:gd name="T41" fmla="*/ 1557393 h 110"/>
                  <a:gd name="T42" fmla="*/ 2239898 w 124"/>
                  <a:gd name="T43" fmla="*/ 1232473 h 110"/>
                  <a:gd name="T44" fmla="*/ 2179088 w 124"/>
                  <a:gd name="T45" fmla="*/ 1232473 h 110"/>
                  <a:gd name="T46" fmla="*/ 2101668 w 124"/>
                  <a:gd name="T47" fmla="*/ 1190521 h 110"/>
                  <a:gd name="T48" fmla="*/ 2038917 w 124"/>
                  <a:gd name="T49" fmla="*/ 1070526 h 110"/>
                  <a:gd name="T50" fmla="*/ 1961544 w 124"/>
                  <a:gd name="T51" fmla="*/ 942322 h 110"/>
                  <a:gd name="T52" fmla="*/ 1961544 w 124"/>
                  <a:gd name="T53" fmla="*/ 776991 h 110"/>
                  <a:gd name="T54" fmla="*/ 2038917 w 124"/>
                  <a:gd name="T55" fmla="*/ 575554 h 110"/>
                  <a:gd name="T56" fmla="*/ 2267618 w 124"/>
                  <a:gd name="T57" fmla="*/ 329518 h 110"/>
                  <a:gd name="T58" fmla="*/ 2655159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84384 w 109"/>
                  <a:gd name="T3" fmla="*/ 26412 h 156"/>
                  <a:gd name="T4" fmla="*/ 664656 w 109"/>
                  <a:gd name="T5" fmla="*/ 157098 h 156"/>
                  <a:gd name="T6" fmla="*/ 1382661 w 109"/>
                  <a:gd name="T7" fmla="*/ 394408 h 156"/>
                  <a:gd name="T8" fmla="*/ 2158560 w 109"/>
                  <a:gd name="T9" fmla="*/ 777284 h 156"/>
                  <a:gd name="T10" fmla="*/ 2906921 w 109"/>
                  <a:gd name="T11" fmla="*/ 1438224 h 156"/>
                  <a:gd name="T12" fmla="*/ 3593608 w 109"/>
                  <a:gd name="T13" fmla="*/ 2315627 h 156"/>
                  <a:gd name="T14" fmla="*/ 4009196 w 109"/>
                  <a:gd name="T15" fmla="*/ 3523229 h 156"/>
                  <a:gd name="T16" fmla="*/ 4075128 w 109"/>
                  <a:gd name="T17" fmla="*/ 5090962 h 156"/>
                  <a:gd name="T18" fmla="*/ 3919984 w 109"/>
                  <a:gd name="T19" fmla="*/ 5090962 h 156"/>
                  <a:gd name="T20" fmla="*/ 3706268 w 109"/>
                  <a:gd name="T21" fmla="*/ 5090962 h 156"/>
                  <a:gd name="T22" fmla="*/ 3476494 w 109"/>
                  <a:gd name="T23" fmla="*/ 5090962 h 156"/>
                  <a:gd name="T24" fmla="*/ 3261406 w 109"/>
                  <a:gd name="T25" fmla="*/ 5032301 h 156"/>
                  <a:gd name="T26" fmla="*/ 3025557 w 109"/>
                  <a:gd name="T27" fmla="*/ 4986790 h 156"/>
                  <a:gd name="T28" fmla="*/ 2759125 w 109"/>
                  <a:gd name="T29" fmla="*/ 4901631 h 156"/>
                  <a:gd name="T30" fmla="*/ 2461490 w 109"/>
                  <a:gd name="T31" fmla="*/ 4735102 h 156"/>
                  <a:gd name="T32" fmla="*/ 2158560 w 109"/>
                  <a:gd name="T33" fmla="*/ 4531115 h 156"/>
                  <a:gd name="T34" fmla="*/ 1975323 w 109"/>
                  <a:gd name="T35" fmla="*/ 4110070 h 156"/>
                  <a:gd name="T36" fmla="*/ 1975323 w 109"/>
                  <a:gd name="T37" fmla="*/ 3620267 h 156"/>
                  <a:gd name="T38" fmla="*/ 2093833 w 109"/>
                  <a:gd name="T39" fmla="*/ 3140959 h 156"/>
                  <a:gd name="T40" fmla="*/ 2211341 w 109"/>
                  <a:gd name="T41" fmla="*/ 2612899 h 156"/>
                  <a:gd name="T42" fmla="*/ 2093833 w 109"/>
                  <a:gd name="T43" fmla="*/ 2024945 h 156"/>
                  <a:gd name="T44" fmla="*/ 1796879 w 109"/>
                  <a:gd name="T45" fmla="*/ 1412074 h 156"/>
                  <a:gd name="T46" fmla="*/ 1160859 w 109"/>
                  <a:gd name="T47" fmla="*/ 743572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1099476 w 46"/>
                  <a:gd name="T1" fmla="*/ 0 h 94"/>
                  <a:gd name="T2" fmla="*/ 716007 w 46"/>
                  <a:gd name="T3" fmla="*/ 1228669 h 94"/>
                  <a:gd name="T4" fmla="*/ 539044 w 46"/>
                  <a:gd name="T5" fmla="*/ 2016712 h 94"/>
                  <a:gd name="T6" fmla="*/ 396232 w 46"/>
                  <a:gd name="T7" fmla="*/ 2565813 h 94"/>
                  <a:gd name="T8" fmla="*/ 0 w 46"/>
                  <a:gd name="T9" fmla="*/ 3053076 h 94"/>
                  <a:gd name="T10" fmla="*/ 424716 w 46"/>
                  <a:gd name="T11" fmla="*/ 2860229 h 94"/>
                  <a:gd name="T12" fmla="*/ 823440 w 46"/>
                  <a:gd name="T13" fmla="*/ 2598546 h 94"/>
                  <a:gd name="T14" fmla="*/ 1143210 w 46"/>
                  <a:gd name="T15" fmla="*/ 2232476 h 94"/>
                  <a:gd name="T16" fmla="*/ 1431839 w 46"/>
                  <a:gd name="T17" fmla="*/ 1850697 h 94"/>
                  <a:gd name="T18" fmla="*/ 1603233 w 46"/>
                  <a:gd name="T19" fmla="*/ 1431779 h 94"/>
                  <a:gd name="T20" fmla="*/ 1638419 w 46"/>
                  <a:gd name="T21" fmla="*/ 977019 h 94"/>
                  <a:gd name="T22" fmla="*/ 1488525 w 46"/>
                  <a:gd name="T23" fmla="*/ 477841 h 94"/>
                  <a:gd name="T24" fmla="*/ 1099476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6238 w 54"/>
                  <a:gd name="T3" fmla="*/ 36860 h 40"/>
                  <a:gd name="T4" fmla="*/ 187871 w 54"/>
                  <a:gd name="T5" fmla="*/ 119763 h 40"/>
                  <a:gd name="T6" fmla="*/ 417491 w 54"/>
                  <a:gd name="T7" fmla="*/ 306216 h 40"/>
                  <a:gd name="T8" fmla="*/ 677891 w 54"/>
                  <a:gd name="T9" fmla="*/ 455150 h 40"/>
                  <a:gd name="T10" fmla="*/ 927758 w 54"/>
                  <a:gd name="T11" fmla="*/ 574808 h 40"/>
                  <a:gd name="T12" fmla="*/ 1220884 w 54"/>
                  <a:gd name="T13" fmla="*/ 645748 h 40"/>
                  <a:gd name="T14" fmla="*/ 1480162 w 54"/>
                  <a:gd name="T15" fmla="*/ 688986 h 40"/>
                  <a:gd name="T16" fmla="*/ 1741862 w 54"/>
                  <a:gd name="T17" fmla="*/ 606301 h 40"/>
                  <a:gd name="T18" fmla="*/ 1708524 w 54"/>
                  <a:gd name="T19" fmla="*/ 944683 h 40"/>
                  <a:gd name="T20" fmla="*/ 1612169 w 54"/>
                  <a:gd name="T21" fmla="*/ 1250645 h 40"/>
                  <a:gd name="T22" fmla="*/ 1421907 w 54"/>
                  <a:gd name="T23" fmla="*/ 1452933 h 40"/>
                  <a:gd name="T24" fmla="*/ 1187180 w 54"/>
                  <a:gd name="T25" fmla="*/ 1519180 h 40"/>
                  <a:gd name="T26" fmla="*/ 901640 w 54"/>
                  <a:gd name="T27" fmla="*/ 1483891 h 40"/>
                  <a:gd name="T28" fmla="*/ 607813 w 54"/>
                  <a:gd name="T29" fmla="*/ 1213274 h 40"/>
                  <a:gd name="T30" fmla="*/ 320118 w 54"/>
                  <a:gd name="T31" fmla="*/ 755543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81653 w 149"/>
                  <a:gd name="T3" fmla="*/ 7093357 h 704"/>
                  <a:gd name="T4" fmla="*/ 490836 w 149"/>
                  <a:gd name="T5" fmla="*/ 16083563 h 704"/>
                  <a:gd name="T6" fmla="*/ 860241 w 149"/>
                  <a:gd name="T7" fmla="*/ 27482403 h 704"/>
                  <a:gd name="T8" fmla="*/ 1269570 w 149"/>
                  <a:gd name="T9" fmla="*/ 42311897 h 704"/>
                  <a:gd name="T10" fmla="*/ 1780866 w 149"/>
                  <a:gd name="T11" fmla="*/ 60676314 h 704"/>
                  <a:gd name="T12" fmla="*/ 2257915 w 149"/>
                  <a:gd name="T13" fmla="*/ 80378221 h 704"/>
                  <a:gd name="T14" fmla="*/ 2717958 w 149"/>
                  <a:gd name="T15" fmla="*/ 103004224 h 704"/>
                  <a:gd name="T16" fmla="*/ 3075790 w 149"/>
                  <a:gd name="T17" fmla="*/ 129248791 h 704"/>
                  <a:gd name="T18" fmla="*/ 3452755 w 149"/>
                  <a:gd name="T19" fmla="*/ 157136106 h 704"/>
                  <a:gd name="T20" fmla="*/ 3702841 w 149"/>
                  <a:gd name="T21" fmla="*/ 189280992 h 704"/>
                  <a:gd name="T22" fmla="*/ 3831282 w 149"/>
                  <a:gd name="T23" fmla="*/ 224498883 h 704"/>
                  <a:gd name="T24" fmla="*/ 3887438 w 149"/>
                  <a:gd name="T25" fmla="*/ 261313472 h 704"/>
                  <a:gd name="T26" fmla="*/ 3702841 w 149"/>
                  <a:gd name="T27" fmla="*/ 302446668 h 704"/>
                  <a:gd name="T28" fmla="*/ 3359400 w 149"/>
                  <a:gd name="T29" fmla="*/ 345995945 h 704"/>
                  <a:gd name="T30" fmla="*/ 2842323 w 149"/>
                  <a:gd name="T31" fmla="*/ 391792641 h 704"/>
                  <a:gd name="T32" fmla="*/ 2061650 w 149"/>
                  <a:gd name="T33" fmla="*/ 442263145 h 704"/>
                  <a:gd name="T34" fmla="*/ 1194839 w 149"/>
                  <a:gd name="T35" fmla="*/ 499464899 h 704"/>
                  <a:gd name="T36" fmla="*/ 652403 w 149"/>
                  <a:gd name="T37" fmla="*/ 552403228 h 704"/>
                  <a:gd name="T38" fmla="*/ 309228 w 149"/>
                  <a:gd name="T39" fmla="*/ 601273895 h 704"/>
                  <a:gd name="T40" fmla="*/ 181653 w 149"/>
                  <a:gd name="T41" fmla="*/ 648297287 h 704"/>
                  <a:gd name="T42" fmla="*/ 181653 w 149"/>
                  <a:gd name="T43" fmla="*/ 693001918 h 704"/>
                  <a:gd name="T44" fmla="*/ 252421 w 149"/>
                  <a:gd name="T45" fmla="*/ 734542734 h 704"/>
                  <a:gd name="T46" fmla="*/ 378038 w 149"/>
                  <a:gd name="T47" fmla="*/ 770998739 h 704"/>
                  <a:gd name="T48" fmla="*/ 434683 w 149"/>
                  <a:gd name="T49" fmla="*/ 806623448 h 704"/>
                  <a:gd name="T50" fmla="*/ 1269570 w 149"/>
                  <a:gd name="T51" fmla="*/ 788253317 h 704"/>
                  <a:gd name="T52" fmla="*/ 1194839 w 149"/>
                  <a:gd name="T53" fmla="*/ 779140838 h 704"/>
                  <a:gd name="T54" fmla="*/ 1112740 w 149"/>
                  <a:gd name="T55" fmla="*/ 752895826 h 704"/>
                  <a:gd name="T56" fmla="*/ 1019483 w 149"/>
                  <a:gd name="T57" fmla="*/ 712559399 h 704"/>
                  <a:gd name="T58" fmla="*/ 1087086 w 149"/>
                  <a:gd name="T59" fmla="*/ 658881816 h 704"/>
                  <a:gd name="T60" fmla="*/ 1269570 w 149"/>
                  <a:gd name="T61" fmla="*/ 594714974 h 704"/>
                  <a:gd name="T62" fmla="*/ 1780866 w 149"/>
                  <a:gd name="T63" fmla="*/ 521448266 h 704"/>
                  <a:gd name="T64" fmla="*/ 2646288 w 149"/>
                  <a:gd name="T65" fmla="*/ 442263145 h 704"/>
                  <a:gd name="T66" fmla="*/ 3981277 w 149"/>
                  <a:gd name="T67" fmla="*/ 358460043 h 704"/>
                  <a:gd name="T68" fmla="*/ 4415951 w 149"/>
                  <a:gd name="T69" fmla="*/ 319701474 h 704"/>
                  <a:gd name="T70" fmla="*/ 4597954 w 149"/>
                  <a:gd name="T71" fmla="*/ 269108296 h 704"/>
                  <a:gd name="T72" fmla="*/ 4446870 w 149"/>
                  <a:gd name="T73" fmla="*/ 210718423 h 704"/>
                  <a:gd name="T74" fmla="*/ 4037457 w 149"/>
                  <a:gd name="T75" fmla="*/ 153516659 h 704"/>
                  <a:gd name="T76" fmla="*/ 3359400 w 149"/>
                  <a:gd name="T77" fmla="*/ 97505258 h 704"/>
                  <a:gd name="T78" fmla="*/ 2490034 w 149"/>
                  <a:gd name="T79" fmla="*/ 50514795 h 704"/>
                  <a:gd name="T80" fmla="*/ 1351133 w 149"/>
                  <a:gd name="T81" fmla="*/ 16083563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15798700 w 128"/>
                <a:gd name="T1" fmla="*/ 0 h 217"/>
                <a:gd name="T2" fmla="*/ 17674545 w 128"/>
                <a:gd name="T3" fmla="*/ 13858961 h 217"/>
                <a:gd name="T4" fmla="*/ 19338593 w 128"/>
                <a:gd name="T5" fmla="*/ 41449151 h 217"/>
                <a:gd name="T6" fmla="*/ 20656761 w 128"/>
                <a:gd name="T7" fmla="*/ 76906916 h 217"/>
                <a:gd name="T8" fmla="*/ 21536954 w 128"/>
                <a:gd name="T9" fmla="*/ 119393554 h 217"/>
                <a:gd name="T10" fmla="*/ 21346119 w 128"/>
                <a:gd name="T11" fmla="*/ 170067839 h 217"/>
                <a:gd name="T12" fmla="*/ 19524295 w 128"/>
                <a:gd name="T13" fmla="*/ 222278328 h 217"/>
                <a:gd name="T14" fmla="*/ 15798700 w 128"/>
                <a:gd name="T15" fmla="*/ 277074783 h 217"/>
                <a:gd name="T16" fmla="*/ 10060463 w 128"/>
                <a:gd name="T17" fmla="*/ 332382625 h 217"/>
                <a:gd name="T18" fmla="*/ 8273557 w 128"/>
                <a:gd name="T19" fmla="*/ 326198657 h 217"/>
                <a:gd name="T20" fmla="*/ 6397679 w 128"/>
                <a:gd name="T21" fmla="*/ 321622684 h 217"/>
                <a:gd name="T22" fmla="*/ 4406442 w 128"/>
                <a:gd name="T23" fmla="*/ 313889329 h 217"/>
                <a:gd name="T24" fmla="*/ 2668719 w 128"/>
                <a:gd name="T25" fmla="*/ 307705806 h 217"/>
                <a:gd name="T26" fmla="*/ 1318617 w 128"/>
                <a:gd name="T27" fmla="*/ 300216552 h 217"/>
                <a:gd name="T28" fmla="*/ 343399 w 128"/>
                <a:gd name="T29" fmla="*/ 290933475 h 217"/>
                <a:gd name="T30" fmla="*/ 0 w 128"/>
                <a:gd name="T31" fmla="*/ 280174338 h 217"/>
                <a:gd name="T32" fmla="*/ 207078 w 128"/>
                <a:gd name="T33" fmla="*/ 272440713 h 217"/>
                <a:gd name="T34" fmla="*/ 2186675 w 128"/>
                <a:gd name="T35" fmla="*/ 261678597 h 217"/>
                <a:gd name="T36" fmla="*/ 4858596 w 128"/>
                <a:gd name="T37" fmla="*/ 246955309 h 217"/>
                <a:gd name="T38" fmla="*/ 7737182 w 128"/>
                <a:gd name="T39" fmla="*/ 230011928 h 217"/>
                <a:gd name="T40" fmla="*/ 10596717 w 128"/>
                <a:gd name="T41" fmla="*/ 205332944 h 217"/>
                <a:gd name="T42" fmla="*/ 13263715 w 128"/>
                <a:gd name="T43" fmla="*/ 171597864 h 217"/>
                <a:gd name="T44" fmla="*/ 15326474 w 128"/>
                <a:gd name="T45" fmla="*/ 127069298 h 217"/>
                <a:gd name="T46" fmla="*/ 16321377 w 128"/>
                <a:gd name="T47" fmla="*/ 70722678 h 217"/>
                <a:gd name="T48" fmla="*/ 15798700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33659496 w 117"/>
                <a:gd name="T1" fmla="*/ 0 h 132"/>
                <a:gd name="T2" fmla="*/ 0 w 117"/>
                <a:gd name="T3" fmla="*/ 312758574 h 132"/>
                <a:gd name="T4" fmla="*/ 5266797 w 117"/>
                <a:gd name="T5" fmla="*/ 324064975 h 132"/>
                <a:gd name="T6" fmla="*/ 24693533 w 117"/>
                <a:gd name="T7" fmla="*/ 363481799 h 132"/>
                <a:gd name="T8" fmla="*/ 51761695 w 117"/>
                <a:gd name="T9" fmla="*/ 451667977 h 132"/>
                <a:gd name="T10" fmla="*/ 81919322 w 117"/>
                <a:gd name="T11" fmla="*/ 587260616 h 132"/>
                <a:gd name="T12" fmla="*/ 117724316 w 117"/>
                <a:gd name="T13" fmla="*/ 775634619 h 132"/>
                <a:gd name="T14" fmla="*/ 149623322 w 117"/>
                <a:gd name="T15" fmla="*/ 1000328418 h 132"/>
                <a:gd name="T16" fmla="*/ 181895182 w 117"/>
                <a:gd name="T17" fmla="*/ 1287767782 h 132"/>
                <a:gd name="T18" fmla="*/ 206568198 w 117"/>
                <a:gd name="T19" fmla="*/ 1651249581 h 132"/>
                <a:gd name="T20" fmla="*/ 208311161 w 117"/>
                <a:gd name="T21" fmla="*/ 1501479876 h 132"/>
                <a:gd name="T22" fmla="*/ 204847994 w 117"/>
                <a:gd name="T23" fmla="*/ 1338491017 h 132"/>
                <a:gd name="T24" fmla="*/ 192373397 w 117"/>
                <a:gd name="T25" fmla="*/ 1124778909 h 132"/>
                <a:gd name="T26" fmla="*/ 176607841 w 117"/>
                <a:gd name="T27" fmla="*/ 925431162 h 132"/>
                <a:gd name="T28" fmla="*/ 158353038 w 117"/>
                <a:gd name="T29" fmla="*/ 725819023 h 132"/>
                <a:gd name="T30" fmla="*/ 138870981 w 117"/>
                <a:gd name="T31" fmla="*/ 561948878 h 132"/>
                <a:gd name="T32" fmla="*/ 119465787 w 117"/>
                <a:gd name="T33" fmla="*/ 451667977 h 132"/>
                <a:gd name="T34" fmla="*/ 102933421 w 117"/>
                <a:gd name="T35" fmla="*/ 398888613 h 132"/>
                <a:gd name="T36" fmla="*/ 122928927 w 117"/>
                <a:gd name="T37" fmla="*/ 363481799 h 132"/>
                <a:gd name="T38" fmla="*/ 140677155 w 117"/>
                <a:gd name="T39" fmla="*/ 348236781 h 132"/>
                <a:gd name="T40" fmla="*/ 158353038 w 117"/>
                <a:gd name="T41" fmla="*/ 324064975 h 132"/>
                <a:gd name="T42" fmla="*/ 174885395 w 117"/>
                <a:gd name="T43" fmla="*/ 312758574 h 132"/>
                <a:gd name="T44" fmla="*/ 187169785 w 117"/>
                <a:gd name="T45" fmla="*/ 298679668 h 132"/>
                <a:gd name="T46" fmla="*/ 194158773 w 117"/>
                <a:gd name="T47" fmla="*/ 274502041 h 132"/>
                <a:gd name="T48" fmla="*/ 201363478 w 117"/>
                <a:gd name="T49" fmla="*/ 263269210 h 132"/>
                <a:gd name="T50" fmla="*/ 203107300 w 117"/>
                <a:gd name="T51" fmla="*/ 263269210 h 132"/>
                <a:gd name="T52" fmla="*/ 133659496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46235367 w 29"/>
                <a:gd name="T1" fmla="*/ 0 h 77"/>
                <a:gd name="T2" fmla="*/ 36669429 w 29"/>
                <a:gd name="T3" fmla="*/ 0 h 77"/>
                <a:gd name="T4" fmla="*/ 25509168 w 29"/>
                <a:gd name="T5" fmla="*/ 57897791 h 77"/>
                <a:gd name="T6" fmla="*/ 14348907 w 29"/>
                <a:gd name="T7" fmla="*/ 132196364 h 77"/>
                <a:gd name="T8" fmla="*/ 6377292 w 29"/>
                <a:gd name="T9" fmla="*/ 280302203 h 77"/>
                <a:gd name="T10" fmla="*/ 1594323 w 29"/>
                <a:gd name="T11" fmla="*/ 441392116 h 77"/>
                <a:gd name="T12" fmla="*/ 0 w 29"/>
                <a:gd name="T13" fmla="*/ 647519711 h 77"/>
                <a:gd name="T14" fmla="*/ 4782969 w 29"/>
                <a:gd name="T15" fmla="*/ 882806528 h 77"/>
                <a:gd name="T16" fmla="*/ 17537553 w 29"/>
                <a:gd name="T17" fmla="*/ 1129253633 h 77"/>
                <a:gd name="T18" fmla="*/ 23914845 w 29"/>
                <a:gd name="T19" fmla="*/ 779615054 h 77"/>
                <a:gd name="T20" fmla="*/ 30292137 w 29"/>
                <a:gd name="T21" fmla="*/ 544329820 h 77"/>
                <a:gd name="T22" fmla="*/ 36669429 w 29"/>
                <a:gd name="T23" fmla="*/ 321925393 h 77"/>
                <a:gd name="T24" fmla="*/ 4623536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797519 h 237"/>
                <a:gd name="T4" fmla="*/ 952995 w 257"/>
                <a:gd name="T5" fmla="*/ 7530207 h 237"/>
                <a:gd name="T6" fmla="*/ 1893206 w 257"/>
                <a:gd name="T7" fmla="*/ 11308050 h 237"/>
                <a:gd name="T8" fmla="*/ 3485541 w 257"/>
                <a:gd name="T9" fmla="*/ 14752424 h 237"/>
                <a:gd name="T10" fmla="*/ 5750576 w 257"/>
                <a:gd name="T11" fmla="*/ 17953671 h 237"/>
                <a:gd name="T12" fmla="*/ 8636111 w 257"/>
                <a:gd name="T13" fmla="*/ 21244493 h 237"/>
                <a:gd name="T14" fmla="*/ 12114449 w 257"/>
                <a:gd name="T15" fmla="*/ 24253532 h 237"/>
                <a:gd name="T16" fmla="*/ 16197018 w 257"/>
                <a:gd name="T17" fmla="*/ 26783616 h 237"/>
                <a:gd name="T18" fmla="*/ 21350455 w 257"/>
                <a:gd name="T19" fmla="*/ 29217325 h 237"/>
                <a:gd name="T20" fmla="*/ 27307946 w 257"/>
                <a:gd name="T21" fmla="*/ 31303021 h 237"/>
                <a:gd name="T22" fmla="*/ 33690551 w 257"/>
                <a:gd name="T23" fmla="*/ 32987091 h 237"/>
                <a:gd name="T24" fmla="*/ 41556136 w 257"/>
                <a:gd name="T25" fmla="*/ 34317591 h 237"/>
                <a:gd name="T26" fmla="*/ 50191314 w 257"/>
                <a:gd name="T27" fmla="*/ 35228163 h 237"/>
                <a:gd name="T28" fmla="*/ 59697976 w 257"/>
                <a:gd name="T29" fmla="*/ 35709582 h 237"/>
                <a:gd name="T30" fmla="*/ 69867640 w 257"/>
                <a:gd name="T31" fmla="*/ 35515498 h 237"/>
                <a:gd name="T32" fmla="*/ 81628992 w 257"/>
                <a:gd name="T33" fmla="*/ 34921182 h 237"/>
                <a:gd name="T34" fmla="*/ 71181952 w 257"/>
                <a:gd name="T35" fmla="*/ 34189893 h 237"/>
                <a:gd name="T36" fmla="*/ 61950822 w 257"/>
                <a:gd name="T37" fmla="*/ 33114161 h 237"/>
                <a:gd name="T38" fmla="*/ 53915263 w 257"/>
                <a:gd name="T39" fmla="*/ 31911559 h 237"/>
                <a:gd name="T40" fmla="*/ 46983626 w 257"/>
                <a:gd name="T41" fmla="*/ 30707579 h 237"/>
                <a:gd name="T42" fmla="*/ 40620497 w 257"/>
                <a:gd name="T43" fmla="*/ 29092640 h 237"/>
                <a:gd name="T44" fmla="*/ 35583758 w 257"/>
                <a:gd name="T45" fmla="*/ 27382813 h 237"/>
                <a:gd name="T46" fmla="*/ 30805655 w 257"/>
                <a:gd name="T47" fmla="*/ 25456179 h 237"/>
                <a:gd name="T48" fmla="*/ 26729181 w 257"/>
                <a:gd name="T49" fmla="*/ 23370633 h 237"/>
                <a:gd name="T50" fmla="*/ 22884014 w 257"/>
                <a:gd name="T51" fmla="*/ 21244493 h 237"/>
                <a:gd name="T52" fmla="*/ 19405620 w 257"/>
                <a:gd name="T53" fmla="*/ 18841404 h 237"/>
                <a:gd name="T54" fmla="*/ 16552222 w 257"/>
                <a:gd name="T55" fmla="*/ 16147167 h 237"/>
                <a:gd name="T56" fmla="*/ 13655597 w 257"/>
                <a:gd name="T57" fmla="*/ 13234496 h 237"/>
                <a:gd name="T58" fmla="*/ 10446892 w 257"/>
                <a:gd name="T59" fmla="*/ 10417078 h 237"/>
                <a:gd name="T60" fmla="*/ 7323413 w 257"/>
                <a:gd name="T61" fmla="*/ 7098648 h 237"/>
                <a:gd name="T62" fmla="*/ 3837893 w 257"/>
                <a:gd name="T63" fmla="*/ 360511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5893517 w 124"/>
                <a:gd name="T1" fmla="*/ 0 h 110"/>
                <a:gd name="T2" fmla="*/ 41644986 w 124"/>
                <a:gd name="T3" fmla="*/ 18539838 h 110"/>
                <a:gd name="T4" fmla="*/ 40258677 w 124"/>
                <a:gd name="T5" fmla="*/ 18325179 h 110"/>
                <a:gd name="T6" fmla="*/ 35945769 w 124"/>
                <a:gd name="T7" fmla="*/ 17997113 h 110"/>
                <a:gd name="T8" fmla="*/ 29919426 w 124"/>
                <a:gd name="T9" fmla="*/ 17303261 h 110"/>
                <a:gd name="T10" fmla="*/ 22861378 w 124"/>
                <a:gd name="T11" fmla="*/ 16975175 h 110"/>
                <a:gd name="T12" fmla="*/ 15127503 w 124"/>
                <a:gd name="T13" fmla="*/ 16625449 h 110"/>
                <a:gd name="T14" fmla="*/ 8444013 w 124"/>
                <a:gd name="T15" fmla="*/ 16848756 h 110"/>
                <a:gd name="T16" fmla="*/ 3027236 w 124"/>
                <a:gd name="T17" fmla="*/ 17517887 h 110"/>
                <a:gd name="T18" fmla="*/ 0 w 124"/>
                <a:gd name="T19" fmla="*/ 18889531 h 110"/>
                <a:gd name="T20" fmla="*/ 1373771 w 124"/>
                <a:gd name="T21" fmla="*/ 16848756 h 110"/>
                <a:gd name="T22" fmla="*/ 2659446 w 124"/>
                <a:gd name="T23" fmla="*/ 15284144 h 110"/>
                <a:gd name="T24" fmla="*/ 5396910 w 124"/>
                <a:gd name="T25" fmla="*/ 14052710 h 110"/>
                <a:gd name="T26" fmla="*/ 8444013 w 124"/>
                <a:gd name="T27" fmla="*/ 13029438 h 110"/>
                <a:gd name="T28" fmla="*/ 12100017 w 124"/>
                <a:gd name="T29" fmla="*/ 12362144 h 110"/>
                <a:gd name="T30" fmla="*/ 15789388 w 124"/>
                <a:gd name="T31" fmla="*/ 12139158 h 110"/>
                <a:gd name="T32" fmla="*/ 19814877 w 124"/>
                <a:gd name="T33" fmla="*/ 12139158 h 110"/>
                <a:gd name="T34" fmla="*/ 24233380 w 124"/>
                <a:gd name="T35" fmla="*/ 12701370 h 110"/>
                <a:gd name="T36" fmla="*/ 24466748 w 124"/>
                <a:gd name="T37" fmla="*/ 12139158 h 110"/>
                <a:gd name="T38" fmla="*/ 23471279 w 124"/>
                <a:gd name="T39" fmla="*/ 9640623 h 110"/>
                <a:gd name="T40" fmla="*/ 22471970 w 124"/>
                <a:gd name="T41" fmla="*/ 6527099 h 110"/>
                <a:gd name="T42" fmla="*/ 21810086 w 124"/>
                <a:gd name="T43" fmla="*/ 5155533 h 110"/>
                <a:gd name="T44" fmla="*/ 21205747 w 124"/>
                <a:gd name="T45" fmla="*/ 5155533 h 110"/>
                <a:gd name="T46" fmla="*/ 20443801 w 124"/>
                <a:gd name="T47" fmla="*/ 4942860 h 110"/>
                <a:gd name="T48" fmla="*/ 19814877 w 124"/>
                <a:gd name="T49" fmla="*/ 4488482 h 110"/>
                <a:gd name="T50" fmla="*/ 19210990 w 124"/>
                <a:gd name="T51" fmla="*/ 3954315 h 110"/>
                <a:gd name="T52" fmla="*/ 19210990 w 124"/>
                <a:gd name="T53" fmla="*/ 3251786 h 110"/>
                <a:gd name="T54" fmla="*/ 19814877 w 124"/>
                <a:gd name="T55" fmla="*/ 2360164 h 110"/>
                <a:gd name="T56" fmla="*/ 22185344 w 124"/>
                <a:gd name="T57" fmla="*/ 1371134 h 110"/>
                <a:gd name="T58" fmla="*/ 2589351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1095405 w 46"/>
                <a:gd name="T1" fmla="*/ 0 h 94"/>
                <a:gd name="T2" fmla="*/ 7100071 w 46"/>
                <a:gd name="T3" fmla="*/ 5061541 h 94"/>
                <a:gd name="T4" fmla="*/ 5346880 w 46"/>
                <a:gd name="T5" fmla="*/ 8290760 h 94"/>
                <a:gd name="T6" fmla="*/ 3907143 w 46"/>
                <a:gd name="T7" fmla="*/ 10550751 h 94"/>
                <a:gd name="T8" fmla="*/ 0 w 46"/>
                <a:gd name="T9" fmla="*/ 12546160 h 94"/>
                <a:gd name="T10" fmla="*/ 4296422 w 46"/>
                <a:gd name="T11" fmla="*/ 11723474 h 94"/>
                <a:gd name="T12" fmla="*/ 8294604 w 46"/>
                <a:gd name="T13" fmla="*/ 10656490 h 94"/>
                <a:gd name="T14" fmla="*/ 11488259 w 46"/>
                <a:gd name="T15" fmla="*/ 9201391 h 94"/>
                <a:gd name="T16" fmla="*/ 14297092 w 46"/>
                <a:gd name="T17" fmla="*/ 7601523 h 94"/>
                <a:gd name="T18" fmla="*/ 16029884 w 46"/>
                <a:gd name="T19" fmla="*/ 5857080 h 94"/>
                <a:gd name="T20" fmla="*/ 16442276 w 46"/>
                <a:gd name="T21" fmla="*/ 3974249 h 94"/>
                <a:gd name="T22" fmla="*/ 14948153 w 46"/>
                <a:gd name="T23" fmla="*/ 1994919 h 94"/>
                <a:gd name="T24" fmla="*/ 11095405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1810765 w 149"/>
                <a:gd name="T3" fmla="*/ 29385587 h 704"/>
                <a:gd name="T4" fmla="*/ 4776045 w 149"/>
                <a:gd name="T5" fmla="*/ 67893635 h 704"/>
                <a:gd name="T6" fmla="*/ 8379011 w 149"/>
                <a:gd name="T7" fmla="*/ 115383002 h 704"/>
                <a:gd name="T8" fmla="*/ 12250636 w 149"/>
                <a:gd name="T9" fmla="*/ 178680303 h 704"/>
                <a:gd name="T10" fmla="*/ 17373201 w 149"/>
                <a:gd name="T11" fmla="*/ 255739035 h 704"/>
                <a:gd name="T12" fmla="*/ 21881926 w 149"/>
                <a:gd name="T13" fmla="*/ 338581059 h 704"/>
                <a:gd name="T14" fmla="*/ 26299956 w 149"/>
                <a:gd name="T15" fmla="*/ 435019053 h 704"/>
                <a:gd name="T16" fmla="*/ 29920509 w 149"/>
                <a:gd name="T17" fmla="*/ 545805731 h 704"/>
                <a:gd name="T18" fmla="*/ 33437181 w 149"/>
                <a:gd name="T19" fmla="*/ 662590782 h 704"/>
                <a:gd name="T20" fmla="*/ 35931784 w 149"/>
                <a:gd name="T21" fmla="*/ 796964166 h 704"/>
                <a:gd name="T22" fmla="*/ 37056023 w 149"/>
                <a:gd name="T23" fmla="*/ 946313666 h 704"/>
                <a:gd name="T24" fmla="*/ 37655775 w 149"/>
                <a:gd name="T25" fmla="*/ 1101631069 h 704"/>
                <a:gd name="T26" fmla="*/ 35931784 w 149"/>
                <a:gd name="T27" fmla="*/ 1275862247 h 704"/>
                <a:gd name="T28" fmla="*/ 32539701 w 149"/>
                <a:gd name="T29" fmla="*/ 1459591399 h 704"/>
                <a:gd name="T30" fmla="*/ 27555833 w 149"/>
                <a:gd name="T31" fmla="*/ 1651421687 h 704"/>
                <a:gd name="T32" fmla="*/ 20078196 w 149"/>
                <a:gd name="T33" fmla="*/ 1864628008 h 704"/>
                <a:gd name="T34" fmla="*/ 11683310 w 149"/>
                <a:gd name="T35" fmla="*/ 2105441902 h 704"/>
                <a:gd name="T36" fmla="*/ 6227821 w 149"/>
                <a:gd name="T37" fmla="*/ 2147483646 h 704"/>
                <a:gd name="T38" fmla="*/ 2965225 w 149"/>
                <a:gd name="T39" fmla="*/ 2147483646 h 704"/>
                <a:gd name="T40" fmla="*/ 1810765 w 149"/>
                <a:gd name="T41" fmla="*/ 2147483646 h 704"/>
                <a:gd name="T42" fmla="*/ 1810765 w 149"/>
                <a:gd name="T43" fmla="*/ 2147483646 h 704"/>
                <a:gd name="T44" fmla="*/ 2361184 w 149"/>
                <a:gd name="T45" fmla="*/ 2147483646 h 704"/>
                <a:gd name="T46" fmla="*/ 3621506 w 149"/>
                <a:gd name="T47" fmla="*/ 2147483646 h 704"/>
                <a:gd name="T48" fmla="*/ 4202333 w 149"/>
                <a:gd name="T49" fmla="*/ 2147483646 h 704"/>
                <a:gd name="T50" fmla="*/ 12250636 w 149"/>
                <a:gd name="T51" fmla="*/ 2147483646 h 704"/>
                <a:gd name="T52" fmla="*/ 11683310 w 149"/>
                <a:gd name="T53" fmla="*/ 2147483646 h 704"/>
                <a:gd name="T54" fmla="*/ 10786455 w 149"/>
                <a:gd name="T55" fmla="*/ 2147483646 h 704"/>
                <a:gd name="T56" fmla="*/ 9842313 w 149"/>
                <a:gd name="T57" fmla="*/ 2147483646 h 704"/>
                <a:gd name="T58" fmla="*/ 10447377 w 149"/>
                <a:gd name="T59" fmla="*/ 2147483646 h 704"/>
                <a:gd name="T60" fmla="*/ 12250636 w 149"/>
                <a:gd name="T61" fmla="*/ 2147483646 h 704"/>
                <a:gd name="T62" fmla="*/ 17373201 w 149"/>
                <a:gd name="T63" fmla="*/ 2147483646 h 704"/>
                <a:gd name="T64" fmla="*/ 25745079 w 149"/>
                <a:gd name="T65" fmla="*/ 1864628008 h 704"/>
                <a:gd name="T66" fmla="*/ 38557124 w 149"/>
                <a:gd name="T67" fmla="*/ 1512520132 h 704"/>
                <a:gd name="T68" fmla="*/ 42729070 w 149"/>
                <a:gd name="T69" fmla="*/ 1348752657 h 704"/>
                <a:gd name="T70" fmla="*/ 44570067 w 149"/>
                <a:gd name="T71" fmla="*/ 1135545193 h 704"/>
                <a:gd name="T72" fmla="*/ 43068530 w 149"/>
                <a:gd name="T73" fmla="*/ 888427374 h 704"/>
                <a:gd name="T74" fmla="*/ 39236487 w 149"/>
                <a:gd name="T75" fmla="*/ 647625787 h 704"/>
                <a:gd name="T76" fmla="*/ 32539701 w 149"/>
                <a:gd name="T77" fmla="*/ 410888959 h 704"/>
                <a:gd name="T78" fmla="*/ 24250511 w 149"/>
                <a:gd name="T79" fmla="*/ 212777959 h 704"/>
                <a:gd name="T80" fmla="*/ 13152375 w 149"/>
                <a:gd name="T81" fmla="*/ 67893635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5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5BBBF38-3A17-4DF6-8E4B-09D4F1662FB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725302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2DA9DB8-1CDF-4DBA-9626-E9758C36CEC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472562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21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697" indent="0">
              <a:buNone/>
              <a:defRPr sz="1400"/>
            </a:lvl2pPr>
            <a:lvl3pPr marL="681635" indent="0">
              <a:buNone/>
              <a:defRPr sz="1200"/>
            </a:lvl3pPr>
            <a:lvl4pPr marL="1022453" indent="0">
              <a:buNone/>
              <a:defRPr sz="1100"/>
            </a:lvl4pPr>
            <a:lvl5pPr marL="1363270" indent="0">
              <a:buNone/>
              <a:defRPr sz="1100"/>
            </a:lvl5pPr>
            <a:lvl6pPr marL="1704209" indent="0">
              <a:buNone/>
              <a:defRPr sz="1100"/>
            </a:lvl6pPr>
            <a:lvl7pPr marL="2044904" indent="0">
              <a:buNone/>
              <a:defRPr sz="1100"/>
            </a:lvl7pPr>
            <a:lvl8pPr marL="2385600" indent="0">
              <a:buNone/>
              <a:defRPr sz="1100"/>
            </a:lvl8pPr>
            <a:lvl9pPr marL="2726423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716BBCC-AD19-4516-BFC6-8C25A9D017E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276826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1A2F0AD-6B2B-4858-80B8-A19238EC457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7704176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697" indent="0">
              <a:buNone/>
              <a:defRPr sz="1500" b="1"/>
            </a:lvl2pPr>
            <a:lvl3pPr marL="681635" indent="0">
              <a:buNone/>
              <a:defRPr sz="1400" b="1"/>
            </a:lvl3pPr>
            <a:lvl4pPr marL="1022453" indent="0">
              <a:buNone/>
              <a:defRPr sz="1200" b="1"/>
            </a:lvl4pPr>
            <a:lvl5pPr marL="1363270" indent="0">
              <a:buNone/>
              <a:defRPr sz="1200" b="1"/>
            </a:lvl5pPr>
            <a:lvl6pPr marL="1704209" indent="0">
              <a:buNone/>
              <a:defRPr sz="1200" b="1"/>
            </a:lvl6pPr>
            <a:lvl7pPr marL="2044904" indent="0">
              <a:buNone/>
              <a:defRPr sz="1200" b="1"/>
            </a:lvl7pPr>
            <a:lvl8pPr marL="2385600" indent="0">
              <a:buNone/>
              <a:defRPr sz="1200" b="1"/>
            </a:lvl8pPr>
            <a:lvl9pPr marL="2726423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29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697" indent="0">
              <a:buNone/>
              <a:defRPr sz="1500" b="1"/>
            </a:lvl2pPr>
            <a:lvl3pPr marL="681635" indent="0">
              <a:buNone/>
              <a:defRPr sz="1400" b="1"/>
            </a:lvl3pPr>
            <a:lvl4pPr marL="1022453" indent="0">
              <a:buNone/>
              <a:defRPr sz="1200" b="1"/>
            </a:lvl4pPr>
            <a:lvl5pPr marL="1363270" indent="0">
              <a:buNone/>
              <a:defRPr sz="1200" b="1"/>
            </a:lvl5pPr>
            <a:lvl6pPr marL="1704209" indent="0">
              <a:buNone/>
              <a:defRPr sz="1200" b="1"/>
            </a:lvl6pPr>
            <a:lvl7pPr marL="2044904" indent="0">
              <a:buNone/>
              <a:defRPr sz="1200" b="1"/>
            </a:lvl7pPr>
            <a:lvl8pPr marL="2385600" indent="0">
              <a:buNone/>
              <a:defRPr sz="1200" b="1"/>
            </a:lvl8pPr>
            <a:lvl9pPr marL="2726423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29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27F9884-4EEE-4D7B-ADE4-53AC3CACDBD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71052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5E529FA-2DDB-4551-9789-81E3D80EED5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806007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B116BBB-9CF2-4620-A6EE-C0E81968C2B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547396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074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0697" indent="0">
              <a:buNone/>
              <a:defRPr sz="900"/>
            </a:lvl2pPr>
            <a:lvl3pPr marL="681635" indent="0">
              <a:buNone/>
              <a:defRPr sz="800"/>
            </a:lvl3pPr>
            <a:lvl4pPr marL="1022453" indent="0">
              <a:buNone/>
              <a:defRPr sz="700"/>
            </a:lvl4pPr>
            <a:lvl5pPr marL="1363270" indent="0">
              <a:buNone/>
              <a:defRPr sz="700"/>
            </a:lvl5pPr>
            <a:lvl6pPr marL="1704209" indent="0">
              <a:buNone/>
              <a:defRPr sz="700"/>
            </a:lvl6pPr>
            <a:lvl7pPr marL="2044904" indent="0">
              <a:buNone/>
              <a:defRPr sz="700"/>
            </a:lvl7pPr>
            <a:lvl8pPr marL="2385600" indent="0">
              <a:buNone/>
              <a:defRPr sz="700"/>
            </a:lvl8pPr>
            <a:lvl9pPr marL="2726423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23145AB-2D34-44D1-A091-369D85EE3E2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38419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41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7385" indent="0" algn="ctr">
              <a:buNone/>
              <a:defRPr/>
            </a:lvl2pPr>
            <a:lvl3pPr marL="675379" indent="0" algn="ctr">
              <a:buNone/>
              <a:defRPr/>
            </a:lvl3pPr>
            <a:lvl4pPr marL="1013107" indent="0" algn="ctr">
              <a:buNone/>
              <a:defRPr/>
            </a:lvl4pPr>
            <a:lvl5pPr marL="1350881" indent="0" algn="ctr">
              <a:buNone/>
              <a:defRPr/>
            </a:lvl5pPr>
            <a:lvl6pPr marL="1688753" indent="0" algn="ctr">
              <a:buNone/>
              <a:defRPr/>
            </a:lvl6pPr>
            <a:lvl7pPr marL="2026136" indent="0" algn="ctr">
              <a:buNone/>
              <a:defRPr/>
            </a:lvl7pPr>
            <a:lvl8pPr marL="2363713" indent="0" algn="ctr">
              <a:buNone/>
              <a:defRPr/>
            </a:lvl8pPr>
            <a:lvl9pPr marL="27014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FA3A0-3DFB-44D5-B46A-7649C14F48B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4365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697" indent="0">
              <a:buNone/>
              <a:defRPr sz="2100"/>
            </a:lvl2pPr>
            <a:lvl3pPr marL="681635" indent="0">
              <a:buNone/>
              <a:defRPr sz="1800"/>
            </a:lvl3pPr>
            <a:lvl4pPr marL="1022453" indent="0">
              <a:buNone/>
              <a:defRPr sz="1500"/>
            </a:lvl4pPr>
            <a:lvl5pPr marL="1363270" indent="0">
              <a:buNone/>
              <a:defRPr sz="1500"/>
            </a:lvl5pPr>
            <a:lvl6pPr marL="1704209" indent="0">
              <a:buNone/>
              <a:defRPr sz="1500"/>
            </a:lvl6pPr>
            <a:lvl7pPr marL="2044904" indent="0">
              <a:buNone/>
              <a:defRPr sz="1500"/>
            </a:lvl7pPr>
            <a:lvl8pPr marL="2385600" indent="0">
              <a:buNone/>
              <a:defRPr sz="1500"/>
            </a:lvl8pPr>
            <a:lvl9pPr marL="2726423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748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0697" indent="0">
              <a:buNone/>
              <a:defRPr sz="900"/>
            </a:lvl2pPr>
            <a:lvl3pPr marL="681635" indent="0">
              <a:buNone/>
              <a:defRPr sz="800"/>
            </a:lvl3pPr>
            <a:lvl4pPr marL="1022453" indent="0">
              <a:buNone/>
              <a:defRPr sz="700"/>
            </a:lvl4pPr>
            <a:lvl5pPr marL="1363270" indent="0">
              <a:buNone/>
              <a:defRPr sz="700"/>
            </a:lvl5pPr>
            <a:lvl6pPr marL="1704209" indent="0">
              <a:buNone/>
              <a:defRPr sz="700"/>
            </a:lvl6pPr>
            <a:lvl7pPr marL="2044904" indent="0">
              <a:buNone/>
              <a:defRPr sz="700"/>
            </a:lvl7pPr>
            <a:lvl8pPr marL="2385600" indent="0">
              <a:buNone/>
              <a:defRPr sz="700"/>
            </a:lvl8pPr>
            <a:lvl9pPr marL="2726423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94158C5-99C3-4491-98EF-F92BBFCFD5D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701515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9F96C80-72BA-4540-80DF-CB95C19ADD7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7856840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498" y="77433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433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491C379-9E25-430A-A318-E858F49FFD6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7774520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186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4E7ABC0-74A5-4972-92BF-BAAF91A7A8F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26711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186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437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749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9C70A2A-221E-4AF2-9820-E7CB4A4E8ED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30922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186" y="77433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E31509D2-34B6-4800-AD02-A54EAFA3CB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906471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105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0697" indent="0" algn="ctr">
              <a:buNone/>
              <a:defRPr/>
            </a:lvl2pPr>
            <a:lvl3pPr marL="681635" indent="0" algn="ctr">
              <a:buNone/>
              <a:defRPr/>
            </a:lvl3pPr>
            <a:lvl4pPr marL="1022453" indent="0" algn="ctr">
              <a:buNone/>
              <a:defRPr/>
            </a:lvl4pPr>
            <a:lvl5pPr marL="1363270" indent="0" algn="ctr">
              <a:buNone/>
              <a:defRPr/>
            </a:lvl5pPr>
            <a:lvl6pPr marL="1704209" indent="0" algn="ctr">
              <a:buNone/>
              <a:defRPr/>
            </a:lvl6pPr>
            <a:lvl7pPr marL="2044904" indent="0" algn="ctr">
              <a:buNone/>
              <a:defRPr/>
            </a:lvl7pPr>
            <a:lvl8pPr marL="2385600" indent="0" algn="ctr">
              <a:buNone/>
              <a:defRPr/>
            </a:lvl8pPr>
            <a:lvl9pPr marL="2726423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3E75F46-BEB0-4E56-B8CF-AC19E6C0AA4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122621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114300"/>
            <a:ext cx="7696200" cy="8001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914400" y="1257300"/>
            <a:ext cx="3771900" cy="35433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38700" y="1257300"/>
            <a:ext cx="3771900" cy="35433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kumimoji="1">
                <a:latin typeface="Arial" charset="0"/>
              </a:defRPr>
            </a:lvl1pPr>
          </a:lstStyle>
          <a:p>
            <a:fld id="{D1DB3527-2DBC-49B1-95D9-9606CC37106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442215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47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541" indent="0" algn="ctr">
              <a:buNone/>
              <a:defRPr/>
            </a:lvl2pPr>
            <a:lvl3pPr marL="905243" indent="0" algn="ctr">
              <a:buNone/>
              <a:defRPr/>
            </a:lvl3pPr>
            <a:lvl4pPr marL="1357762" indent="0" algn="ctr">
              <a:buNone/>
              <a:defRPr/>
            </a:lvl4pPr>
            <a:lvl5pPr marL="1810484" indent="0" algn="ctr">
              <a:buNone/>
              <a:defRPr/>
            </a:lvl5pPr>
            <a:lvl6pPr marL="2262803" indent="0" algn="ctr">
              <a:buNone/>
              <a:defRPr/>
            </a:lvl6pPr>
            <a:lvl7pPr marL="2715407" indent="0" algn="ctr">
              <a:buNone/>
              <a:defRPr/>
            </a:lvl7pPr>
            <a:lvl8pPr marL="3168053" indent="0" algn="ctr">
              <a:buNone/>
              <a:defRPr/>
            </a:lvl8pPr>
            <a:lvl9pPr marL="3620705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fld id="{BF7C19C0-96CC-47C3-8BA5-CDCDEDFB7A74}" type="slidenum">
              <a:rPr lang="zh-TW" altLang="en-US" kern="0" smtClean="0">
                <a:sym typeface="Arial"/>
              </a:rPr>
              <a:pPr defTabSz="905243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126570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fld id="{C6965DB0-7AF9-4669-847C-61F2808BF3BD}" type="slidenum">
              <a:rPr lang="zh-TW" altLang="en-US" kern="0" smtClean="0">
                <a:sym typeface="Arial"/>
              </a:rPr>
              <a:pPr defTabSz="905243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9708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229D5-77B7-4141-AA8D-7BE718EC5BB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8344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401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541" indent="0">
              <a:buNone/>
              <a:defRPr sz="1800"/>
            </a:lvl2pPr>
            <a:lvl3pPr marL="905243" indent="0">
              <a:buNone/>
              <a:defRPr sz="1600"/>
            </a:lvl3pPr>
            <a:lvl4pPr marL="1357762" indent="0">
              <a:buNone/>
              <a:defRPr sz="1400"/>
            </a:lvl4pPr>
            <a:lvl5pPr marL="1810484" indent="0">
              <a:buNone/>
              <a:defRPr sz="1400"/>
            </a:lvl5pPr>
            <a:lvl6pPr marL="2262803" indent="0">
              <a:buNone/>
              <a:defRPr sz="1400"/>
            </a:lvl6pPr>
            <a:lvl7pPr marL="2715407" indent="0">
              <a:buNone/>
              <a:defRPr sz="1400"/>
            </a:lvl7pPr>
            <a:lvl8pPr marL="3168053" indent="0">
              <a:buNone/>
              <a:defRPr sz="1400"/>
            </a:lvl8pPr>
            <a:lvl9pPr marL="3620705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fld id="{DF1E3C98-A43C-4000-9AA5-0B73D498E792}" type="slidenum">
              <a:rPr lang="zh-TW" altLang="en-US" kern="0" smtClean="0">
                <a:sym typeface="Arial"/>
              </a:rPr>
              <a:pPr defTabSz="905243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320169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fld id="{BD88760B-77C9-4A53-9172-491A1F11FB67}" type="slidenum">
              <a:rPr lang="zh-TW" altLang="en-US" kern="0" smtClean="0">
                <a:sym typeface="Arial"/>
              </a:rPr>
              <a:pPr defTabSz="905243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596758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541" indent="0">
              <a:buNone/>
              <a:defRPr sz="2000" b="1"/>
            </a:lvl2pPr>
            <a:lvl3pPr marL="905243" indent="0">
              <a:buNone/>
              <a:defRPr sz="1800" b="1"/>
            </a:lvl3pPr>
            <a:lvl4pPr marL="1357762" indent="0">
              <a:buNone/>
              <a:defRPr sz="1600" b="1"/>
            </a:lvl4pPr>
            <a:lvl5pPr marL="1810484" indent="0">
              <a:buNone/>
              <a:defRPr sz="1600" b="1"/>
            </a:lvl5pPr>
            <a:lvl6pPr marL="2262803" indent="0">
              <a:buNone/>
              <a:defRPr sz="1600" b="1"/>
            </a:lvl6pPr>
            <a:lvl7pPr marL="2715407" indent="0">
              <a:buNone/>
              <a:defRPr sz="1600" b="1"/>
            </a:lvl7pPr>
            <a:lvl8pPr marL="3168053" indent="0">
              <a:buNone/>
              <a:defRPr sz="1600" b="1"/>
            </a:lvl8pPr>
            <a:lvl9pPr marL="362070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589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541" indent="0">
              <a:buNone/>
              <a:defRPr sz="2000" b="1"/>
            </a:lvl2pPr>
            <a:lvl3pPr marL="905243" indent="0">
              <a:buNone/>
              <a:defRPr sz="1800" b="1"/>
            </a:lvl3pPr>
            <a:lvl4pPr marL="1357762" indent="0">
              <a:buNone/>
              <a:defRPr sz="1600" b="1"/>
            </a:lvl4pPr>
            <a:lvl5pPr marL="1810484" indent="0">
              <a:buNone/>
              <a:defRPr sz="1600" b="1"/>
            </a:lvl5pPr>
            <a:lvl6pPr marL="2262803" indent="0">
              <a:buNone/>
              <a:defRPr sz="1600" b="1"/>
            </a:lvl6pPr>
            <a:lvl7pPr marL="2715407" indent="0">
              <a:buNone/>
              <a:defRPr sz="1600" b="1"/>
            </a:lvl7pPr>
            <a:lvl8pPr marL="3168053" indent="0">
              <a:buNone/>
              <a:defRPr sz="1600" b="1"/>
            </a:lvl8pPr>
            <a:lvl9pPr marL="362070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58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fld id="{787115B7-834A-426C-BC06-CBBB37A9C4EA}" type="slidenum">
              <a:rPr lang="zh-TW" altLang="en-US" kern="0" smtClean="0">
                <a:sym typeface="Arial"/>
              </a:rPr>
              <a:pPr defTabSz="905243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704759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fld id="{346D3ED2-24CF-4FC4-B851-A1ACDB2F037C}" type="slidenum">
              <a:rPr lang="zh-TW" altLang="en-US" kern="0" smtClean="0">
                <a:sym typeface="Arial"/>
              </a:rPr>
              <a:pPr defTabSz="905243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514638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fld id="{9265DCCD-DFA0-41B2-95C7-811AE5CFB6C3}" type="slidenum">
              <a:rPr lang="zh-TW" altLang="en-US" kern="0" smtClean="0">
                <a:sym typeface="Arial"/>
              </a:rPr>
              <a:pPr defTabSz="905243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99751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9" y="205012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44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541" indent="0">
              <a:buNone/>
              <a:defRPr sz="1200"/>
            </a:lvl2pPr>
            <a:lvl3pPr marL="905243" indent="0">
              <a:buNone/>
              <a:defRPr sz="1000"/>
            </a:lvl3pPr>
            <a:lvl4pPr marL="1357762" indent="0">
              <a:buNone/>
              <a:defRPr sz="900"/>
            </a:lvl4pPr>
            <a:lvl5pPr marL="1810484" indent="0">
              <a:buNone/>
              <a:defRPr sz="900"/>
            </a:lvl5pPr>
            <a:lvl6pPr marL="2262803" indent="0">
              <a:buNone/>
              <a:defRPr sz="900"/>
            </a:lvl6pPr>
            <a:lvl7pPr marL="2715407" indent="0">
              <a:buNone/>
              <a:defRPr sz="900"/>
            </a:lvl7pPr>
            <a:lvl8pPr marL="3168053" indent="0">
              <a:buNone/>
              <a:defRPr sz="900"/>
            </a:lvl8pPr>
            <a:lvl9pPr marL="362070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fld id="{B2629F41-CD90-43FD-8A54-738ECC2EFC78}" type="slidenum">
              <a:rPr lang="zh-TW" altLang="en-US" kern="0" smtClean="0">
                <a:sym typeface="Arial"/>
              </a:rPr>
              <a:pPr defTabSz="905243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177458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676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541" indent="0">
              <a:buNone/>
              <a:defRPr sz="2800"/>
            </a:lvl2pPr>
            <a:lvl3pPr marL="905243" indent="0">
              <a:buNone/>
              <a:defRPr sz="2400"/>
            </a:lvl3pPr>
            <a:lvl4pPr marL="1357762" indent="0">
              <a:buNone/>
              <a:defRPr sz="2000"/>
            </a:lvl4pPr>
            <a:lvl5pPr marL="1810484" indent="0">
              <a:buNone/>
              <a:defRPr sz="2000"/>
            </a:lvl5pPr>
            <a:lvl6pPr marL="2262803" indent="0">
              <a:buNone/>
              <a:defRPr sz="2000"/>
            </a:lvl6pPr>
            <a:lvl7pPr marL="2715407" indent="0">
              <a:buNone/>
              <a:defRPr sz="2000"/>
            </a:lvl7pPr>
            <a:lvl8pPr marL="3168053" indent="0">
              <a:buNone/>
              <a:defRPr sz="2000"/>
            </a:lvl8pPr>
            <a:lvl9pPr marL="3620705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16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541" indent="0">
              <a:buNone/>
              <a:defRPr sz="1200"/>
            </a:lvl2pPr>
            <a:lvl3pPr marL="905243" indent="0">
              <a:buNone/>
              <a:defRPr sz="1000"/>
            </a:lvl3pPr>
            <a:lvl4pPr marL="1357762" indent="0">
              <a:buNone/>
              <a:defRPr sz="900"/>
            </a:lvl4pPr>
            <a:lvl5pPr marL="1810484" indent="0">
              <a:buNone/>
              <a:defRPr sz="900"/>
            </a:lvl5pPr>
            <a:lvl6pPr marL="2262803" indent="0">
              <a:buNone/>
              <a:defRPr sz="900"/>
            </a:lvl6pPr>
            <a:lvl7pPr marL="2715407" indent="0">
              <a:buNone/>
              <a:defRPr sz="900"/>
            </a:lvl7pPr>
            <a:lvl8pPr marL="3168053" indent="0">
              <a:buNone/>
              <a:defRPr sz="900"/>
            </a:lvl8pPr>
            <a:lvl9pPr marL="362070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fld id="{174EDEB8-8BF9-43A4-B00B-85A99D6716CF}" type="slidenum">
              <a:rPr lang="zh-TW" altLang="en-US" kern="0" smtClean="0">
                <a:sym typeface="Arial"/>
              </a:rPr>
              <a:pPr defTabSz="905243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86225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fld id="{927FE447-E084-4590-9CD6-AF7857278533}" type="slidenum">
              <a:rPr lang="zh-TW" altLang="en-US" kern="0" smtClean="0">
                <a:sym typeface="Arial"/>
              </a:rPr>
              <a:pPr defTabSz="905243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336259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205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6205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fld id="{ADEFDD01-0D16-4CE7-A003-342F12AD0FBB}" type="slidenum">
              <a:rPr lang="zh-TW" altLang="en-US" kern="0" smtClean="0">
                <a:sym typeface="Arial"/>
              </a:rPr>
              <a:pPr defTabSz="905243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95759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54602"/>
            <a:ext cx="4038600" cy="164068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5243" hangingPunct="0">
              <a:defRPr/>
            </a:pPr>
            <a:fld id="{9448BAD8-6D40-435F-927F-E268AB8F3FB1}" type="slidenum">
              <a:rPr lang="zh-TW" altLang="en-US" kern="0" smtClean="0">
                <a:sym typeface="Arial"/>
              </a:rPr>
              <a:pPr defTabSz="905243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0029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244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7385" indent="0">
              <a:buNone/>
              <a:defRPr sz="1400"/>
            </a:lvl2pPr>
            <a:lvl3pPr marL="675379" indent="0">
              <a:buNone/>
              <a:defRPr sz="1200"/>
            </a:lvl3pPr>
            <a:lvl4pPr marL="1013107" indent="0">
              <a:buNone/>
              <a:defRPr sz="1100"/>
            </a:lvl4pPr>
            <a:lvl5pPr marL="1350881" indent="0">
              <a:buNone/>
              <a:defRPr sz="1100"/>
            </a:lvl5pPr>
            <a:lvl6pPr marL="1688753" indent="0">
              <a:buNone/>
              <a:defRPr sz="1100"/>
            </a:lvl6pPr>
            <a:lvl7pPr marL="2026136" indent="0">
              <a:buNone/>
              <a:defRPr sz="1100"/>
            </a:lvl7pPr>
            <a:lvl8pPr marL="2363713" indent="0">
              <a:buNone/>
              <a:defRPr sz="1100"/>
            </a:lvl8pPr>
            <a:lvl9pPr marL="2701499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70F1B-C18A-43B7-8DD7-95882C9C509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5419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790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8087" indent="0" algn="ctr">
              <a:buNone/>
              <a:defRPr/>
            </a:lvl2pPr>
            <a:lvl3pPr marL="676705" indent="0" algn="ctr">
              <a:buNone/>
              <a:defRPr/>
            </a:lvl3pPr>
            <a:lvl4pPr marL="1015058" indent="0" algn="ctr">
              <a:buNone/>
              <a:defRPr/>
            </a:lvl4pPr>
            <a:lvl5pPr marL="1353455" indent="0" algn="ctr">
              <a:buNone/>
              <a:defRPr/>
            </a:lvl5pPr>
            <a:lvl6pPr marL="1692029" indent="0" algn="ctr">
              <a:buNone/>
              <a:defRPr/>
            </a:lvl6pPr>
            <a:lvl7pPr marL="2030114" indent="0" algn="ctr">
              <a:buNone/>
              <a:defRPr/>
            </a:lvl7pPr>
            <a:lvl8pPr marL="2368315" indent="0" algn="ctr">
              <a:buNone/>
              <a:defRPr/>
            </a:lvl8pPr>
            <a:lvl9pPr marL="2706764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C69E1-002B-422F-AB18-467F202A814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0615969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CC84D-3F83-4C35-AD35-67A894C4C3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4191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51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8087" indent="0">
              <a:buNone/>
              <a:defRPr sz="1400"/>
            </a:lvl2pPr>
            <a:lvl3pPr marL="676705" indent="0">
              <a:buNone/>
              <a:defRPr sz="1200"/>
            </a:lvl3pPr>
            <a:lvl4pPr marL="1015058" indent="0">
              <a:buNone/>
              <a:defRPr sz="1100"/>
            </a:lvl4pPr>
            <a:lvl5pPr marL="1353455" indent="0">
              <a:buNone/>
              <a:defRPr sz="1100"/>
            </a:lvl5pPr>
            <a:lvl6pPr marL="1692029" indent="0">
              <a:buNone/>
              <a:defRPr sz="1100"/>
            </a:lvl6pPr>
            <a:lvl7pPr marL="2030114" indent="0">
              <a:buNone/>
              <a:defRPr sz="1100"/>
            </a:lvl7pPr>
            <a:lvl8pPr marL="2368315" indent="0">
              <a:buNone/>
              <a:defRPr sz="1100"/>
            </a:lvl8pPr>
            <a:lvl9pPr marL="2706764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E7FE2-EF9C-4901-AAAE-6AB591A4FB6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904724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31402-9EC0-47EB-B98E-739E831A39F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346837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087" indent="0">
              <a:buNone/>
              <a:defRPr sz="1500" b="1"/>
            </a:lvl2pPr>
            <a:lvl3pPr marL="676705" indent="0">
              <a:buNone/>
              <a:defRPr sz="1400" b="1"/>
            </a:lvl3pPr>
            <a:lvl4pPr marL="1015058" indent="0">
              <a:buNone/>
              <a:defRPr sz="1200" b="1"/>
            </a:lvl4pPr>
            <a:lvl5pPr marL="1353455" indent="0">
              <a:buNone/>
              <a:defRPr sz="1200" b="1"/>
            </a:lvl5pPr>
            <a:lvl6pPr marL="1692029" indent="0">
              <a:buNone/>
              <a:defRPr sz="1200" b="1"/>
            </a:lvl6pPr>
            <a:lvl7pPr marL="2030114" indent="0">
              <a:buNone/>
              <a:defRPr sz="1200" b="1"/>
            </a:lvl7pPr>
            <a:lvl8pPr marL="2368315" indent="0">
              <a:buNone/>
              <a:defRPr sz="1200" b="1"/>
            </a:lvl8pPr>
            <a:lvl9pPr marL="2706764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796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087" indent="0">
              <a:buNone/>
              <a:defRPr sz="1500" b="1"/>
            </a:lvl2pPr>
            <a:lvl3pPr marL="676705" indent="0">
              <a:buNone/>
              <a:defRPr sz="1400" b="1"/>
            </a:lvl3pPr>
            <a:lvl4pPr marL="1015058" indent="0">
              <a:buNone/>
              <a:defRPr sz="1200" b="1"/>
            </a:lvl4pPr>
            <a:lvl5pPr marL="1353455" indent="0">
              <a:buNone/>
              <a:defRPr sz="1200" b="1"/>
            </a:lvl5pPr>
            <a:lvl6pPr marL="1692029" indent="0">
              <a:buNone/>
              <a:defRPr sz="1200" b="1"/>
            </a:lvl6pPr>
            <a:lvl7pPr marL="2030114" indent="0">
              <a:buNone/>
              <a:defRPr sz="1200" b="1"/>
            </a:lvl7pPr>
            <a:lvl8pPr marL="2368315" indent="0">
              <a:buNone/>
              <a:defRPr sz="1200" b="1"/>
            </a:lvl8pPr>
            <a:lvl9pPr marL="2706764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79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38490-3F1F-4BC3-896E-3EBD3F3773F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351847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481C8-299F-43F4-903C-4B60FA57F85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974465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6F892-9DAA-4F6C-8113-5DD18A50215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8369111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9" y="205024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75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38087" indent="0">
              <a:buNone/>
              <a:defRPr sz="900"/>
            </a:lvl2pPr>
            <a:lvl3pPr marL="676705" indent="0">
              <a:buNone/>
              <a:defRPr sz="800"/>
            </a:lvl3pPr>
            <a:lvl4pPr marL="1015058" indent="0">
              <a:buNone/>
              <a:defRPr sz="700"/>
            </a:lvl4pPr>
            <a:lvl5pPr marL="1353455" indent="0">
              <a:buNone/>
              <a:defRPr sz="700"/>
            </a:lvl5pPr>
            <a:lvl6pPr marL="1692029" indent="0">
              <a:buNone/>
              <a:defRPr sz="700"/>
            </a:lvl6pPr>
            <a:lvl7pPr marL="2030114" indent="0">
              <a:buNone/>
              <a:defRPr sz="700"/>
            </a:lvl7pPr>
            <a:lvl8pPr marL="2368315" indent="0">
              <a:buNone/>
              <a:defRPr sz="700"/>
            </a:lvl8pPr>
            <a:lvl9pPr marL="2706764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BC0B-A594-47E1-B043-EA5CDD2FB7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364768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688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8087" indent="0">
              <a:buNone/>
              <a:defRPr sz="2100"/>
            </a:lvl2pPr>
            <a:lvl3pPr marL="676705" indent="0">
              <a:buNone/>
              <a:defRPr sz="1800"/>
            </a:lvl3pPr>
            <a:lvl4pPr marL="1015058" indent="0">
              <a:buNone/>
              <a:defRPr sz="1500"/>
            </a:lvl4pPr>
            <a:lvl5pPr marL="1353455" indent="0">
              <a:buNone/>
              <a:defRPr sz="1500"/>
            </a:lvl5pPr>
            <a:lvl6pPr marL="1692029" indent="0">
              <a:buNone/>
              <a:defRPr sz="1500"/>
            </a:lvl6pPr>
            <a:lvl7pPr marL="2030114" indent="0">
              <a:buNone/>
              <a:defRPr sz="1500"/>
            </a:lvl7pPr>
            <a:lvl8pPr marL="2368315" indent="0">
              <a:buNone/>
              <a:defRPr sz="1500"/>
            </a:lvl8pPr>
            <a:lvl9pPr marL="2706764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37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38087" indent="0">
              <a:buNone/>
              <a:defRPr sz="900"/>
            </a:lvl2pPr>
            <a:lvl3pPr marL="676705" indent="0">
              <a:buNone/>
              <a:defRPr sz="800"/>
            </a:lvl3pPr>
            <a:lvl4pPr marL="1015058" indent="0">
              <a:buNone/>
              <a:defRPr sz="700"/>
            </a:lvl4pPr>
            <a:lvl5pPr marL="1353455" indent="0">
              <a:buNone/>
              <a:defRPr sz="700"/>
            </a:lvl5pPr>
            <a:lvl6pPr marL="1692029" indent="0">
              <a:buNone/>
              <a:defRPr sz="700"/>
            </a:lvl6pPr>
            <a:lvl7pPr marL="2030114" indent="0">
              <a:buNone/>
              <a:defRPr sz="700"/>
            </a:lvl7pPr>
            <a:lvl8pPr marL="2368315" indent="0">
              <a:buNone/>
              <a:defRPr sz="700"/>
            </a:lvl8pPr>
            <a:lvl9pPr marL="2706764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5046-130A-4FEC-87EB-0459D337BF1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410216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641FF-B69C-4843-AD72-65FF7207F78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49590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FD8C9-A3DD-4C55-954A-AC6554A9AB73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7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B3DD5-90CA-4052-8962-AEFD8814CE4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51841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319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631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4E9AA-5501-49C7-8DB0-8FD6B165DFC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860020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5D6A0-1515-4AA9-BB9B-66CB508357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3292933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06319"/>
            <a:ext cx="8229600" cy="43886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ADFCC-6EFA-419A-A22F-DFBDDAA7A14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004058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32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405 w 596"/>
                  <a:gd name="T1" fmla="*/ 9149 h 666"/>
                  <a:gd name="T2" fmla="*/ 145 w 596"/>
                  <a:gd name="T3" fmla="*/ 8426 h 666"/>
                  <a:gd name="T4" fmla="*/ 0 w 596"/>
                  <a:gd name="T5" fmla="*/ 7140 h 666"/>
                  <a:gd name="T6" fmla="*/ 101 w 596"/>
                  <a:gd name="T7" fmla="*/ 5490 h 666"/>
                  <a:gd name="T8" fmla="*/ 626 w 596"/>
                  <a:gd name="T9" fmla="*/ 3735 h 666"/>
                  <a:gd name="T10" fmla="*/ 1720 w 596"/>
                  <a:gd name="T11" fmla="*/ 2074 h 666"/>
                  <a:gd name="T12" fmla="*/ 3556 w 596"/>
                  <a:gd name="T13" fmla="*/ 765 h 666"/>
                  <a:gd name="T14" fmla="*/ 6177 w 596"/>
                  <a:gd name="T15" fmla="*/ 45 h 666"/>
                  <a:gd name="T16" fmla="*/ 9510 w 596"/>
                  <a:gd name="T17" fmla="*/ 223 h 666"/>
                  <a:gd name="T18" fmla="*/ 12116 w 596"/>
                  <a:gd name="T19" fmla="*/ 1686 h 666"/>
                  <a:gd name="T20" fmla="*/ 13862 w 596"/>
                  <a:gd name="T21" fmla="*/ 4083 h 666"/>
                  <a:gd name="T22" fmla="*/ 14793 w 596"/>
                  <a:gd name="T23" fmla="*/ 7015 h 666"/>
                  <a:gd name="T24" fmla="*/ 14891 w 596"/>
                  <a:gd name="T25" fmla="*/ 10112 h 666"/>
                  <a:gd name="T26" fmla="*/ 14166 w 596"/>
                  <a:gd name="T27" fmla="*/ 12981 h 666"/>
                  <a:gd name="T28" fmla="*/ 12686 w 596"/>
                  <a:gd name="T29" fmla="*/ 15198 h 666"/>
                  <a:gd name="T30" fmla="*/ 10440 w 596"/>
                  <a:gd name="T31" fmla="*/ 16386 h 666"/>
                  <a:gd name="T32" fmla="*/ 9734 w 596"/>
                  <a:gd name="T33" fmla="*/ 16281 h 666"/>
                  <a:gd name="T34" fmla="*/ 11031 w 596"/>
                  <a:gd name="T35" fmla="*/ 15254 h 666"/>
                  <a:gd name="T36" fmla="*/ 12060 w 596"/>
                  <a:gd name="T37" fmla="*/ 13448 h 666"/>
                  <a:gd name="T38" fmla="*/ 12731 w 596"/>
                  <a:gd name="T39" fmla="*/ 11216 h 666"/>
                  <a:gd name="T40" fmla="*/ 13010 w 596"/>
                  <a:gd name="T41" fmla="*/ 8781 h 666"/>
                  <a:gd name="T42" fmla="*/ 12865 w 596"/>
                  <a:gd name="T43" fmla="*/ 6375 h 666"/>
                  <a:gd name="T44" fmla="*/ 12140 w 596"/>
                  <a:gd name="T45" fmla="*/ 4301 h 666"/>
                  <a:gd name="T46" fmla="*/ 10830 w 596"/>
                  <a:gd name="T47" fmla="*/ 2769 h 666"/>
                  <a:gd name="T48" fmla="*/ 8539 w 596"/>
                  <a:gd name="T49" fmla="*/ 1848 h 666"/>
                  <a:gd name="T50" fmla="*/ 6153 w 596"/>
                  <a:gd name="T51" fmla="*/ 1507 h 666"/>
                  <a:gd name="T52" fmla="*/ 4352 w 596"/>
                  <a:gd name="T53" fmla="*/ 1750 h 666"/>
                  <a:gd name="T54" fmla="*/ 3031 w 596"/>
                  <a:gd name="T55" fmla="*/ 2495 h 666"/>
                  <a:gd name="T56" fmla="*/ 2100 w 596"/>
                  <a:gd name="T57" fmla="*/ 3679 h 666"/>
                  <a:gd name="T58" fmla="*/ 1420 w 596"/>
                  <a:gd name="T59" fmla="*/ 5086 h 666"/>
                  <a:gd name="T60" fmla="*/ 995 w 596"/>
                  <a:gd name="T61" fmla="*/ 6716 h 666"/>
                  <a:gd name="T62" fmla="*/ 705 w 596"/>
                  <a:gd name="T63" fmla="*/ 8382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627 h 237"/>
                  <a:gd name="T4" fmla="*/ 80 w 257"/>
                  <a:gd name="T5" fmla="*/ 1259 h 237"/>
                  <a:gd name="T6" fmla="*/ 142 w 257"/>
                  <a:gd name="T7" fmla="*/ 1887 h 237"/>
                  <a:gd name="T8" fmla="*/ 262 w 257"/>
                  <a:gd name="T9" fmla="*/ 2476 h 237"/>
                  <a:gd name="T10" fmla="*/ 440 w 257"/>
                  <a:gd name="T11" fmla="*/ 3002 h 237"/>
                  <a:gd name="T12" fmla="*/ 655 w 257"/>
                  <a:gd name="T13" fmla="*/ 3553 h 237"/>
                  <a:gd name="T14" fmla="*/ 922 w 257"/>
                  <a:gd name="T15" fmla="*/ 4062 h 237"/>
                  <a:gd name="T16" fmla="*/ 1240 w 257"/>
                  <a:gd name="T17" fmla="*/ 4488 h 237"/>
                  <a:gd name="T18" fmla="*/ 1633 w 257"/>
                  <a:gd name="T19" fmla="*/ 4893 h 237"/>
                  <a:gd name="T20" fmla="*/ 2093 w 257"/>
                  <a:gd name="T21" fmla="*/ 5241 h 237"/>
                  <a:gd name="T22" fmla="*/ 2586 w 257"/>
                  <a:gd name="T23" fmla="*/ 5523 h 237"/>
                  <a:gd name="T24" fmla="*/ 3193 w 257"/>
                  <a:gd name="T25" fmla="*/ 5747 h 237"/>
                  <a:gd name="T26" fmla="*/ 3850 w 257"/>
                  <a:gd name="T27" fmla="*/ 5893 h 237"/>
                  <a:gd name="T28" fmla="*/ 4586 w 257"/>
                  <a:gd name="T29" fmla="*/ 5973 h 237"/>
                  <a:gd name="T30" fmla="*/ 5361 w 257"/>
                  <a:gd name="T31" fmla="*/ 5949 h 237"/>
                  <a:gd name="T32" fmla="*/ 6263 w 257"/>
                  <a:gd name="T33" fmla="*/ 5848 h 237"/>
                  <a:gd name="T34" fmla="*/ 5459 w 257"/>
                  <a:gd name="T35" fmla="*/ 5722 h 237"/>
                  <a:gd name="T36" fmla="*/ 4748 w 257"/>
                  <a:gd name="T37" fmla="*/ 5547 h 237"/>
                  <a:gd name="T38" fmla="*/ 4146 w 257"/>
                  <a:gd name="T39" fmla="*/ 5341 h 237"/>
                  <a:gd name="T40" fmla="*/ 3608 w 257"/>
                  <a:gd name="T41" fmla="*/ 5140 h 237"/>
                  <a:gd name="T42" fmla="*/ 3115 w 257"/>
                  <a:gd name="T43" fmla="*/ 4860 h 237"/>
                  <a:gd name="T44" fmla="*/ 2731 w 257"/>
                  <a:gd name="T45" fmla="*/ 4589 h 237"/>
                  <a:gd name="T46" fmla="*/ 2368 w 257"/>
                  <a:gd name="T47" fmla="*/ 4261 h 237"/>
                  <a:gd name="T48" fmla="*/ 2048 w 257"/>
                  <a:gd name="T49" fmla="*/ 3901 h 237"/>
                  <a:gd name="T50" fmla="*/ 1753 w 257"/>
                  <a:gd name="T51" fmla="*/ 3553 h 237"/>
                  <a:gd name="T52" fmla="*/ 1491 w 257"/>
                  <a:gd name="T53" fmla="*/ 3148 h 237"/>
                  <a:gd name="T54" fmla="*/ 1273 w 257"/>
                  <a:gd name="T55" fmla="*/ 2700 h 237"/>
                  <a:gd name="T56" fmla="*/ 1051 w 257"/>
                  <a:gd name="T57" fmla="*/ 2214 h 237"/>
                  <a:gd name="T58" fmla="*/ 800 w 257"/>
                  <a:gd name="T59" fmla="*/ 1741 h 237"/>
                  <a:gd name="T60" fmla="*/ 558 w 257"/>
                  <a:gd name="T61" fmla="*/ 1181 h 237"/>
                  <a:gd name="T62" fmla="*/ 295 w 257"/>
                  <a:gd name="T63" fmla="*/ 607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1917 w 124"/>
                  <a:gd name="T1" fmla="*/ 0 h 110"/>
                  <a:gd name="T2" fmla="*/ 3089 w 124"/>
                  <a:gd name="T3" fmla="*/ 2830 h 110"/>
                  <a:gd name="T4" fmla="*/ 2989 w 124"/>
                  <a:gd name="T5" fmla="*/ 2807 h 110"/>
                  <a:gd name="T6" fmla="*/ 2665 w 124"/>
                  <a:gd name="T7" fmla="*/ 2762 h 110"/>
                  <a:gd name="T8" fmla="*/ 2220 w 124"/>
                  <a:gd name="T9" fmla="*/ 2655 h 110"/>
                  <a:gd name="T10" fmla="*/ 1698 w 124"/>
                  <a:gd name="T11" fmla="*/ 2599 h 110"/>
                  <a:gd name="T12" fmla="*/ 1128 w 124"/>
                  <a:gd name="T13" fmla="*/ 2551 h 110"/>
                  <a:gd name="T14" fmla="*/ 623 w 124"/>
                  <a:gd name="T15" fmla="*/ 2578 h 110"/>
                  <a:gd name="T16" fmla="*/ 226 w 124"/>
                  <a:gd name="T17" fmla="*/ 2680 h 110"/>
                  <a:gd name="T18" fmla="*/ 0 w 124"/>
                  <a:gd name="T19" fmla="*/ 2891 h 110"/>
                  <a:gd name="T20" fmla="*/ 101 w 124"/>
                  <a:gd name="T21" fmla="*/ 2578 h 110"/>
                  <a:gd name="T22" fmla="*/ 199 w 124"/>
                  <a:gd name="T23" fmla="*/ 2332 h 110"/>
                  <a:gd name="T24" fmla="*/ 400 w 124"/>
                  <a:gd name="T25" fmla="*/ 2157 h 110"/>
                  <a:gd name="T26" fmla="*/ 623 w 124"/>
                  <a:gd name="T27" fmla="*/ 1994 h 110"/>
                  <a:gd name="T28" fmla="*/ 894 w 124"/>
                  <a:gd name="T29" fmla="*/ 1890 h 110"/>
                  <a:gd name="T30" fmla="*/ 1173 w 124"/>
                  <a:gd name="T31" fmla="*/ 1865 h 110"/>
                  <a:gd name="T32" fmla="*/ 1472 w 124"/>
                  <a:gd name="T33" fmla="*/ 1865 h 110"/>
                  <a:gd name="T34" fmla="*/ 1796 w 124"/>
                  <a:gd name="T35" fmla="*/ 1947 h 110"/>
                  <a:gd name="T36" fmla="*/ 1816 w 124"/>
                  <a:gd name="T37" fmla="*/ 1865 h 110"/>
                  <a:gd name="T38" fmla="*/ 1736 w 124"/>
                  <a:gd name="T39" fmla="*/ 1471 h 110"/>
                  <a:gd name="T40" fmla="*/ 1671 w 124"/>
                  <a:gd name="T41" fmla="*/ 998 h 110"/>
                  <a:gd name="T42" fmla="*/ 1617 w 124"/>
                  <a:gd name="T43" fmla="*/ 790 h 110"/>
                  <a:gd name="T44" fmla="*/ 1573 w 124"/>
                  <a:gd name="T45" fmla="*/ 790 h 110"/>
                  <a:gd name="T46" fmla="*/ 1517 w 124"/>
                  <a:gd name="T47" fmla="*/ 763 h 110"/>
                  <a:gd name="T48" fmla="*/ 1472 w 124"/>
                  <a:gd name="T49" fmla="*/ 686 h 110"/>
                  <a:gd name="T50" fmla="*/ 1416 w 124"/>
                  <a:gd name="T51" fmla="*/ 604 h 110"/>
                  <a:gd name="T52" fmla="*/ 1416 w 124"/>
                  <a:gd name="T53" fmla="*/ 498 h 110"/>
                  <a:gd name="T54" fmla="*/ 1472 w 124"/>
                  <a:gd name="T55" fmla="*/ 369 h 110"/>
                  <a:gd name="T56" fmla="*/ 1637 w 124"/>
                  <a:gd name="T57" fmla="*/ 211 h 110"/>
                  <a:gd name="T58" fmla="*/ 1917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26 w 109"/>
                  <a:gd name="T3" fmla="*/ 20 h 156"/>
                  <a:gd name="T4" fmla="*/ 454 w 109"/>
                  <a:gd name="T5" fmla="*/ 118 h 156"/>
                  <a:gd name="T6" fmla="*/ 944 w 109"/>
                  <a:gd name="T7" fmla="*/ 296 h 156"/>
                  <a:gd name="T8" fmla="*/ 1474 w 109"/>
                  <a:gd name="T9" fmla="*/ 583 h 156"/>
                  <a:gd name="T10" fmla="*/ 1985 w 109"/>
                  <a:gd name="T11" fmla="*/ 1079 h 156"/>
                  <a:gd name="T12" fmla="*/ 2454 w 109"/>
                  <a:gd name="T13" fmla="*/ 1737 h 156"/>
                  <a:gd name="T14" fmla="*/ 2738 w 109"/>
                  <a:gd name="T15" fmla="*/ 2643 h 156"/>
                  <a:gd name="T16" fmla="*/ 2783 w 109"/>
                  <a:gd name="T17" fmla="*/ 3819 h 156"/>
                  <a:gd name="T18" fmla="*/ 2677 w 109"/>
                  <a:gd name="T19" fmla="*/ 3819 h 156"/>
                  <a:gd name="T20" fmla="*/ 2531 w 109"/>
                  <a:gd name="T21" fmla="*/ 3819 h 156"/>
                  <a:gd name="T22" fmla="*/ 2374 w 109"/>
                  <a:gd name="T23" fmla="*/ 3819 h 156"/>
                  <a:gd name="T24" fmla="*/ 2227 w 109"/>
                  <a:gd name="T25" fmla="*/ 3775 h 156"/>
                  <a:gd name="T26" fmla="*/ 2066 w 109"/>
                  <a:gd name="T27" fmla="*/ 3741 h 156"/>
                  <a:gd name="T28" fmla="*/ 1884 w 109"/>
                  <a:gd name="T29" fmla="*/ 3677 h 156"/>
                  <a:gd name="T30" fmla="*/ 1681 w 109"/>
                  <a:gd name="T31" fmla="*/ 3552 h 156"/>
                  <a:gd name="T32" fmla="*/ 1474 w 109"/>
                  <a:gd name="T33" fmla="*/ 3399 h 156"/>
                  <a:gd name="T34" fmla="*/ 1349 w 109"/>
                  <a:gd name="T35" fmla="*/ 3083 h 156"/>
                  <a:gd name="T36" fmla="*/ 1349 w 109"/>
                  <a:gd name="T37" fmla="*/ 2716 h 156"/>
                  <a:gd name="T38" fmla="*/ 1430 w 109"/>
                  <a:gd name="T39" fmla="*/ 2356 h 156"/>
                  <a:gd name="T40" fmla="*/ 1510 w 109"/>
                  <a:gd name="T41" fmla="*/ 1960 h 156"/>
                  <a:gd name="T42" fmla="*/ 1430 w 109"/>
                  <a:gd name="T43" fmla="*/ 1519 h 156"/>
                  <a:gd name="T44" fmla="*/ 1227 w 109"/>
                  <a:gd name="T45" fmla="*/ 1059 h 156"/>
                  <a:gd name="T46" fmla="*/ 793 w 109"/>
                  <a:gd name="T47" fmla="*/ 558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777 w 46"/>
                  <a:gd name="T1" fmla="*/ 0 h 94"/>
                  <a:gd name="T2" fmla="*/ 506 w 46"/>
                  <a:gd name="T3" fmla="*/ 925 h 94"/>
                  <a:gd name="T4" fmla="*/ 381 w 46"/>
                  <a:gd name="T5" fmla="*/ 1519 h 94"/>
                  <a:gd name="T6" fmla="*/ 280 w 46"/>
                  <a:gd name="T7" fmla="*/ 1932 h 94"/>
                  <a:gd name="T8" fmla="*/ 0 w 46"/>
                  <a:gd name="T9" fmla="*/ 2299 h 94"/>
                  <a:gd name="T10" fmla="*/ 300 w 46"/>
                  <a:gd name="T11" fmla="*/ 2154 h 94"/>
                  <a:gd name="T12" fmla="*/ 582 w 46"/>
                  <a:gd name="T13" fmla="*/ 1957 h 94"/>
                  <a:gd name="T14" fmla="*/ 808 w 46"/>
                  <a:gd name="T15" fmla="*/ 1681 h 94"/>
                  <a:gd name="T16" fmla="*/ 1012 w 46"/>
                  <a:gd name="T17" fmla="*/ 1394 h 94"/>
                  <a:gd name="T18" fmla="*/ 1133 w 46"/>
                  <a:gd name="T19" fmla="*/ 1078 h 94"/>
                  <a:gd name="T20" fmla="*/ 1158 w 46"/>
                  <a:gd name="T21" fmla="*/ 736 h 94"/>
                  <a:gd name="T22" fmla="*/ 1052 w 46"/>
                  <a:gd name="T23" fmla="*/ 360 h 94"/>
                  <a:gd name="T24" fmla="*/ 777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0 w 54"/>
                  <a:gd name="T3" fmla="*/ 25 h 40"/>
                  <a:gd name="T4" fmla="*/ 142 w 54"/>
                  <a:gd name="T5" fmla="*/ 81 h 40"/>
                  <a:gd name="T6" fmla="*/ 316 w 54"/>
                  <a:gd name="T7" fmla="*/ 207 h 40"/>
                  <a:gd name="T8" fmla="*/ 513 w 54"/>
                  <a:gd name="T9" fmla="*/ 308 h 40"/>
                  <a:gd name="T10" fmla="*/ 702 w 54"/>
                  <a:gd name="T11" fmla="*/ 389 h 40"/>
                  <a:gd name="T12" fmla="*/ 924 w 54"/>
                  <a:gd name="T13" fmla="*/ 437 h 40"/>
                  <a:gd name="T14" fmla="*/ 1120 w 54"/>
                  <a:gd name="T15" fmla="*/ 466 h 40"/>
                  <a:gd name="T16" fmla="*/ 1318 w 54"/>
                  <a:gd name="T17" fmla="*/ 410 h 40"/>
                  <a:gd name="T18" fmla="*/ 1293 w 54"/>
                  <a:gd name="T19" fmla="*/ 639 h 40"/>
                  <a:gd name="T20" fmla="*/ 1220 w 54"/>
                  <a:gd name="T21" fmla="*/ 846 h 40"/>
                  <a:gd name="T22" fmla="*/ 1076 w 54"/>
                  <a:gd name="T23" fmla="*/ 983 h 40"/>
                  <a:gd name="T24" fmla="*/ 898 w 54"/>
                  <a:gd name="T25" fmla="*/ 1028 h 40"/>
                  <a:gd name="T26" fmla="*/ 682 w 54"/>
                  <a:gd name="T27" fmla="*/ 1004 h 40"/>
                  <a:gd name="T28" fmla="*/ 460 w 54"/>
                  <a:gd name="T29" fmla="*/ 821 h 40"/>
                  <a:gd name="T30" fmla="*/ 242 w 54"/>
                  <a:gd name="T31" fmla="*/ 511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42 w 149"/>
                  <a:gd name="T3" fmla="*/ 453 h 704"/>
                  <a:gd name="T4" fmla="*/ 383 w 149"/>
                  <a:gd name="T5" fmla="*/ 1027 h 704"/>
                  <a:gd name="T6" fmla="*/ 671 w 149"/>
                  <a:gd name="T7" fmla="*/ 1755 h 704"/>
                  <a:gd name="T8" fmla="*/ 990 w 149"/>
                  <a:gd name="T9" fmla="*/ 2702 h 704"/>
                  <a:gd name="T10" fmla="*/ 1389 w 149"/>
                  <a:gd name="T11" fmla="*/ 3875 h 704"/>
                  <a:gd name="T12" fmla="*/ 1761 w 149"/>
                  <a:gd name="T13" fmla="*/ 5133 h 704"/>
                  <a:gd name="T14" fmla="*/ 2120 w 149"/>
                  <a:gd name="T15" fmla="*/ 6578 h 704"/>
                  <a:gd name="T16" fmla="*/ 2399 w 149"/>
                  <a:gd name="T17" fmla="*/ 8254 h 704"/>
                  <a:gd name="T18" fmla="*/ 2693 w 149"/>
                  <a:gd name="T19" fmla="*/ 10035 h 704"/>
                  <a:gd name="T20" fmla="*/ 2888 w 149"/>
                  <a:gd name="T21" fmla="*/ 12088 h 704"/>
                  <a:gd name="T22" fmla="*/ 2988 w 149"/>
                  <a:gd name="T23" fmla="*/ 14337 h 704"/>
                  <a:gd name="T24" fmla="*/ 3032 w 149"/>
                  <a:gd name="T25" fmla="*/ 16688 h 704"/>
                  <a:gd name="T26" fmla="*/ 2888 w 149"/>
                  <a:gd name="T27" fmla="*/ 19315 h 704"/>
                  <a:gd name="T28" fmla="*/ 2620 w 149"/>
                  <a:gd name="T29" fmla="*/ 22096 h 704"/>
                  <a:gd name="T30" fmla="*/ 2217 w 149"/>
                  <a:gd name="T31" fmla="*/ 25021 h 704"/>
                  <a:gd name="T32" fmla="*/ 1608 w 149"/>
                  <a:gd name="T33" fmla="*/ 28244 h 704"/>
                  <a:gd name="T34" fmla="*/ 932 w 149"/>
                  <a:gd name="T35" fmla="*/ 31897 h 704"/>
                  <a:gd name="T36" fmla="*/ 509 w 149"/>
                  <a:gd name="T37" fmla="*/ 35278 h 704"/>
                  <a:gd name="T38" fmla="*/ 241 w 149"/>
                  <a:gd name="T39" fmla="*/ 38399 h 704"/>
                  <a:gd name="T40" fmla="*/ 142 w 149"/>
                  <a:gd name="T41" fmla="*/ 41402 h 704"/>
                  <a:gd name="T42" fmla="*/ 142 w 149"/>
                  <a:gd name="T43" fmla="*/ 44257 h 704"/>
                  <a:gd name="T44" fmla="*/ 197 w 149"/>
                  <a:gd name="T45" fmla="*/ 46910 h 704"/>
                  <a:gd name="T46" fmla="*/ 295 w 149"/>
                  <a:gd name="T47" fmla="*/ 49238 h 704"/>
                  <a:gd name="T48" fmla="*/ 339 w 149"/>
                  <a:gd name="T49" fmla="*/ 51513 h 704"/>
                  <a:gd name="T50" fmla="*/ 990 w 149"/>
                  <a:gd name="T51" fmla="*/ 50340 h 704"/>
                  <a:gd name="T52" fmla="*/ 932 w 149"/>
                  <a:gd name="T53" fmla="*/ 49758 h 704"/>
                  <a:gd name="T54" fmla="*/ 868 w 149"/>
                  <a:gd name="T55" fmla="*/ 48082 h 704"/>
                  <a:gd name="T56" fmla="*/ 795 w 149"/>
                  <a:gd name="T57" fmla="*/ 45506 h 704"/>
                  <a:gd name="T58" fmla="*/ 848 w 149"/>
                  <a:gd name="T59" fmla="*/ 42078 h 704"/>
                  <a:gd name="T60" fmla="*/ 990 w 149"/>
                  <a:gd name="T61" fmla="*/ 37980 h 704"/>
                  <a:gd name="T62" fmla="*/ 1389 w 149"/>
                  <a:gd name="T63" fmla="*/ 33301 h 704"/>
                  <a:gd name="T64" fmla="*/ 2064 w 149"/>
                  <a:gd name="T65" fmla="*/ 28244 h 704"/>
                  <a:gd name="T66" fmla="*/ 3105 w 149"/>
                  <a:gd name="T67" fmla="*/ 22892 h 704"/>
                  <a:gd name="T68" fmla="*/ 3444 w 149"/>
                  <a:gd name="T69" fmla="*/ 20417 h 704"/>
                  <a:gd name="T70" fmla="*/ 3586 w 149"/>
                  <a:gd name="T71" fmla="*/ 17186 h 704"/>
                  <a:gd name="T72" fmla="*/ 3468 w 149"/>
                  <a:gd name="T73" fmla="*/ 13457 h 704"/>
                  <a:gd name="T74" fmla="*/ 3149 w 149"/>
                  <a:gd name="T75" fmla="*/ 9804 h 704"/>
                  <a:gd name="T76" fmla="*/ 2620 w 149"/>
                  <a:gd name="T77" fmla="*/ 6227 h 704"/>
                  <a:gd name="T78" fmla="*/ 1942 w 149"/>
                  <a:gd name="T79" fmla="*/ 3226 h 704"/>
                  <a:gd name="T80" fmla="*/ 1054 w 149"/>
                  <a:gd name="T81" fmla="*/ 1027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3808 w 128"/>
                <a:gd name="T1" fmla="*/ 0 h 217"/>
                <a:gd name="T2" fmla="*/ 4260 w 128"/>
                <a:gd name="T3" fmla="*/ 724 h 217"/>
                <a:gd name="T4" fmla="*/ 4661 w 128"/>
                <a:gd name="T5" fmla="*/ 2165 h 217"/>
                <a:gd name="T6" fmla="*/ 4979 w 128"/>
                <a:gd name="T7" fmla="*/ 4017 h 217"/>
                <a:gd name="T8" fmla="*/ 5191 w 128"/>
                <a:gd name="T9" fmla="*/ 6236 h 217"/>
                <a:gd name="T10" fmla="*/ 5145 w 128"/>
                <a:gd name="T11" fmla="*/ 8883 h 217"/>
                <a:gd name="T12" fmla="*/ 4706 w 128"/>
                <a:gd name="T13" fmla="*/ 11610 h 217"/>
                <a:gd name="T14" fmla="*/ 3808 w 128"/>
                <a:gd name="T15" fmla="*/ 14472 h 217"/>
                <a:gd name="T16" fmla="*/ 2425 w 128"/>
                <a:gd name="T17" fmla="*/ 17361 h 217"/>
                <a:gd name="T18" fmla="*/ 1994 w 128"/>
                <a:gd name="T19" fmla="*/ 17038 h 217"/>
                <a:gd name="T20" fmla="*/ 1542 w 128"/>
                <a:gd name="T21" fmla="*/ 16799 h 217"/>
                <a:gd name="T22" fmla="*/ 1062 w 128"/>
                <a:gd name="T23" fmla="*/ 16395 h 217"/>
                <a:gd name="T24" fmla="*/ 643 w 128"/>
                <a:gd name="T25" fmla="*/ 16072 h 217"/>
                <a:gd name="T26" fmla="*/ 318 w 128"/>
                <a:gd name="T27" fmla="*/ 15681 h 217"/>
                <a:gd name="T28" fmla="*/ 83 w 128"/>
                <a:gd name="T29" fmla="*/ 15196 h 217"/>
                <a:gd name="T30" fmla="*/ 0 w 128"/>
                <a:gd name="T31" fmla="*/ 14634 h 217"/>
                <a:gd name="T32" fmla="*/ 50 w 128"/>
                <a:gd name="T33" fmla="*/ 14230 h 217"/>
                <a:gd name="T34" fmla="*/ 527 w 128"/>
                <a:gd name="T35" fmla="*/ 13668 h 217"/>
                <a:gd name="T36" fmla="*/ 1171 w 128"/>
                <a:gd name="T37" fmla="*/ 12899 h 217"/>
                <a:gd name="T38" fmla="*/ 1865 w 128"/>
                <a:gd name="T39" fmla="*/ 12014 h 217"/>
                <a:gd name="T40" fmla="*/ 2554 w 128"/>
                <a:gd name="T41" fmla="*/ 10725 h 217"/>
                <a:gd name="T42" fmla="*/ 3197 w 128"/>
                <a:gd name="T43" fmla="*/ 8963 h 217"/>
                <a:gd name="T44" fmla="*/ 3694 w 128"/>
                <a:gd name="T45" fmla="*/ 6637 h 217"/>
                <a:gd name="T46" fmla="*/ 3934 w 128"/>
                <a:gd name="T47" fmla="*/ 3694 h 217"/>
                <a:gd name="T48" fmla="*/ 3808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6290 w 117"/>
                <a:gd name="T1" fmla="*/ 0 h 132"/>
                <a:gd name="T2" fmla="*/ 0 w 117"/>
                <a:gd name="T3" fmla="*/ 3817 h 132"/>
                <a:gd name="T4" fmla="*/ 248 w 117"/>
                <a:gd name="T5" fmla="*/ 3955 h 132"/>
                <a:gd name="T6" fmla="*/ 1162 w 117"/>
                <a:gd name="T7" fmla="*/ 4436 h 132"/>
                <a:gd name="T8" fmla="*/ 2436 w 117"/>
                <a:gd name="T9" fmla="*/ 5512 h 132"/>
                <a:gd name="T10" fmla="*/ 3855 w 117"/>
                <a:gd name="T11" fmla="*/ 7167 h 132"/>
                <a:gd name="T12" fmla="*/ 5540 w 117"/>
                <a:gd name="T13" fmla="*/ 9466 h 132"/>
                <a:gd name="T14" fmla="*/ 7041 w 117"/>
                <a:gd name="T15" fmla="*/ 12208 h 132"/>
                <a:gd name="T16" fmla="*/ 8560 w 117"/>
                <a:gd name="T17" fmla="*/ 15716 h 132"/>
                <a:gd name="T18" fmla="*/ 9721 w 117"/>
                <a:gd name="T19" fmla="*/ 20152 h 132"/>
                <a:gd name="T20" fmla="*/ 9803 w 117"/>
                <a:gd name="T21" fmla="*/ 18324 h 132"/>
                <a:gd name="T22" fmla="*/ 9640 w 117"/>
                <a:gd name="T23" fmla="*/ 16335 h 132"/>
                <a:gd name="T24" fmla="*/ 9053 w 117"/>
                <a:gd name="T25" fmla="*/ 13727 h 132"/>
                <a:gd name="T26" fmla="*/ 8311 w 117"/>
                <a:gd name="T27" fmla="*/ 11294 h 132"/>
                <a:gd name="T28" fmla="*/ 7452 w 117"/>
                <a:gd name="T29" fmla="*/ 8858 h 132"/>
                <a:gd name="T30" fmla="*/ 6535 w 117"/>
                <a:gd name="T31" fmla="*/ 6858 h 132"/>
                <a:gd name="T32" fmla="*/ 5622 w 117"/>
                <a:gd name="T33" fmla="*/ 5512 h 132"/>
                <a:gd name="T34" fmla="*/ 4844 w 117"/>
                <a:gd name="T35" fmla="*/ 4868 h 132"/>
                <a:gd name="T36" fmla="*/ 5785 w 117"/>
                <a:gd name="T37" fmla="*/ 4436 h 132"/>
                <a:gd name="T38" fmla="*/ 6620 w 117"/>
                <a:gd name="T39" fmla="*/ 4250 h 132"/>
                <a:gd name="T40" fmla="*/ 7452 w 117"/>
                <a:gd name="T41" fmla="*/ 3955 h 132"/>
                <a:gd name="T42" fmla="*/ 8230 w 117"/>
                <a:gd name="T43" fmla="*/ 3817 h 132"/>
                <a:gd name="T44" fmla="*/ 8808 w 117"/>
                <a:gd name="T45" fmla="*/ 3645 h 132"/>
                <a:gd name="T46" fmla="*/ 9137 w 117"/>
                <a:gd name="T47" fmla="*/ 3350 h 132"/>
                <a:gd name="T48" fmla="*/ 9476 w 117"/>
                <a:gd name="T49" fmla="*/ 3213 h 132"/>
                <a:gd name="T50" fmla="*/ 9558 w 117"/>
                <a:gd name="T51" fmla="*/ 3213 h 132"/>
                <a:gd name="T52" fmla="*/ 6290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349 w 29"/>
                <a:gd name="T1" fmla="*/ 0 h 77"/>
                <a:gd name="T2" fmla="*/ 1863 w 29"/>
                <a:gd name="T3" fmla="*/ 0 h 77"/>
                <a:gd name="T4" fmla="*/ 1296 w 29"/>
                <a:gd name="T5" fmla="*/ 633 h 77"/>
                <a:gd name="T6" fmla="*/ 729 w 29"/>
                <a:gd name="T7" fmla="*/ 1445 h 77"/>
                <a:gd name="T8" fmla="*/ 324 w 29"/>
                <a:gd name="T9" fmla="*/ 3064 h 77"/>
                <a:gd name="T10" fmla="*/ 81 w 29"/>
                <a:gd name="T11" fmla="*/ 4825 h 77"/>
                <a:gd name="T12" fmla="*/ 0 w 29"/>
                <a:gd name="T13" fmla="*/ 7078 h 77"/>
                <a:gd name="T14" fmla="*/ 243 w 29"/>
                <a:gd name="T15" fmla="*/ 9650 h 77"/>
                <a:gd name="T16" fmla="*/ 891 w 29"/>
                <a:gd name="T17" fmla="*/ 12344 h 77"/>
                <a:gd name="T18" fmla="*/ 1215 w 29"/>
                <a:gd name="T19" fmla="*/ 8522 h 77"/>
                <a:gd name="T20" fmla="*/ 1539 w 29"/>
                <a:gd name="T21" fmla="*/ 5950 h 77"/>
                <a:gd name="T22" fmla="*/ 1863 w 29"/>
                <a:gd name="T23" fmla="*/ 3519 h 77"/>
                <a:gd name="T24" fmla="*/ 2349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988 h 237"/>
                <a:gd name="T4" fmla="*/ 148 w 257"/>
                <a:gd name="T5" fmla="*/ 1959 h 237"/>
                <a:gd name="T6" fmla="*/ 294 w 257"/>
                <a:gd name="T7" fmla="*/ 2942 h 237"/>
                <a:gd name="T8" fmla="*/ 541 w 257"/>
                <a:gd name="T9" fmla="*/ 3838 h 237"/>
                <a:gd name="T10" fmla="*/ 893 w 257"/>
                <a:gd name="T11" fmla="*/ 4671 h 237"/>
                <a:gd name="T12" fmla="*/ 1341 w 257"/>
                <a:gd name="T13" fmla="*/ 5527 h 237"/>
                <a:gd name="T14" fmla="*/ 1881 w 257"/>
                <a:gd name="T15" fmla="*/ 6310 h 237"/>
                <a:gd name="T16" fmla="*/ 2515 w 257"/>
                <a:gd name="T17" fmla="*/ 6968 h 237"/>
                <a:gd name="T18" fmla="*/ 3315 w 257"/>
                <a:gd name="T19" fmla="*/ 7601 h 237"/>
                <a:gd name="T20" fmla="*/ 4240 w 257"/>
                <a:gd name="T21" fmla="*/ 8144 h 237"/>
                <a:gd name="T22" fmla="*/ 5231 w 257"/>
                <a:gd name="T23" fmla="*/ 8582 h 237"/>
                <a:gd name="T24" fmla="*/ 6452 w 257"/>
                <a:gd name="T25" fmla="*/ 8928 h 237"/>
                <a:gd name="T26" fmla="*/ 7793 w 257"/>
                <a:gd name="T27" fmla="*/ 9165 h 237"/>
                <a:gd name="T28" fmla="*/ 9269 w 257"/>
                <a:gd name="T29" fmla="*/ 9290 h 237"/>
                <a:gd name="T30" fmla="*/ 10848 w 257"/>
                <a:gd name="T31" fmla="*/ 9240 h 237"/>
                <a:gd name="T32" fmla="*/ 12674 w 257"/>
                <a:gd name="T33" fmla="*/ 9085 h 237"/>
                <a:gd name="T34" fmla="*/ 11052 w 257"/>
                <a:gd name="T35" fmla="*/ 8895 h 237"/>
                <a:gd name="T36" fmla="*/ 9619 w 257"/>
                <a:gd name="T37" fmla="*/ 8615 h 237"/>
                <a:gd name="T38" fmla="*/ 8371 w 257"/>
                <a:gd name="T39" fmla="*/ 8302 h 237"/>
                <a:gd name="T40" fmla="*/ 7295 w 257"/>
                <a:gd name="T41" fmla="*/ 7989 h 237"/>
                <a:gd name="T42" fmla="*/ 6307 w 257"/>
                <a:gd name="T43" fmla="*/ 7569 h 237"/>
                <a:gd name="T44" fmla="*/ 5525 w 257"/>
                <a:gd name="T45" fmla="*/ 7124 h 237"/>
                <a:gd name="T46" fmla="*/ 4783 w 257"/>
                <a:gd name="T47" fmla="*/ 6623 h 237"/>
                <a:gd name="T48" fmla="*/ 4150 w 257"/>
                <a:gd name="T49" fmla="*/ 6080 h 237"/>
                <a:gd name="T50" fmla="*/ 3553 w 257"/>
                <a:gd name="T51" fmla="*/ 5527 h 237"/>
                <a:gd name="T52" fmla="*/ 3013 w 257"/>
                <a:gd name="T53" fmla="*/ 4902 h 237"/>
                <a:gd name="T54" fmla="*/ 2570 w 257"/>
                <a:gd name="T55" fmla="*/ 4201 h 237"/>
                <a:gd name="T56" fmla="*/ 2120 w 257"/>
                <a:gd name="T57" fmla="*/ 3443 h 237"/>
                <a:gd name="T58" fmla="*/ 1622 w 257"/>
                <a:gd name="T59" fmla="*/ 2710 h 237"/>
                <a:gd name="T60" fmla="*/ 1137 w 257"/>
                <a:gd name="T61" fmla="*/ 1847 h 237"/>
                <a:gd name="T62" fmla="*/ 596 w 257"/>
                <a:gd name="T63" fmla="*/ 93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3867 w 124"/>
                <a:gd name="T1" fmla="*/ 0 h 110"/>
                <a:gd name="T2" fmla="*/ 6219 w 124"/>
                <a:gd name="T3" fmla="*/ 4408 h 110"/>
                <a:gd name="T4" fmla="*/ 6012 w 124"/>
                <a:gd name="T5" fmla="*/ 4357 h 110"/>
                <a:gd name="T6" fmla="*/ 5368 w 124"/>
                <a:gd name="T7" fmla="*/ 4279 h 110"/>
                <a:gd name="T8" fmla="*/ 4468 w 124"/>
                <a:gd name="T9" fmla="*/ 4114 h 110"/>
                <a:gd name="T10" fmla="*/ 3414 w 124"/>
                <a:gd name="T11" fmla="*/ 4036 h 110"/>
                <a:gd name="T12" fmla="*/ 2259 w 124"/>
                <a:gd name="T13" fmla="*/ 3953 h 110"/>
                <a:gd name="T14" fmla="*/ 1261 w 124"/>
                <a:gd name="T15" fmla="*/ 4006 h 110"/>
                <a:gd name="T16" fmla="*/ 452 w 124"/>
                <a:gd name="T17" fmla="*/ 4165 h 110"/>
                <a:gd name="T18" fmla="*/ 0 w 124"/>
                <a:gd name="T19" fmla="*/ 4491 h 110"/>
                <a:gd name="T20" fmla="*/ 205 w 124"/>
                <a:gd name="T21" fmla="*/ 4006 h 110"/>
                <a:gd name="T22" fmla="*/ 397 w 124"/>
                <a:gd name="T23" fmla="*/ 3634 h 110"/>
                <a:gd name="T24" fmla="*/ 806 w 124"/>
                <a:gd name="T25" fmla="*/ 3341 h 110"/>
                <a:gd name="T26" fmla="*/ 1261 w 124"/>
                <a:gd name="T27" fmla="*/ 3098 h 110"/>
                <a:gd name="T28" fmla="*/ 1807 w 124"/>
                <a:gd name="T29" fmla="*/ 2939 h 110"/>
                <a:gd name="T30" fmla="*/ 2358 w 124"/>
                <a:gd name="T31" fmla="*/ 2886 h 110"/>
                <a:gd name="T32" fmla="*/ 2959 w 124"/>
                <a:gd name="T33" fmla="*/ 2886 h 110"/>
                <a:gd name="T34" fmla="*/ 3619 w 124"/>
                <a:gd name="T35" fmla="*/ 3020 h 110"/>
                <a:gd name="T36" fmla="*/ 3654 w 124"/>
                <a:gd name="T37" fmla="*/ 2886 h 110"/>
                <a:gd name="T38" fmla="*/ 3505 w 124"/>
                <a:gd name="T39" fmla="*/ 2292 h 110"/>
                <a:gd name="T40" fmla="*/ 3356 w 124"/>
                <a:gd name="T41" fmla="*/ 1552 h 110"/>
                <a:gd name="T42" fmla="*/ 3257 w 124"/>
                <a:gd name="T43" fmla="*/ 1226 h 110"/>
                <a:gd name="T44" fmla="*/ 3167 w 124"/>
                <a:gd name="T45" fmla="*/ 1226 h 110"/>
                <a:gd name="T46" fmla="*/ 3053 w 124"/>
                <a:gd name="T47" fmla="*/ 1175 h 110"/>
                <a:gd name="T48" fmla="*/ 2959 w 124"/>
                <a:gd name="T49" fmla="*/ 1067 h 110"/>
                <a:gd name="T50" fmla="*/ 2869 w 124"/>
                <a:gd name="T51" fmla="*/ 940 h 110"/>
                <a:gd name="T52" fmla="*/ 2869 w 124"/>
                <a:gd name="T53" fmla="*/ 773 h 110"/>
                <a:gd name="T54" fmla="*/ 2959 w 124"/>
                <a:gd name="T55" fmla="*/ 561 h 110"/>
                <a:gd name="T56" fmla="*/ 3313 w 124"/>
                <a:gd name="T57" fmla="*/ 326 h 110"/>
                <a:gd name="T58" fmla="*/ 386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588 w 46"/>
                <a:gd name="T1" fmla="*/ 0 h 94"/>
                <a:gd name="T2" fmla="*/ 1016 w 46"/>
                <a:gd name="T3" fmla="*/ 1433 h 94"/>
                <a:gd name="T4" fmla="*/ 765 w 46"/>
                <a:gd name="T5" fmla="*/ 2347 h 94"/>
                <a:gd name="T6" fmla="*/ 559 w 46"/>
                <a:gd name="T7" fmla="*/ 2987 h 94"/>
                <a:gd name="T8" fmla="*/ 0 w 46"/>
                <a:gd name="T9" fmla="*/ 3552 h 94"/>
                <a:gd name="T10" fmla="*/ 615 w 46"/>
                <a:gd name="T11" fmla="*/ 3319 h 94"/>
                <a:gd name="T12" fmla="*/ 1187 w 46"/>
                <a:gd name="T13" fmla="*/ 3017 h 94"/>
                <a:gd name="T14" fmla="*/ 1644 w 46"/>
                <a:gd name="T15" fmla="*/ 2605 h 94"/>
                <a:gd name="T16" fmla="*/ 2046 w 46"/>
                <a:gd name="T17" fmla="*/ 2152 h 94"/>
                <a:gd name="T18" fmla="*/ 2294 w 46"/>
                <a:gd name="T19" fmla="*/ 1658 h 94"/>
                <a:gd name="T20" fmla="*/ 2353 w 46"/>
                <a:gd name="T21" fmla="*/ 1125 h 94"/>
                <a:gd name="T22" fmla="*/ 2139 w 46"/>
                <a:gd name="T23" fmla="*/ 565 h 94"/>
                <a:gd name="T24" fmla="*/ 1588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93 w 149"/>
                <a:gd name="T3" fmla="*/ 693 h 704"/>
                <a:gd name="T4" fmla="*/ 773 w 149"/>
                <a:gd name="T5" fmla="*/ 1601 h 704"/>
                <a:gd name="T6" fmla="*/ 1356 w 149"/>
                <a:gd name="T7" fmla="*/ 2721 h 704"/>
                <a:gd name="T8" fmla="*/ 1983 w 149"/>
                <a:gd name="T9" fmla="*/ 4214 h 704"/>
                <a:gd name="T10" fmla="*/ 2812 w 149"/>
                <a:gd name="T11" fmla="*/ 6031 h 704"/>
                <a:gd name="T12" fmla="*/ 3542 w 149"/>
                <a:gd name="T13" fmla="*/ 7985 h 704"/>
                <a:gd name="T14" fmla="*/ 4257 w 149"/>
                <a:gd name="T15" fmla="*/ 10259 h 704"/>
                <a:gd name="T16" fmla="*/ 4843 w 149"/>
                <a:gd name="T17" fmla="*/ 12872 h 704"/>
                <a:gd name="T18" fmla="*/ 5412 w 149"/>
                <a:gd name="T19" fmla="*/ 15626 h 704"/>
                <a:gd name="T20" fmla="*/ 5816 w 149"/>
                <a:gd name="T21" fmla="*/ 18795 h 704"/>
                <a:gd name="T22" fmla="*/ 5998 w 149"/>
                <a:gd name="T23" fmla="*/ 22317 h 704"/>
                <a:gd name="T24" fmla="*/ 6095 w 149"/>
                <a:gd name="T25" fmla="*/ 25980 h 704"/>
                <a:gd name="T26" fmla="*/ 5816 w 149"/>
                <a:gd name="T27" fmla="*/ 30089 h 704"/>
                <a:gd name="T28" fmla="*/ 5267 w 149"/>
                <a:gd name="T29" fmla="*/ 34422 h 704"/>
                <a:gd name="T30" fmla="*/ 4460 w 149"/>
                <a:gd name="T31" fmla="*/ 38946 h 704"/>
                <a:gd name="T32" fmla="*/ 3250 w 149"/>
                <a:gd name="T33" fmla="*/ 43974 h 704"/>
                <a:gd name="T34" fmla="*/ 1891 w 149"/>
                <a:gd name="T35" fmla="*/ 49653 h 704"/>
                <a:gd name="T36" fmla="*/ 1008 w 149"/>
                <a:gd name="T37" fmla="*/ 54926 h 704"/>
                <a:gd name="T38" fmla="*/ 480 w 149"/>
                <a:gd name="T39" fmla="*/ 59803 h 704"/>
                <a:gd name="T40" fmla="*/ 293 w 149"/>
                <a:gd name="T41" fmla="*/ 64478 h 704"/>
                <a:gd name="T42" fmla="*/ 293 w 149"/>
                <a:gd name="T43" fmla="*/ 68941 h 704"/>
                <a:gd name="T44" fmla="*/ 382 w 149"/>
                <a:gd name="T45" fmla="*/ 73018 h 704"/>
                <a:gd name="T46" fmla="*/ 586 w 149"/>
                <a:gd name="T47" fmla="*/ 76678 h 704"/>
                <a:gd name="T48" fmla="*/ 680 w 149"/>
                <a:gd name="T49" fmla="*/ 80203 h 704"/>
                <a:gd name="T50" fmla="*/ 1983 w 149"/>
                <a:gd name="T51" fmla="*/ 78386 h 704"/>
                <a:gd name="T52" fmla="*/ 1891 w 149"/>
                <a:gd name="T53" fmla="*/ 77478 h 704"/>
                <a:gd name="T54" fmla="*/ 1746 w 149"/>
                <a:gd name="T55" fmla="*/ 74832 h 704"/>
                <a:gd name="T56" fmla="*/ 1593 w 149"/>
                <a:gd name="T57" fmla="*/ 70862 h 704"/>
                <a:gd name="T58" fmla="*/ 1691 w 149"/>
                <a:gd name="T59" fmla="*/ 65524 h 704"/>
                <a:gd name="T60" fmla="*/ 1983 w 149"/>
                <a:gd name="T61" fmla="*/ 59143 h 704"/>
                <a:gd name="T62" fmla="*/ 2812 w 149"/>
                <a:gd name="T63" fmla="*/ 51851 h 704"/>
                <a:gd name="T64" fmla="*/ 4167 w 149"/>
                <a:gd name="T65" fmla="*/ 43974 h 704"/>
                <a:gd name="T66" fmla="*/ 6241 w 149"/>
                <a:gd name="T67" fmla="*/ 35670 h 704"/>
                <a:gd name="T68" fmla="*/ 6916 w 149"/>
                <a:gd name="T69" fmla="*/ 31808 h 704"/>
                <a:gd name="T70" fmla="*/ 7214 w 149"/>
                <a:gd name="T71" fmla="*/ 26780 h 704"/>
                <a:gd name="T72" fmla="*/ 6971 w 149"/>
                <a:gd name="T73" fmla="*/ 20952 h 704"/>
                <a:gd name="T74" fmla="*/ 6351 w 149"/>
                <a:gd name="T75" fmla="*/ 15273 h 704"/>
                <a:gd name="T76" fmla="*/ 5267 w 149"/>
                <a:gd name="T77" fmla="*/ 9690 h 704"/>
                <a:gd name="T78" fmla="*/ 3925 w 149"/>
                <a:gd name="T79" fmla="*/ 5018 h 704"/>
                <a:gd name="T80" fmla="*/ 2129 w 149"/>
                <a:gd name="T81" fmla="*/ 160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5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8002C-B7F7-4510-9E9E-66F09D0DA9CC}" type="slidenum">
              <a:rPr lang="en-US" altLang="zh-TW" smtClean="0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77286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5BEAE-926E-48B5-B224-DF22BBCACBCB}" type="slidenum">
              <a:rPr lang="en-US" altLang="zh-TW" smtClean="0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56507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30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9797" indent="0">
              <a:buNone/>
              <a:defRPr sz="1400"/>
            </a:lvl2pPr>
            <a:lvl3pPr marL="679935" indent="0">
              <a:buNone/>
              <a:defRPr sz="1200"/>
            </a:lvl3pPr>
            <a:lvl4pPr marL="1019903" indent="0">
              <a:buNone/>
              <a:defRPr sz="1100"/>
            </a:lvl4pPr>
            <a:lvl5pPr marL="1359870" indent="0">
              <a:buNone/>
              <a:defRPr sz="1100"/>
            </a:lvl5pPr>
            <a:lvl6pPr marL="1700009" indent="0">
              <a:buNone/>
              <a:defRPr sz="1100"/>
            </a:lvl6pPr>
            <a:lvl7pPr marL="2039804" indent="0">
              <a:buNone/>
              <a:defRPr sz="1100"/>
            </a:lvl7pPr>
            <a:lvl8pPr marL="2379602" indent="0">
              <a:buNone/>
              <a:defRPr sz="1100"/>
            </a:lvl8pPr>
            <a:lvl9pPr marL="2719623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B1BDD-C6C8-4F01-95BC-9DF5E977276E}" type="slidenum">
              <a:rPr lang="en-US" altLang="zh-TW" smtClean="0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2661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E637F-ED5E-439F-A6AF-998AC3B87B06}" type="slidenum">
              <a:rPr lang="en-US" altLang="zh-TW" smtClean="0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3629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797" indent="0">
              <a:buNone/>
              <a:defRPr sz="1500" b="1"/>
            </a:lvl2pPr>
            <a:lvl3pPr marL="679935" indent="0">
              <a:buNone/>
              <a:defRPr sz="1400" b="1"/>
            </a:lvl3pPr>
            <a:lvl4pPr marL="1019903" indent="0">
              <a:buNone/>
              <a:defRPr sz="1200" b="1"/>
            </a:lvl4pPr>
            <a:lvl5pPr marL="1359870" indent="0">
              <a:buNone/>
              <a:defRPr sz="1200" b="1"/>
            </a:lvl5pPr>
            <a:lvl6pPr marL="1700009" indent="0">
              <a:buNone/>
              <a:defRPr sz="1200" b="1"/>
            </a:lvl6pPr>
            <a:lvl7pPr marL="2039804" indent="0">
              <a:buNone/>
              <a:defRPr sz="1200" b="1"/>
            </a:lvl7pPr>
            <a:lvl8pPr marL="2379602" indent="0">
              <a:buNone/>
              <a:defRPr sz="1200" b="1"/>
            </a:lvl8pPr>
            <a:lvl9pPr marL="2719623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457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797" indent="0">
              <a:buNone/>
              <a:defRPr sz="1500" b="1"/>
            </a:lvl2pPr>
            <a:lvl3pPr marL="679935" indent="0">
              <a:buNone/>
              <a:defRPr sz="1400" b="1"/>
            </a:lvl3pPr>
            <a:lvl4pPr marL="1019903" indent="0">
              <a:buNone/>
              <a:defRPr sz="1200" b="1"/>
            </a:lvl4pPr>
            <a:lvl5pPr marL="1359870" indent="0">
              <a:buNone/>
              <a:defRPr sz="1200" b="1"/>
            </a:lvl5pPr>
            <a:lvl6pPr marL="1700009" indent="0">
              <a:buNone/>
              <a:defRPr sz="1200" b="1"/>
            </a:lvl6pPr>
            <a:lvl7pPr marL="2039804" indent="0">
              <a:buNone/>
              <a:defRPr sz="1200" b="1"/>
            </a:lvl7pPr>
            <a:lvl8pPr marL="2379602" indent="0">
              <a:buNone/>
              <a:defRPr sz="1200" b="1"/>
            </a:lvl8pPr>
            <a:lvl9pPr marL="2719623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45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07793-0A2C-42DD-B5ED-0E509208AF57}" type="slidenum">
              <a:rPr lang="en-US" altLang="zh-TW" smtClean="0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1025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C1B00-BC28-4F3F-A365-2267F7F803DF}" type="slidenum">
              <a:rPr lang="en-US" altLang="zh-TW" smtClean="0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71104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0BB99-6173-47C8-BBC9-0C05CD20079E}" type="slidenum">
              <a:rPr lang="en-US" altLang="zh-TW" smtClean="0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75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7385" indent="0">
              <a:buNone/>
              <a:defRPr sz="1500" b="1"/>
            </a:lvl2pPr>
            <a:lvl3pPr marL="675379" indent="0">
              <a:buNone/>
              <a:defRPr sz="1400" b="1"/>
            </a:lvl3pPr>
            <a:lvl4pPr marL="1013107" indent="0">
              <a:buNone/>
              <a:defRPr sz="1200" b="1"/>
            </a:lvl4pPr>
            <a:lvl5pPr marL="1350881" indent="0">
              <a:buNone/>
              <a:defRPr sz="1200" b="1"/>
            </a:lvl5pPr>
            <a:lvl6pPr marL="1688753" indent="0">
              <a:buNone/>
              <a:defRPr sz="1200" b="1"/>
            </a:lvl6pPr>
            <a:lvl7pPr marL="2026136" indent="0">
              <a:buNone/>
              <a:defRPr sz="1200" b="1"/>
            </a:lvl7pPr>
            <a:lvl8pPr marL="2363713" indent="0">
              <a:buNone/>
              <a:defRPr sz="1200" b="1"/>
            </a:lvl8pPr>
            <a:lvl9pPr marL="2701499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520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7385" indent="0">
              <a:buNone/>
              <a:defRPr sz="1500" b="1"/>
            </a:lvl2pPr>
            <a:lvl3pPr marL="675379" indent="0">
              <a:buNone/>
              <a:defRPr sz="1400" b="1"/>
            </a:lvl3pPr>
            <a:lvl4pPr marL="1013107" indent="0">
              <a:buNone/>
              <a:defRPr sz="1200" b="1"/>
            </a:lvl4pPr>
            <a:lvl5pPr marL="1350881" indent="0">
              <a:buNone/>
              <a:defRPr sz="1200" b="1"/>
            </a:lvl5pPr>
            <a:lvl6pPr marL="1688753" indent="0">
              <a:buNone/>
              <a:defRPr sz="1200" b="1"/>
            </a:lvl6pPr>
            <a:lvl7pPr marL="2026136" indent="0">
              <a:buNone/>
              <a:defRPr sz="1200" b="1"/>
            </a:lvl7pPr>
            <a:lvl8pPr marL="2363713" indent="0">
              <a:buNone/>
              <a:defRPr sz="1200" b="1"/>
            </a:lvl8pPr>
            <a:lvl9pPr marL="2701499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520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EBFC5-FB8E-4965-8EB3-B859184B3E0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09345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913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63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39797" indent="0">
              <a:buNone/>
              <a:defRPr sz="900"/>
            </a:lvl2pPr>
            <a:lvl3pPr marL="679935" indent="0">
              <a:buNone/>
              <a:defRPr sz="800"/>
            </a:lvl3pPr>
            <a:lvl4pPr marL="1019903" indent="0">
              <a:buNone/>
              <a:defRPr sz="700"/>
            </a:lvl4pPr>
            <a:lvl5pPr marL="1359870" indent="0">
              <a:buNone/>
              <a:defRPr sz="700"/>
            </a:lvl5pPr>
            <a:lvl6pPr marL="1700009" indent="0">
              <a:buNone/>
              <a:defRPr sz="700"/>
            </a:lvl6pPr>
            <a:lvl7pPr marL="2039804" indent="0">
              <a:buNone/>
              <a:defRPr sz="700"/>
            </a:lvl7pPr>
            <a:lvl8pPr marL="2379602" indent="0">
              <a:buNone/>
              <a:defRPr sz="700"/>
            </a:lvl8pPr>
            <a:lvl9pPr marL="2719623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AC82F-0C31-44CA-8E68-D01FED345C2F}" type="slidenum">
              <a:rPr lang="en-US" altLang="zh-TW" smtClean="0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3323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577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9797" indent="0">
              <a:buNone/>
              <a:defRPr sz="2100"/>
            </a:lvl2pPr>
            <a:lvl3pPr marL="679935" indent="0">
              <a:buNone/>
              <a:defRPr sz="1800"/>
            </a:lvl3pPr>
            <a:lvl4pPr marL="1019903" indent="0">
              <a:buNone/>
              <a:defRPr sz="1500"/>
            </a:lvl4pPr>
            <a:lvl5pPr marL="1359870" indent="0">
              <a:buNone/>
              <a:defRPr sz="1500"/>
            </a:lvl5pPr>
            <a:lvl6pPr marL="1700009" indent="0">
              <a:buNone/>
              <a:defRPr sz="1500"/>
            </a:lvl6pPr>
            <a:lvl7pPr marL="2039804" indent="0">
              <a:buNone/>
              <a:defRPr sz="1500"/>
            </a:lvl7pPr>
            <a:lvl8pPr marL="2379602" indent="0">
              <a:buNone/>
              <a:defRPr sz="1500"/>
            </a:lvl8pPr>
            <a:lvl9pPr marL="2719623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7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39797" indent="0">
              <a:buNone/>
              <a:defRPr sz="900"/>
            </a:lvl2pPr>
            <a:lvl3pPr marL="679935" indent="0">
              <a:buNone/>
              <a:defRPr sz="800"/>
            </a:lvl3pPr>
            <a:lvl4pPr marL="1019903" indent="0">
              <a:buNone/>
              <a:defRPr sz="700"/>
            </a:lvl4pPr>
            <a:lvl5pPr marL="1359870" indent="0">
              <a:buNone/>
              <a:defRPr sz="700"/>
            </a:lvl5pPr>
            <a:lvl6pPr marL="1700009" indent="0">
              <a:buNone/>
              <a:defRPr sz="700"/>
            </a:lvl6pPr>
            <a:lvl7pPr marL="2039804" indent="0">
              <a:buNone/>
              <a:defRPr sz="700"/>
            </a:lvl7pPr>
            <a:lvl8pPr marL="2379602" indent="0">
              <a:buNone/>
              <a:defRPr sz="700"/>
            </a:lvl8pPr>
            <a:lvl9pPr marL="2719623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D0706-6B5F-4487-B343-4A5C02F1837F}" type="slidenum">
              <a:rPr lang="en-US" altLang="zh-TW" smtClean="0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7494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9403E-D628-482B-B7F6-819E6FCAFB9C}" type="slidenum">
              <a:rPr lang="en-US" altLang="zh-TW" smtClean="0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5364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657" y="77523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523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BEF7C-873C-482E-ABAC-6D8330E19392}" type="slidenum">
              <a:rPr lang="en-US" altLang="zh-TW" smtClean="0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0341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345" y="77518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DCFB8-D08A-4462-B531-7831C0A68204}" type="slidenum">
              <a:rPr lang="en-US" altLang="zh-TW" smtClean="0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5420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345" y="77518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625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875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D2BB2-147C-42A5-A9B9-CA205060A769}" type="slidenum">
              <a:rPr lang="en-US" altLang="zh-TW" smtClean="0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4121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345" y="77523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0E47E-7D9E-414D-98E7-4C9B43985510}" type="slidenum">
              <a:rPr lang="en-US" altLang="zh-TW" smtClean="0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38582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94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9797" indent="0" algn="ctr">
              <a:buNone/>
              <a:defRPr/>
            </a:lvl2pPr>
            <a:lvl3pPr marL="679935" indent="0" algn="ctr">
              <a:buNone/>
              <a:defRPr/>
            </a:lvl3pPr>
            <a:lvl4pPr marL="1019903" indent="0" algn="ctr">
              <a:buNone/>
              <a:defRPr/>
            </a:lvl4pPr>
            <a:lvl5pPr marL="1359870" indent="0" algn="ctr">
              <a:buNone/>
              <a:defRPr/>
            </a:lvl5pPr>
            <a:lvl6pPr marL="1700009" indent="0" algn="ctr">
              <a:buNone/>
              <a:defRPr/>
            </a:lvl6pPr>
            <a:lvl7pPr marL="2039804" indent="0" algn="ctr">
              <a:buNone/>
              <a:defRPr/>
            </a:lvl7pPr>
            <a:lvl8pPr marL="2379602" indent="0" algn="ctr">
              <a:buNone/>
              <a:defRPr/>
            </a:lvl8pPr>
            <a:lvl9pPr marL="2719623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552A5-CC30-4587-B50A-42FA81CC24D7}" type="slidenum">
              <a:rPr lang="en-US" altLang="zh-TW" smtClean="0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18577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04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405 w 596"/>
                  <a:gd name="T1" fmla="*/ 9149 h 666"/>
                  <a:gd name="T2" fmla="*/ 145 w 596"/>
                  <a:gd name="T3" fmla="*/ 8426 h 666"/>
                  <a:gd name="T4" fmla="*/ 0 w 596"/>
                  <a:gd name="T5" fmla="*/ 7140 h 666"/>
                  <a:gd name="T6" fmla="*/ 101 w 596"/>
                  <a:gd name="T7" fmla="*/ 5490 h 666"/>
                  <a:gd name="T8" fmla="*/ 626 w 596"/>
                  <a:gd name="T9" fmla="*/ 3735 h 666"/>
                  <a:gd name="T10" fmla="*/ 1720 w 596"/>
                  <a:gd name="T11" fmla="*/ 2074 h 666"/>
                  <a:gd name="T12" fmla="*/ 3556 w 596"/>
                  <a:gd name="T13" fmla="*/ 765 h 666"/>
                  <a:gd name="T14" fmla="*/ 6177 w 596"/>
                  <a:gd name="T15" fmla="*/ 45 h 666"/>
                  <a:gd name="T16" fmla="*/ 9510 w 596"/>
                  <a:gd name="T17" fmla="*/ 223 h 666"/>
                  <a:gd name="T18" fmla="*/ 12116 w 596"/>
                  <a:gd name="T19" fmla="*/ 1686 h 666"/>
                  <a:gd name="T20" fmla="*/ 13862 w 596"/>
                  <a:gd name="T21" fmla="*/ 4083 h 666"/>
                  <a:gd name="T22" fmla="*/ 14793 w 596"/>
                  <a:gd name="T23" fmla="*/ 7015 h 666"/>
                  <a:gd name="T24" fmla="*/ 14891 w 596"/>
                  <a:gd name="T25" fmla="*/ 10112 h 666"/>
                  <a:gd name="T26" fmla="*/ 14166 w 596"/>
                  <a:gd name="T27" fmla="*/ 12981 h 666"/>
                  <a:gd name="T28" fmla="*/ 12686 w 596"/>
                  <a:gd name="T29" fmla="*/ 15198 h 666"/>
                  <a:gd name="T30" fmla="*/ 10440 w 596"/>
                  <a:gd name="T31" fmla="*/ 16386 h 666"/>
                  <a:gd name="T32" fmla="*/ 9734 w 596"/>
                  <a:gd name="T33" fmla="*/ 16281 h 666"/>
                  <a:gd name="T34" fmla="*/ 11031 w 596"/>
                  <a:gd name="T35" fmla="*/ 15254 h 666"/>
                  <a:gd name="T36" fmla="*/ 12060 w 596"/>
                  <a:gd name="T37" fmla="*/ 13448 h 666"/>
                  <a:gd name="T38" fmla="*/ 12731 w 596"/>
                  <a:gd name="T39" fmla="*/ 11216 h 666"/>
                  <a:gd name="T40" fmla="*/ 13010 w 596"/>
                  <a:gd name="T41" fmla="*/ 8781 h 666"/>
                  <a:gd name="T42" fmla="*/ 12865 w 596"/>
                  <a:gd name="T43" fmla="*/ 6375 h 666"/>
                  <a:gd name="T44" fmla="*/ 12140 w 596"/>
                  <a:gd name="T45" fmla="*/ 4301 h 666"/>
                  <a:gd name="T46" fmla="*/ 10830 w 596"/>
                  <a:gd name="T47" fmla="*/ 2769 h 666"/>
                  <a:gd name="T48" fmla="*/ 8539 w 596"/>
                  <a:gd name="T49" fmla="*/ 1848 h 666"/>
                  <a:gd name="T50" fmla="*/ 6153 w 596"/>
                  <a:gd name="T51" fmla="*/ 1507 h 666"/>
                  <a:gd name="T52" fmla="*/ 4352 w 596"/>
                  <a:gd name="T53" fmla="*/ 1750 h 666"/>
                  <a:gd name="T54" fmla="*/ 3031 w 596"/>
                  <a:gd name="T55" fmla="*/ 2495 h 666"/>
                  <a:gd name="T56" fmla="*/ 2100 w 596"/>
                  <a:gd name="T57" fmla="*/ 3679 h 666"/>
                  <a:gd name="T58" fmla="*/ 1420 w 596"/>
                  <a:gd name="T59" fmla="*/ 5086 h 666"/>
                  <a:gd name="T60" fmla="*/ 995 w 596"/>
                  <a:gd name="T61" fmla="*/ 6716 h 666"/>
                  <a:gd name="T62" fmla="*/ 705 w 596"/>
                  <a:gd name="T63" fmla="*/ 8382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627 h 237"/>
                  <a:gd name="T4" fmla="*/ 80 w 257"/>
                  <a:gd name="T5" fmla="*/ 1259 h 237"/>
                  <a:gd name="T6" fmla="*/ 142 w 257"/>
                  <a:gd name="T7" fmla="*/ 1887 h 237"/>
                  <a:gd name="T8" fmla="*/ 262 w 257"/>
                  <a:gd name="T9" fmla="*/ 2476 h 237"/>
                  <a:gd name="T10" fmla="*/ 440 w 257"/>
                  <a:gd name="T11" fmla="*/ 3002 h 237"/>
                  <a:gd name="T12" fmla="*/ 655 w 257"/>
                  <a:gd name="T13" fmla="*/ 3553 h 237"/>
                  <a:gd name="T14" fmla="*/ 922 w 257"/>
                  <a:gd name="T15" fmla="*/ 4062 h 237"/>
                  <a:gd name="T16" fmla="*/ 1240 w 257"/>
                  <a:gd name="T17" fmla="*/ 4488 h 237"/>
                  <a:gd name="T18" fmla="*/ 1633 w 257"/>
                  <a:gd name="T19" fmla="*/ 4893 h 237"/>
                  <a:gd name="T20" fmla="*/ 2093 w 257"/>
                  <a:gd name="T21" fmla="*/ 5241 h 237"/>
                  <a:gd name="T22" fmla="*/ 2586 w 257"/>
                  <a:gd name="T23" fmla="*/ 5523 h 237"/>
                  <a:gd name="T24" fmla="*/ 3193 w 257"/>
                  <a:gd name="T25" fmla="*/ 5747 h 237"/>
                  <a:gd name="T26" fmla="*/ 3850 w 257"/>
                  <a:gd name="T27" fmla="*/ 5893 h 237"/>
                  <a:gd name="T28" fmla="*/ 4586 w 257"/>
                  <a:gd name="T29" fmla="*/ 5973 h 237"/>
                  <a:gd name="T30" fmla="*/ 5361 w 257"/>
                  <a:gd name="T31" fmla="*/ 5949 h 237"/>
                  <a:gd name="T32" fmla="*/ 6263 w 257"/>
                  <a:gd name="T33" fmla="*/ 5848 h 237"/>
                  <a:gd name="T34" fmla="*/ 5459 w 257"/>
                  <a:gd name="T35" fmla="*/ 5722 h 237"/>
                  <a:gd name="T36" fmla="*/ 4748 w 257"/>
                  <a:gd name="T37" fmla="*/ 5547 h 237"/>
                  <a:gd name="T38" fmla="*/ 4146 w 257"/>
                  <a:gd name="T39" fmla="*/ 5341 h 237"/>
                  <a:gd name="T40" fmla="*/ 3608 w 257"/>
                  <a:gd name="T41" fmla="*/ 5140 h 237"/>
                  <a:gd name="T42" fmla="*/ 3115 w 257"/>
                  <a:gd name="T43" fmla="*/ 4860 h 237"/>
                  <a:gd name="T44" fmla="*/ 2731 w 257"/>
                  <a:gd name="T45" fmla="*/ 4589 h 237"/>
                  <a:gd name="T46" fmla="*/ 2368 w 257"/>
                  <a:gd name="T47" fmla="*/ 4261 h 237"/>
                  <a:gd name="T48" fmla="*/ 2048 w 257"/>
                  <a:gd name="T49" fmla="*/ 3901 h 237"/>
                  <a:gd name="T50" fmla="*/ 1753 w 257"/>
                  <a:gd name="T51" fmla="*/ 3553 h 237"/>
                  <a:gd name="T52" fmla="*/ 1491 w 257"/>
                  <a:gd name="T53" fmla="*/ 3148 h 237"/>
                  <a:gd name="T54" fmla="*/ 1273 w 257"/>
                  <a:gd name="T55" fmla="*/ 2700 h 237"/>
                  <a:gd name="T56" fmla="*/ 1051 w 257"/>
                  <a:gd name="T57" fmla="*/ 2214 h 237"/>
                  <a:gd name="T58" fmla="*/ 800 w 257"/>
                  <a:gd name="T59" fmla="*/ 1741 h 237"/>
                  <a:gd name="T60" fmla="*/ 558 w 257"/>
                  <a:gd name="T61" fmla="*/ 1181 h 237"/>
                  <a:gd name="T62" fmla="*/ 295 w 257"/>
                  <a:gd name="T63" fmla="*/ 607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1917 w 124"/>
                  <a:gd name="T1" fmla="*/ 0 h 110"/>
                  <a:gd name="T2" fmla="*/ 3089 w 124"/>
                  <a:gd name="T3" fmla="*/ 2830 h 110"/>
                  <a:gd name="T4" fmla="*/ 2989 w 124"/>
                  <a:gd name="T5" fmla="*/ 2807 h 110"/>
                  <a:gd name="T6" fmla="*/ 2665 w 124"/>
                  <a:gd name="T7" fmla="*/ 2762 h 110"/>
                  <a:gd name="T8" fmla="*/ 2220 w 124"/>
                  <a:gd name="T9" fmla="*/ 2655 h 110"/>
                  <a:gd name="T10" fmla="*/ 1698 w 124"/>
                  <a:gd name="T11" fmla="*/ 2599 h 110"/>
                  <a:gd name="T12" fmla="*/ 1128 w 124"/>
                  <a:gd name="T13" fmla="*/ 2551 h 110"/>
                  <a:gd name="T14" fmla="*/ 623 w 124"/>
                  <a:gd name="T15" fmla="*/ 2578 h 110"/>
                  <a:gd name="T16" fmla="*/ 226 w 124"/>
                  <a:gd name="T17" fmla="*/ 2680 h 110"/>
                  <a:gd name="T18" fmla="*/ 0 w 124"/>
                  <a:gd name="T19" fmla="*/ 2891 h 110"/>
                  <a:gd name="T20" fmla="*/ 101 w 124"/>
                  <a:gd name="T21" fmla="*/ 2578 h 110"/>
                  <a:gd name="T22" fmla="*/ 199 w 124"/>
                  <a:gd name="T23" fmla="*/ 2332 h 110"/>
                  <a:gd name="T24" fmla="*/ 400 w 124"/>
                  <a:gd name="T25" fmla="*/ 2157 h 110"/>
                  <a:gd name="T26" fmla="*/ 623 w 124"/>
                  <a:gd name="T27" fmla="*/ 1994 h 110"/>
                  <a:gd name="T28" fmla="*/ 894 w 124"/>
                  <a:gd name="T29" fmla="*/ 1890 h 110"/>
                  <a:gd name="T30" fmla="*/ 1173 w 124"/>
                  <a:gd name="T31" fmla="*/ 1865 h 110"/>
                  <a:gd name="T32" fmla="*/ 1472 w 124"/>
                  <a:gd name="T33" fmla="*/ 1865 h 110"/>
                  <a:gd name="T34" fmla="*/ 1796 w 124"/>
                  <a:gd name="T35" fmla="*/ 1947 h 110"/>
                  <a:gd name="T36" fmla="*/ 1816 w 124"/>
                  <a:gd name="T37" fmla="*/ 1865 h 110"/>
                  <a:gd name="T38" fmla="*/ 1736 w 124"/>
                  <a:gd name="T39" fmla="*/ 1471 h 110"/>
                  <a:gd name="T40" fmla="*/ 1671 w 124"/>
                  <a:gd name="T41" fmla="*/ 998 h 110"/>
                  <a:gd name="T42" fmla="*/ 1617 w 124"/>
                  <a:gd name="T43" fmla="*/ 790 h 110"/>
                  <a:gd name="T44" fmla="*/ 1573 w 124"/>
                  <a:gd name="T45" fmla="*/ 790 h 110"/>
                  <a:gd name="T46" fmla="*/ 1517 w 124"/>
                  <a:gd name="T47" fmla="*/ 763 h 110"/>
                  <a:gd name="T48" fmla="*/ 1472 w 124"/>
                  <a:gd name="T49" fmla="*/ 686 h 110"/>
                  <a:gd name="T50" fmla="*/ 1416 w 124"/>
                  <a:gd name="T51" fmla="*/ 604 h 110"/>
                  <a:gd name="T52" fmla="*/ 1416 w 124"/>
                  <a:gd name="T53" fmla="*/ 498 h 110"/>
                  <a:gd name="T54" fmla="*/ 1472 w 124"/>
                  <a:gd name="T55" fmla="*/ 369 h 110"/>
                  <a:gd name="T56" fmla="*/ 1637 w 124"/>
                  <a:gd name="T57" fmla="*/ 211 h 110"/>
                  <a:gd name="T58" fmla="*/ 1917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26 w 109"/>
                  <a:gd name="T3" fmla="*/ 20 h 156"/>
                  <a:gd name="T4" fmla="*/ 454 w 109"/>
                  <a:gd name="T5" fmla="*/ 118 h 156"/>
                  <a:gd name="T6" fmla="*/ 944 w 109"/>
                  <a:gd name="T7" fmla="*/ 296 h 156"/>
                  <a:gd name="T8" fmla="*/ 1474 w 109"/>
                  <a:gd name="T9" fmla="*/ 583 h 156"/>
                  <a:gd name="T10" fmla="*/ 1985 w 109"/>
                  <a:gd name="T11" fmla="*/ 1079 h 156"/>
                  <a:gd name="T12" fmla="*/ 2454 w 109"/>
                  <a:gd name="T13" fmla="*/ 1737 h 156"/>
                  <a:gd name="T14" fmla="*/ 2738 w 109"/>
                  <a:gd name="T15" fmla="*/ 2643 h 156"/>
                  <a:gd name="T16" fmla="*/ 2783 w 109"/>
                  <a:gd name="T17" fmla="*/ 3819 h 156"/>
                  <a:gd name="T18" fmla="*/ 2677 w 109"/>
                  <a:gd name="T19" fmla="*/ 3819 h 156"/>
                  <a:gd name="T20" fmla="*/ 2531 w 109"/>
                  <a:gd name="T21" fmla="*/ 3819 h 156"/>
                  <a:gd name="T22" fmla="*/ 2374 w 109"/>
                  <a:gd name="T23" fmla="*/ 3819 h 156"/>
                  <a:gd name="T24" fmla="*/ 2227 w 109"/>
                  <a:gd name="T25" fmla="*/ 3775 h 156"/>
                  <a:gd name="T26" fmla="*/ 2066 w 109"/>
                  <a:gd name="T27" fmla="*/ 3741 h 156"/>
                  <a:gd name="T28" fmla="*/ 1884 w 109"/>
                  <a:gd name="T29" fmla="*/ 3677 h 156"/>
                  <a:gd name="T30" fmla="*/ 1681 w 109"/>
                  <a:gd name="T31" fmla="*/ 3552 h 156"/>
                  <a:gd name="T32" fmla="*/ 1474 w 109"/>
                  <a:gd name="T33" fmla="*/ 3399 h 156"/>
                  <a:gd name="T34" fmla="*/ 1349 w 109"/>
                  <a:gd name="T35" fmla="*/ 3083 h 156"/>
                  <a:gd name="T36" fmla="*/ 1349 w 109"/>
                  <a:gd name="T37" fmla="*/ 2716 h 156"/>
                  <a:gd name="T38" fmla="*/ 1430 w 109"/>
                  <a:gd name="T39" fmla="*/ 2356 h 156"/>
                  <a:gd name="T40" fmla="*/ 1510 w 109"/>
                  <a:gd name="T41" fmla="*/ 1960 h 156"/>
                  <a:gd name="T42" fmla="*/ 1430 w 109"/>
                  <a:gd name="T43" fmla="*/ 1519 h 156"/>
                  <a:gd name="T44" fmla="*/ 1227 w 109"/>
                  <a:gd name="T45" fmla="*/ 1059 h 156"/>
                  <a:gd name="T46" fmla="*/ 793 w 109"/>
                  <a:gd name="T47" fmla="*/ 558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777 w 46"/>
                  <a:gd name="T1" fmla="*/ 0 h 94"/>
                  <a:gd name="T2" fmla="*/ 506 w 46"/>
                  <a:gd name="T3" fmla="*/ 925 h 94"/>
                  <a:gd name="T4" fmla="*/ 381 w 46"/>
                  <a:gd name="T5" fmla="*/ 1519 h 94"/>
                  <a:gd name="T6" fmla="*/ 280 w 46"/>
                  <a:gd name="T7" fmla="*/ 1932 h 94"/>
                  <a:gd name="T8" fmla="*/ 0 w 46"/>
                  <a:gd name="T9" fmla="*/ 2299 h 94"/>
                  <a:gd name="T10" fmla="*/ 300 w 46"/>
                  <a:gd name="T11" fmla="*/ 2154 h 94"/>
                  <a:gd name="T12" fmla="*/ 582 w 46"/>
                  <a:gd name="T13" fmla="*/ 1957 h 94"/>
                  <a:gd name="T14" fmla="*/ 808 w 46"/>
                  <a:gd name="T15" fmla="*/ 1681 h 94"/>
                  <a:gd name="T16" fmla="*/ 1012 w 46"/>
                  <a:gd name="T17" fmla="*/ 1394 h 94"/>
                  <a:gd name="T18" fmla="*/ 1133 w 46"/>
                  <a:gd name="T19" fmla="*/ 1078 h 94"/>
                  <a:gd name="T20" fmla="*/ 1158 w 46"/>
                  <a:gd name="T21" fmla="*/ 736 h 94"/>
                  <a:gd name="T22" fmla="*/ 1052 w 46"/>
                  <a:gd name="T23" fmla="*/ 360 h 94"/>
                  <a:gd name="T24" fmla="*/ 777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0 w 54"/>
                  <a:gd name="T3" fmla="*/ 25 h 40"/>
                  <a:gd name="T4" fmla="*/ 142 w 54"/>
                  <a:gd name="T5" fmla="*/ 81 h 40"/>
                  <a:gd name="T6" fmla="*/ 316 w 54"/>
                  <a:gd name="T7" fmla="*/ 207 h 40"/>
                  <a:gd name="T8" fmla="*/ 513 w 54"/>
                  <a:gd name="T9" fmla="*/ 308 h 40"/>
                  <a:gd name="T10" fmla="*/ 702 w 54"/>
                  <a:gd name="T11" fmla="*/ 389 h 40"/>
                  <a:gd name="T12" fmla="*/ 924 w 54"/>
                  <a:gd name="T13" fmla="*/ 437 h 40"/>
                  <a:gd name="T14" fmla="*/ 1120 w 54"/>
                  <a:gd name="T15" fmla="*/ 466 h 40"/>
                  <a:gd name="T16" fmla="*/ 1318 w 54"/>
                  <a:gd name="T17" fmla="*/ 410 h 40"/>
                  <a:gd name="T18" fmla="*/ 1293 w 54"/>
                  <a:gd name="T19" fmla="*/ 639 h 40"/>
                  <a:gd name="T20" fmla="*/ 1220 w 54"/>
                  <a:gd name="T21" fmla="*/ 846 h 40"/>
                  <a:gd name="T22" fmla="*/ 1076 w 54"/>
                  <a:gd name="T23" fmla="*/ 983 h 40"/>
                  <a:gd name="T24" fmla="*/ 898 w 54"/>
                  <a:gd name="T25" fmla="*/ 1028 h 40"/>
                  <a:gd name="T26" fmla="*/ 682 w 54"/>
                  <a:gd name="T27" fmla="*/ 1004 h 40"/>
                  <a:gd name="T28" fmla="*/ 460 w 54"/>
                  <a:gd name="T29" fmla="*/ 821 h 40"/>
                  <a:gd name="T30" fmla="*/ 242 w 54"/>
                  <a:gd name="T31" fmla="*/ 511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42 w 149"/>
                  <a:gd name="T3" fmla="*/ 453 h 704"/>
                  <a:gd name="T4" fmla="*/ 383 w 149"/>
                  <a:gd name="T5" fmla="*/ 1027 h 704"/>
                  <a:gd name="T6" fmla="*/ 671 w 149"/>
                  <a:gd name="T7" fmla="*/ 1755 h 704"/>
                  <a:gd name="T8" fmla="*/ 990 w 149"/>
                  <a:gd name="T9" fmla="*/ 2702 h 704"/>
                  <a:gd name="T10" fmla="*/ 1389 w 149"/>
                  <a:gd name="T11" fmla="*/ 3875 h 704"/>
                  <a:gd name="T12" fmla="*/ 1761 w 149"/>
                  <a:gd name="T13" fmla="*/ 5133 h 704"/>
                  <a:gd name="T14" fmla="*/ 2120 w 149"/>
                  <a:gd name="T15" fmla="*/ 6578 h 704"/>
                  <a:gd name="T16" fmla="*/ 2399 w 149"/>
                  <a:gd name="T17" fmla="*/ 8254 h 704"/>
                  <a:gd name="T18" fmla="*/ 2693 w 149"/>
                  <a:gd name="T19" fmla="*/ 10035 h 704"/>
                  <a:gd name="T20" fmla="*/ 2888 w 149"/>
                  <a:gd name="T21" fmla="*/ 12088 h 704"/>
                  <a:gd name="T22" fmla="*/ 2988 w 149"/>
                  <a:gd name="T23" fmla="*/ 14337 h 704"/>
                  <a:gd name="T24" fmla="*/ 3032 w 149"/>
                  <a:gd name="T25" fmla="*/ 16688 h 704"/>
                  <a:gd name="T26" fmla="*/ 2888 w 149"/>
                  <a:gd name="T27" fmla="*/ 19315 h 704"/>
                  <a:gd name="T28" fmla="*/ 2620 w 149"/>
                  <a:gd name="T29" fmla="*/ 22096 h 704"/>
                  <a:gd name="T30" fmla="*/ 2217 w 149"/>
                  <a:gd name="T31" fmla="*/ 25021 h 704"/>
                  <a:gd name="T32" fmla="*/ 1608 w 149"/>
                  <a:gd name="T33" fmla="*/ 28244 h 704"/>
                  <a:gd name="T34" fmla="*/ 932 w 149"/>
                  <a:gd name="T35" fmla="*/ 31897 h 704"/>
                  <a:gd name="T36" fmla="*/ 509 w 149"/>
                  <a:gd name="T37" fmla="*/ 35278 h 704"/>
                  <a:gd name="T38" fmla="*/ 241 w 149"/>
                  <a:gd name="T39" fmla="*/ 38399 h 704"/>
                  <a:gd name="T40" fmla="*/ 142 w 149"/>
                  <a:gd name="T41" fmla="*/ 41402 h 704"/>
                  <a:gd name="T42" fmla="*/ 142 w 149"/>
                  <a:gd name="T43" fmla="*/ 44257 h 704"/>
                  <a:gd name="T44" fmla="*/ 197 w 149"/>
                  <a:gd name="T45" fmla="*/ 46910 h 704"/>
                  <a:gd name="T46" fmla="*/ 295 w 149"/>
                  <a:gd name="T47" fmla="*/ 49238 h 704"/>
                  <a:gd name="T48" fmla="*/ 339 w 149"/>
                  <a:gd name="T49" fmla="*/ 51513 h 704"/>
                  <a:gd name="T50" fmla="*/ 990 w 149"/>
                  <a:gd name="T51" fmla="*/ 50340 h 704"/>
                  <a:gd name="T52" fmla="*/ 932 w 149"/>
                  <a:gd name="T53" fmla="*/ 49758 h 704"/>
                  <a:gd name="T54" fmla="*/ 868 w 149"/>
                  <a:gd name="T55" fmla="*/ 48082 h 704"/>
                  <a:gd name="T56" fmla="*/ 795 w 149"/>
                  <a:gd name="T57" fmla="*/ 45506 h 704"/>
                  <a:gd name="T58" fmla="*/ 848 w 149"/>
                  <a:gd name="T59" fmla="*/ 42078 h 704"/>
                  <a:gd name="T60" fmla="*/ 990 w 149"/>
                  <a:gd name="T61" fmla="*/ 37980 h 704"/>
                  <a:gd name="T62" fmla="*/ 1389 w 149"/>
                  <a:gd name="T63" fmla="*/ 33301 h 704"/>
                  <a:gd name="T64" fmla="*/ 2064 w 149"/>
                  <a:gd name="T65" fmla="*/ 28244 h 704"/>
                  <a:gd name="T66" fmla="*/ 3105 w 149"/>
                  <a:gd name="T67" fmla="*/ 22892 h 704"/>
                  <a:gd name="T68" fmla="*/ 3444 w 149"/>
                  <a:gd name="T69" fmla="*/ 20417 h 704"/>
                  <a:gd name="T70" fmla="*/ 3586 w 149"/>
                  <a:gd name="T71" fmla="*/ 17186 h 704"/>
                  <a:gd name="T72" fmla="*/ 3468 w 149"/>
                  <a:gd name="T73" fmla="*/ 13457 h 704"/>
                  <a:gd name="T74" fmla="*/ 3149 w 149"/>
                  <a:gd name="T75" fmla="*/ 9804 h 704"/>
                  <a:gd name="T76" fmla="*/ 2620 w 149"/>
                  <a:gd name="T77" fmla="*/ 6227 h 704"/>
                  <a:gd name="T78" fmla="*/ 1942 w 149"/>
                  <a:gd name="T79" fmla="*/ 3226 h 704"/>
                  <a:gd name="T80" fmla="*/ 1054 w 149"/>
                  <a:gd name="T81" fmla="*/ 1027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3808 w 128"/>
                <a:gd name="T1" fmla="*/ 0 h 217"/>
                <a:gd name="T2" fmla="*/ 4260 w 128"/>
                <a:gd name="T3" fmla="*/ 724 h 217"/>
                <a:gd name="T4" fmla="*/ 4661 w 128"/>
                <a:gd name="T5" fmla="*/ 2165 h 217"/>
                <a:gd name="T6" fmla="*/ 4979 w 128"/>
                <a:gd name="T7" fmla="*/ 4017 h 217"/>
                <a:gd name="T8" fmla="*/ 5191 w 128"/>
                <a:gd name="T9" fmla="*/ 6236 h 217"/>
                <a:gd name="T10" fmla="*/ 5145 w 128"/>
                <a:gd name="T11" fmla="*/ 8883 h 217"/>
                <a:gd name="T12" fmla="*/ 4706 w 128"/>
                <a:gd name="T13" fmla="*/ 11610 h 217"/>
                <a:gd name="T14" fmla="*/ 3808 w 128"/>
                <a:gd name="T15" fmla="*/ 14472 h 217"/>
                <a:gd name="T16" fmla="*/ 2425 w 128"/>
                <a:gd name="T17" fmla="*/ 17361 h 217"/>
                <a:gd name="T18" fmla="*/ 1994 w 128"/>
                <a:gd name="T19" fmla="*/ 17038 h 217"/>
                <a:gd name="T20" fmla="*/ 1542 w 128"/>
                <a:gd name="T21" fmla="*/ 16799 h 217"/>
                <a:gd name="T22" fmla="*/ 1062 w 128"/>
                <a:gd name="T23" fmla="*/ 16395 h 217"/>
                <a:gd name="T24" fmla="*/ 643 w 128"/>
                <a:gd name="T25" fmla="*/ 16072 h 217"/>
                <a:gd name="T26" fmla="*/ 318 w 128"/>
                <a:gd name="T27" fmla="*/ 15681 h 217"/>
                <a:gd name="T28" fmla="*/ 83 w 128"/>
                <a:gd name="T29" fmla="*/ 15196 h 217"/>
                <a:gd name="T30" fmla="*/ 0 w 128"/>
                <a:gd name="T31" fmla="*/ 14634 h 217"/>
                <a:gd name="T32" fmla="*/ 50 w 128"/>
                <a:gd name="T33" fmla="*/ 14230 h 217"/>
                <a:gd name="T34" fmla="*/ 527 w 128"/>
                <a:gd name="T35" fmla="*/ 13668 h 217"/>
                <a:gd name="T36" fmla="*/ 1171 w 128"/>
                <a:gd name="T37" fmla="*/ 12899 h 217"/>
                <a:gd name="T38" fmla="*/ 1865 w 128"/>
                <a:gd name="T39" fmla="*/ 12014 h 217"/>
                <a:gd name="T40" fmla="*/ 2554 w 128"/>
                <a:gd name="T41" fmla="*/ 10725 h 217"/>
                <a:gd name="T42" fmla="*/ 3197 w 128"/>
                <a:gd name="T43" fmla="*/ 8963 h 217"/>
                <a:gd name="T44" fmla="*/ 3694 w 128"/>
                <a:gd name="T45" fmla="*/ 6637 h 217"/>
                <a:gd name="T46" fmla="*/ 3934 w 128"/>
                <a:gd name="T47" fmla="*/ 3694 h 217"/>
                <a:gd name="T48" fmla="*/ 3808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6290 w 117"/>
                <a:gd name="T1" fmla="*/ 0 h 132"/>
                <a:gd name="T2" fmla="*/ 0 w 117"/>
                <a:gd name="T3" fmla="*/ 3817 h 132"/>
                <a:gd name="T4" fmla="*/ 248 w 117"/>
                <a:gd name="T5" fmla="*/ 3955 h 132"/>
                <a:gd name="T6" fmla="*/ 1162 w 117"/>
                <a:gd name="T7" fmla="*/ 4436 h 132"/>
                <a:gd name="T8" fmla="*/ 2436 w 117"/>
                <a:gd name="T9" fmla="*/ 5512 h 132"/>
                <a:gd name="T10" fmla="*/ 3855 w 117"/>
                <a:gd name="T11" fmla="*/ 7167 h 132"/>
                <a:gd name="T12" fmla="*/ 5540 w 117"/>
                <a:gd name="T13" fmla="*/ 9466 h 132"/>
                <a:gd name="T14" fmla="*/ 7041 w 117"/>
                <a:gd name="T15" fmla="*/ 12208 h 132"/>
                <a:gd name="T16" fmla="*/ 8560 w 117"/>
                <a:gd name="T17" fmla="*/ 15716 h 132"/>
                <a:gd name="T18" fmla="*/ 9721 w 117"/>
                <a:gd name="T19" fmla="*/ 20152 h 132"/>
                <a:gd name="T20" fmla="*/ 9803 w 117"/>
                <a:gd name="T21" fmla="*/ 18324 h 132"/>
                <a:gd name="T22" fmla="*/ 9640 w 117"/>
                <a:gd name="T23" fmla="*/ 16335 h 132"/>
                <a:gd name="T24" fmla="*/ 9053 w 117"/>
                <a:gd name="T25" fmla="*/ 13727 h 132"/>
                <a:gd name="T26" fmla="*/ 8311 w 117"/>
                <a:gd name="T27" fmla="*/ 11294 h 132"/>
                <a:gd name="T28" fmla="*/ 7452 w 117"/>
                <a:gd name="T29" fmla="*/ 8858 h 132"/>
                <a:gd name="T30" fmla="*/ 6535 w 117"/>
                <a:gd name="T31" fmla="*/ 6858 h 132"/>
                <a:gd name="T32" fmla="*/ 5622 w 117"/>
                <a:gd name="T33" fmla="*/ 5512 h 132"/>
                <a:gd name="T34" fmla="*/ 4844 w 117"/>
                <a:gd name="T35" fmla="*/ 4868 h 132"/>
                <a:gd name="T36" fmla="*/ 5785 w 117"/>
                <a:gd name="T37" fmla="*/ 4436 h 132"/>
                <a:gd name="T38" fmla="*/ 6620 w 117"/>
                <a:gd name="T39" fmla="*/ 4250 h 132"/>
                <a:gd name="T40" fmla="*/ 7452 w 117"/>
                <a:gd name="T41" fmla="*/ 3955 h 132"/>
                <a:gd name="T42" fmla="*/ 8230 w 117"/>
                <a:gd name="T43" fmla="*/ 3817 h 132"/>
                <a:gd name="T44" fmla="*/ 8808 w 117"/>
                <a:gd name="T45" fmla="*/ 3645 h 132"/>
                <a:gd name="T46" fmla="*/ 9137 w 117"/>
                <a:gd name="T47" fmla="*/ 3350 h 132"/>
                <a:gd name="T48" fmla="*/ 9476 w 117"/>
                <a:gd name="T49" fmla="*/ 3213 h 132"/>
                <a:gd name="T50" fmla="*/ 9558 w 117"/>
                <a:gd name="T51" fmla="*/ 3213 h 132"/>
                <a:gd name="T52" fmla="*/ 6290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349 w 29"/>
                <a:gd name="T1" fmla="*/ 0 h 77"/>
                <a:gd name="T2" fmla="*/ 1863 w 29"/>
                <a:gd name="T3" fmla="*/ 0 h 77"/>
                <a:gd name="T4" fmla="*/ 1296 w 29"/>
                <a:gd name="T5" fmla="*/ 633 h 77"/>
                <a:gd name="T6" fmla="*/ 729 w 29"/>
                <a:gd name="T7" fmla="*/ 1445 h 77"/>
                <a:gd name="T8" fmla="*/ 324 w 29"/>
                <a:gd name="T9" fmla="*/ 3064 h 77"/>
                <a:gd name="T10" fmla="*/ 81 w 29"/>
                <a:gd name="T11" fmla="*/ 4825 h 77"/>
                <a:gd name="T12" fmla="*/ 0 w 29"/>
                <a:gd name="T13" fmla="*/ 7078 h 77"/>
                <a:gd name="T14" fmla="*/ 243 w 29"/>
                <a:gd name="T15" fmla="*/ 9650 h 77"/>
                <a:gd name="T16" fmla="*/ 891 w 29"/>
                <a:gd name="T17" fmla="*/ 12344 h 77"/>
                <a:gd name="T18" fmla="*/ 1215 w 29"/>
                <a:gd name="T19" fmla="*/ 8522 h 77"/>
                <a:gd name="T20" fmla="*/ 1539 w 29"/>
                <a:gd name="T21" fmla="*/ 5950 h 77"/>
                <a:gd name="T22" fmla="*/ 1863 w 29"/>
                <a:gd name="T23" fmla="*/ 3519 h 77"/>
                <a:gd name="T24" fmla="*/ 2349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988 h 237"/>
                <a:gd name="T4" fmla="*/ 148 w 257"/>
                <a:gd name="T5" fmla="*/ 1959 h 237"/>
                <a:gd name="T6" fmla="*/ 294 w 257"/>
                <a:gd name="T7" fmla="*/ 2942 h 237"/>
                <a:gd name="T8" fmla="*/ 541 w 257"/>
                <a:gd name="T9" fmla="*/ 3838 h 237"/>
                <a:gd name="T10" fmla="*/ 893 w 257"/>
                <a:gd name="T11" fmla="*/ 4671 h 237"/>
                <a:gd name="T12" fmla="*/ 1341 w 257"/>
                <a:gd name="T13" fmla="*/ 5527 h 237"/>
                <a:gd name="T14" fmla="*/ 1881 w 257"/>
                <a:gd name="T15" fmla="*/ 6310 h 237"/>
                <a:gd name="T16" fmla="*/ 2515 w 257"/>
                <a:gd name="T17" fmla="*/ 6968 h 237"/>
                <a:gd name="T18" fmla="*/ 3315 w 257"/>
                <a:gd name="T19" fmla="*/ 7601 h 237"/>
                <a:gd name="T20" fmla="*/ 4240 w 257"/>
                <a:gd name="T21" fmla="*/ 8144 h 237"/>
                <a:gd name="T22" fmla="*/ 5231 w 257"/>
                <a:gd name="T23" fmla="*/ 8582 h 237"/>
                <a:gd name="T24" fmla="*/ 6452 w 257"/>
                <a:gd name="T25" fmla="*/ 8928 h 237"/>
                <a:gd name="T26" fmla="*/ 7793 w 257"/>
                <a:gd name="T27" fmla="*/ 9165 h 237"/>
                <a:gd name="T28" fmla="*/ 9269 w 257"/>
                <a:gd name="T29" fmla="*/ 9290 h 237"/>
                <a:gd name="T30" fmla="*/ 10848 w 257"/>
                <a:gd name="T31" fmla="*/ 9240 h 237"/>
                <a:gd name="T32" fmla="*/ 12674 w 257"/>
                <a:gd name="T33" fmla="*/ 9085 h 237"/>
                <a:gd name="T34" fmla="*/ 11052 w 257"/>
                <a:gd name="T35" fmla="*/ 8895 h 237"/>
                <a:gd name="T36" fmla="*/ 9619 w 257"/>
                <a:gd name="T37" fmla="*/ 8615 h 237"/>
                <a:gd name="T38" fmla="*/ 8371 w 257"/>
                <a:gd name="T39" fmla="*/ 8302 h 237"/>
                <a:gd name="T40" fmla="*/ 7295 w 257"/>
                <a:gd name="T41" fmla="*/ 7989 h 237"/>
                <a:gd name="T42" fmla="*/ 6307 w 257"/>
                <a:gd name="T43" fmla="*/ 7569 h 237"/>
                <a:gd name="T44" fmla="*/ 5525 w 257"/>
                <a:gd name="T45" fmla="*/ 7124 h 237"/>
                <a:gd name="T46" fmla="*/ 4783 w 257"/>
                <a:gd name="T47" fmla="*/ 6623 h 237"/>
                <a:gd name="T48" fmla="*/ 4150 w 257"/>
                <a:gd name="T49" fmla="*/ 6080 h 237"/>
                <a:gd name="T50" fmla="*/ 3553 w 257"/>
                <a:gd name="T51" fmla="*/ 5527 h 237"/>
                <a:gd name="T52" fmla="*/ 3013 w 257"/>
                <a:gd name="T53" fmla="*/ 4902 h 237"/>
                <a:gd name="T54" fmla="*/ 2570 w 257"/>
                <a:gd name="T55" fmla="*/ 4201 h 237"/>
                <a:gd name="T56" fmla="*/ 2120 w 257"/>
                <a:gd name="T57" fmla="*/ 3443 h 237"/>
                <a:gd name="T58" fmla="*/ 1622 w 257"/>
                <a:gd name="T59" fmla="*/ 2710 h 237"/>
                <a:gd name="T60" fmla="*/ 1137 w 257"/>
                <a:gd name="T61" fmla="*/ 1847 h 237"/>
                <a:gd name="T62" fmla="*/ 596 w 257"/>
                <a:gd name="T63" fmla="*/ 93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3867 w 124"/>
                <a:gd name="T1" fmla="*/ 0 h 110"/>
                <a:gd name="T2" fmla="*/ 6219 w 124"/>
                <a:gd name="T3" fmla="*/ 4408 h 110"/>
                <a:gd name="T4" fmla="*/ 6012 w 124"/>
                <a:gd name="T5" fmla="*/ 4357 h 110"/>
                <a:gd name="T6" fmla="*/ 5368 w 124"/>
                <a:gd name="T7" fmla="*/ 4279 h 110"/>
                <a:gd name="T8" fmla="*/ 4468 w 124"/>
                <a:gd name="T9" fmla="*/ 4114 h 110"/>
                <a:gd name="T10" fmla="*/ 3414 w 124"/>
                <a:gd name="T11" fmla="*/ 4036 h 110"/>
                <a:gd name="T12" fmla="*/ 2259 w 124"/>
                <a:gd name="T13" fmla="*/ 3953 h 110"/>
                <a:gd name="T14" fmla="*/ 1261 w 124"/>
                <a:gd name="T15" fmla="*/ 4006 h 110"/>
                <a:gd name="T16" fmla="*/ 452 w 124"/>
                <a:gd name="T17" fmla="*/ 4165 h 110"/>
                <a:gd name="T18" fmla="*/ 0 w 124"/>
                <a:gd name="T19" fmla="*/ 4491 h 110"/>
                <a:gd name="T20" fmla="*/ 205 w 124"/>
                <a:gd name="T21" fmla="*/ 4006 h 110"/>
                <a:gd name="T22" fmla="*/ 397 w 124"/>
                <a:gd name="T23" fmla="*/ 3634 h 110"/>
                <a:gd name="T24" fmla="*/ 806 w 124"/>
                <a:gd name="T25" fmla="*/ 3341 h 110"/>
                <a:gd name="T26" fmla="*/ 1261 w 124"/>
                <a:gd name="T27" fmla="*/ 3098 h 110"/>
                <a:gd name="T28" fmla="*/ 1807 w 124"/>
                <a:gd name="T29" fmla="*/ 2939 h 110"/>
                <a:gd name="T30" fmla="*/ 2358 w 124"/>
                <a:gd name="T31" fmla="*/ 2886 h 110"/>
                <a:gd name="T32" fmla="*/ 2959 w 124"/>
                <a:gd name="T33" fmla="*/ 2886 h 110"/>
                <a:gd name="T34" fmla="*/ 3619 w 124"/>
                <a:gd name="T35" fmla="*/ 3020 h 110"/>
                <a:gd name="T36" fmla="*/ 3654 w 124"/>
                <a:gd name="T37" fmla="*/ 2886 h 110"/>
                <a:gd name="T38" fmla="*/ 3505 w 124"/>
                <a:gd name="T39" fmla="*/ 2292 h 110"/>
                <a:gd name="T40" fmla="*/ 3356 w 124"/>
                <a:gd name="T41" fmla="*/ 1552 h 110"/>
                <a:gd name="T42" fmla="*/ 3257 w 124"/>
                <a:gd name="T43" fmla="*/ 1226 h 110"/>
                <a:gd name="T44" fmla="*/ 3167 w 124"/>
                <a:gd name="T45" fmla="*/ 1226 h 110"/>
                <a:gd name="T46" fmla="*/ 3053 w 124"/>
                <a:gd name="T47" fmla="*/ 1175 h 110"/>
                <a:gd name="T48" fmla="*/ 2959 w 124"/>
                <a:gd name="T49" fmla="*/ 1067 h 110"/>
                <a:gd name="T50" fmla="*/ 2869 w 124"/>
                <a:gd name="T51" fmla="*/ 940 h 110"/>
                <a:gd name="T52" fmla="*/ 2869 w 124"/>
                <a:gd name="T53" fmla="*/ 773 h 110"/>
                <a:gd name="T54" fmla="*/ 2959 w 124"/>
                <a:gd name="T55" fmla="*/ 561 h 110"/>
                <a:gd name="T56" fmla="*/ 3313 w 124"/>
                <a:gd name="T57" fmla="*/ 326 h 110"/>
                <a:gd name="T58" fmla="*/ 386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588 w 46"/>
                <a:gd name="T1" fmla="*/ 0 h 94"/>
                <a:gd name="T2" fmla="*/ 1016 w 46"/>
                <a:gd name="T3" fmla="*/ 1433 h 94"/>
                <a:gd name="T4" fmla="*/ 765 w 46"/>
                <a:gd name="T5" fmla="*/ 2347 h 94"/>
                <a:gd name="T6" fmla="*/ 559 w 46"/>
                <a:gd name="T7" fmla="*/ 2987 h 94"/>
                <a:gd name="T8" fmla="*/ 0 w 46"/>
                <a:gd name="T9" fmla="*/ 3552 h 94"/>
                <a:gd name="T10" fmla="*/ 615 w 46"/>
                <a:gd name="T11" fmla="*/ 3319 h 94"/>
                <a:gd name="T12" fmla="*/ 1187 w 46"/>
                <a:gd name="T13" fmla="*/ 3017 h 94"/>
                <a:gd name="T14" fmla="*/ 1644 w 46"/>
                <a:gd name="T15" fmla="*/ 2605 h 94"/>
                <a:gd name="T16" fmla="*/ 2046 w 46"/>
                <a:gd name="T17" fmla="*/ 2152 h 94"/>
                <a:gd name="T18" fmla="*/ 2294 w 46"/>
                <a:gd name="T19" fmla="*/ 1658 h 94"/>
                <a:gd name="T20" fmla="*/ 2353 w 46"/>
                <a:gd name="T21" fmla="*/ 1125 h 94"/>
                <a:gd name="T22" fmla="*/ 2139 w 46"/>
                <a:gd name="T23" fmla="*/ 565 h 94"/>
                <a:gd name="T24" fmla="*/ 1588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93 w 149"/>
                <a:gd name="T3" fmla="*/ 693 h 704"/>
                <a:gd name="T4" fmla="*/ 773 w 149"/>
                <a:gd name="T5" fmla="*/ 1601 h 704"/>
                <a:gd name="T6" fmla="*/ 1356 w 149"/>
                <a:gd name="T7" fmla="*/ 2721 h 704"/>
                <a:gd name="T8" fmla="*/ 1983 w 149"/>
                <a:gd name="T9" fmla="*/ 4214 h 704"/>
                <a:gd name="T10" fmla="*/ 2812 w 149"/>
                <a:gd name="T11" fmla="*/ 6031 h 704"/>
                <a:gd name="T12" fmla="*/ 3542 w 149"/>
                <a:gd name="T13" fmla="*/ 7985 h 704"/>
                <a:gd name="T14" fmla="*/ 4257 w 149"/>
                <a:gd name="T15" fmla="*/ 10259 h 704"/>
                <a:gd name="T16" fmla="*/ 4843 w 149"/>
                <a:gd name="T17" fmla="*/ 12872 h 704"/>
                <a:gd name="T18" fmla="*/ 5412 w 149"/>
                <a:gd name="T19" fmla="*/ 15626 h 704"/>
                <a:gd name="T20" fmla="*/ 5816 w 149"/>
                <a:gd name="T21" fmla="*/ 18795 h 704"/>
                <a:gd name="T22" fmla="*/ 5998 w 149"/>
                <a:gd name="T23" fmla="*/ 22317 h 704"/>
                <a:gd name="T24" fmla="*/ 6095 w 149"/>
                <a:gd name="T25" fmla="*/ 25980 h 704"/>
                <a:gd name="T26" fmla="*/ 5816 w 149"/>
                <a:gd name="T27" fmla="*/ 30089 h 704"/>
                <a:gd name="T28" fmla="*/ 5267 w 149"/>
                <a:gd name="T29" fmla="*/ 34422 h 704"/>
                <a:gd name="T30" fmla="*/ 4460 w 149"/>
                <a:gd name="T31" fmla="*/ 38946 h 704"/>
                <a:gd name="T32" fmla="*/ 3250 w 149"/>
                <a:gd name="T33" fmla="*/ 43974 h 704"/>
                <a:gd name="T34" fmla="*/ 1891 w 149"/>
                <a:gd name="T35" fmla="*/ 49653 h 704"/>
                <a:gd name="T36" fmla="*/ 1008 w 149"/>
                <a:gd name="T37" fmla="*/ 54926 h 704"/>
                <a:gd name="T38" fmla="*/ 480 w 149"/>
                <a:gd name="T39" fmla="*/ 59803 h 704"/>
                <a:gd name="T40" fmla="*/ 293 w 149"/>
                <a:gd name="T41" fmla="*/ 64478 h 704"/>
                <a:gd name="T42" fmla="*/ 293 w 149"/>
                <a:gd name="T43" fmla="*/ 68941 h 704"/>
                <a:gd name="T44" fmla="*/ 382 w 149"/>
                <a:gd name="T45" fmla="*/ 73018 h 704"/>
                <a:gd name="T46" fmla="*/ 586 w 149"/>
                <a:gd name="T47" fmla="*/ 76678 h 704"/>
                <a:gd name="T48" fmla="*/ 680 w 149"/>
                <a:gd name="T49" fmla="*/ 80203 h 704"/>
                <a:gd name="T50" fmla="*/ 1983 w 149"/>
                <a:gd name="T51" fmla="*/ 78386 h 704"/>
                <a:gd name="T52" fmla="*/ 1891 w 149"/>
                <a:gd name="T53" fmla="*/ 77478 h 704"/>
                <a:gd name="T54" fmla="*/ 1746 w 149"/>
                <a:gd name="T55" fmla="*/ 74832 h 704"/>
                <a:gd name="T56" fmla="*/ 1593 w 149"/>
                <a:gd name="T57" fmla="*/ 70862 h 704"/>
                <a:gd name="T58" fmla="*/ 1691 w 149"/>
                <a:gd name="T59" fmla="*/ 65524 h 704"/>
                <a:gd name="T60" fmla="*/ 1983 w 149"/>
                <a:gd name="T61" fmla="*/ 59143 h 704"/>
                <a:gd name="T62" fmla="*/ 2812 w 149"/>
                <a:gd name="T63" fmla="*/ 51851 h 704"/>
                <a:gd name="T64" fmla="*/ 4167 w 149"/>
                <a:gd name="T65" fmla="*/ 43974 h 704"/>
                <a:gd name="T66" fmla="*/ 6241 w 149"/>
                <a:gd name="T67" fmla="*/ 35670 h 704"/>
                <a:gd name="T68" fmla="*/ 6916 w 149"/>
                <a:gd name="T69" fmla="*/ 31808 h 704"/>
                <a:gd name="T70" fmla="*/ 7214 w 149"/>
                <a:gd name="T71" fmla="*/ 26780 h 704"/>
                <a:gd name="T72" fmla="*/ 6971 w 149"/>
                <a:gd name="T73" fmla="*/ 20952 h 704"/>
                <a:gd name="T74" fmla="*/ 6351 w 149"/>
                <a:gd name="T75" fmla="*/ 15273 h 704"/>
                <a:gd name="T76" fmla="*/ 5267 w 149"/>
                <a:gd name="T77" fmla="*/ 9690 h 704"/>
                <a:gd name="T78" fmla="*/ 3925 w 149"/>
                <a:gd name="T79" fmla="*/ 5018 h 704"/>
                <a:gd name="T80" fmla="*/ 2129 w 149"/>
                <a:gd name="T81" fmla="*/ 160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5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C45803-B704-4B0C-9721-53AD8FAB9806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51147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0AE5FD-FBE3-4191-956C-B4A3801AB12B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185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0FB9F-A23A-4B3A-BC37-60F5D5F065E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6600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302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031" indent="0">
              <a:buNone/>
              <a:defRPr sz="1400"/>
            </a:lvl2pPr>
            <a:lvl3pPr marL="680377" indent="0">
              <a:buNone/>
              <a:defRPr sz="1200"/>
            </a:lvl3pPr>
            <a:lvl4pPr marL="1020566" indent="0">
              <a:buNone/>
              <a:defRPr sz="1100"/>
            </a:lvl4pPr>
            <a:lvl5pPr marL="1360754" indent="0">
              <a:buNone/>
              <a:defRPr sz="1100"/>
            </a:lvl5pPr>
            <a:lvl6pPr marL="1701101" indent="0">
              <a:buNone/>
              <a:defRPr sz="1100"/>
            </a:lvl6pPr>
            <a:lvl7pPr marL="2041130" indent="0">
              <a:buNone/>
              <a:defRPr sz="1100"/>
            </a:lvl7pPr>
            <a:lvl8pPr marL="2381162" indent="0">
              <a:buNone/>
              <a:defRPr sz="1100"/>
            </a:lvl8pPr>
            <a:lvl9pPr marL="2721391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030224-11A0-42CC-BB7C-17F9C55C3159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2861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7D92EF-8F5F-4F89-97E4-49B6BDCAEE31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21646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031" indent="0">
              <a:buNone/>
              <a:defRPr sz="1500" b="1"/>
            </a:lvl2pPr>
            <a:lvl3pPr marL="680377" indent="0">
              <a:buNone/>
              <a:defRPr sz="1400" b="1"/>
            </a:lvl3pPr>
            <a:lvl4pPr marL="1020566" indent="0">
              <a:buNone/>
              <a:defRPr sz="1200" b="1"/>
            </a:lvl4pPr>
            <a:lvl5pPr marL="1360754" indent="0">
              <a:buNone/>
              <a:defRPr sz="1200" b="1"/>
            </a:lvl5pPr>
            <a:lvl6pPr marL="1701101" indent="0">
              <a:buNone/>
              <a:defRPr sz="1200" b="1"/>
            </a:lvl6pPr>
            <a:lvl7pPr marL="2041130" indent="0">
              <a:buNone/>
              <a:defRPr sz="1200" b="1"/>
            </a:lvl7pPr>
            <a:lvl8pPr marL="2381162" indent="0">
              <a:buNone/>
              <a:defRPr sz="1200" b="1"/>
            </a:lvl8pPr>
            <a:lvl9pPr marL="272139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429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031" indent="0">
              <a:buNone/>
              <a:defRPr sz="1500" b="1"/>
            </a:lvl2pPr>
            <a:lvl3pPr marL="680377" indent="0">
              <a:buNone/>
              <a:defRPr sz="1400" b="1"/>
            </a:lvl3pPr>
            <a:lvl4pPr marL="1020566" indent="0">
              <a:buNone/>
              <a:defRPr sz="1200" b="1"/>
            </a:lvl4pPr>
            <a:lvl5pPr marL="1360754" indent="0">
              <a:buNone/>
              <a:defRPr sz="1200" b="1"/>
            </a:lvl5pPr>
            <a:lvl6pPr marL="1701101" indent="0">
              <a:buNone/>
              <a:defRPr sz="1200" b="1"/>
            </a:lvl6pPr>
            <a:lvl7pPr marL="2041130" indent="0">
              <a:buNone/>
              <a:defRPr sz="1200" b="1"/>
            </a:lvl7pPr>
            <a:lvl8pPr marL="2381162" indent="0">
              <a:buNone/>
              <a:defRPr sz="1200" b="1"/>
            </a:lvl8pPr>
            <a:lvl9pPr marL="272139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42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0AC7F0-28C8-4E46-A670-2ABA5D7BB3AD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30604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FF40E7-46CF-4C2E-8047-D9D7D9FEEACB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8828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DB795F-6DD0-45BA-9481-D3067DD7CE2A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2717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913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34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0031" indent="0">
              <a:buNone/>
              <a:defRPr sz="900"/>
            </a:lvl2pPr>
            <a:lvl3pPr marL="680377" indent="0">
              <a:buNone/>
              <a:defRPr sz="800"/>
            </a:lvl3pPr>
            <a:lvl4pPr marL="1020566" indent="0">
              <a:buNone/>
              <a:defRPr sz="700"/>
            </a:lvl4pPr>
            <a:lvl5pPr marL="1360754" indent="0">
              <a:buNone/>
              <a:defRPr sz="700"/>
            </a:lvl5pPr>
            <a:lvl6pPr marL="1701101" indent="0">
              <a:buNone/>
              <a:defRPr sz="700"/>
            </a:lvl6pPr>
            <a:lvl7pPr marL="2041130" indent="0">
              <a:buNone/>
              <a:defRPr sz="700"/>
            </a:lvl7pPr>
            <a:lvl8pPr marL="2381162" indent="0">
              <a:buNone/>
              <a:defRPr sz="700"/>
            </a:lvl8pPr>
            <a:lvl9pPr marL="272139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96A88E-522F-408E-954F-F21B241D6CDB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7437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577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031" indent="0">
              <a:buNone/>
              <a:defRPr sz="2100"/>
            </a:lvl2pPr>
            <a:lvl3pPr marL="680377" indent="0">
              <a:buNone/>
              <a:defRPr sz="1800"/>
            </a:lvl3pPr>
            <a:lvl4pPr marL="1020566" indent="0">
              <a:buNone/>
              <a:defRPr sz="1500"/>
            </a:lvl4pPr>
            <a:lvl5pPr marL="1360754" indent="0">
              <a:buNone/>
              <a:defRPr sz="1500"/>
            </a:lvl5pPr>
            <a:lvl6pPr marL="1701101" indent="0">
              <a:buNone/>
              <a:defRPr sz="1500"/>
            </a:lvl6pPr>
            <a:lvl7pPr marL="2041130" indent="0">
              <a:buNone/>
              <a:defRPr sz="1500"/>
            </a:lvl7pPr>
            <a:lvl8pPr marL="2381162" indent="0">
              <a:buNone/>
              <a:defRPr sz="1500"/>
            </a:lvl8pPr>
            <a:lvl9pPr marL="2721391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48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0031" indent="0">
              <a:buNone/>
              <a:defRPr sz="900"/>
            </a:lvl2pPr>
            <a:lvl3pPr marL="680377" indent="0">
              <a:buNone/>
              <a:defRPr sz="800"/>
            </a:lvl3pPr>
            <a:lvl4pPr marL="1020566" indent="0">
              <a:buNone/>
              <a:defRPr sz="700"/>
            </a:lvl4pPr>
            <a:lvl5pPr marL="1360754" indent="0">
              <a:buNone/>
              <a:defRPr sz="700"/>
            </a:lvl5pPr>
            <a:lvl6pPr marL="1701101" indent="0">
              <a:buNone/>
              <a:defRPr sz="700"/>
            </a:lvl6pPr>
            <a:lvl7pPr marL="2041130" indent="0">
              <a:buNone/>
              <a:defRPr sz="700"/>
            </a:lvl7pPr>
            <a:lvl8pPr marL="2381162" indent="0">
              <a:buNone/>
              <a:defRPr sz="700"/>
            </a:lvl8pPr>
            <a:lvl9pPr marL="272139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809665-6C8C-47F1-A7F7-DD3BCE0B87B1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5578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2B9BB-A343-440B-9106-20ED72734D17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53854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629" y="77520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520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0011FF-AEA1-46FB-9D01-C6B3CBD3CE96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1172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317" y="77518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F61315-066E-4B8A-AF0F-7C6DE36D1BCA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966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166D4-9CCD-4E85-B8CC-0E6BBCA266C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86498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317" y="77518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596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875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C424C1-EA5B-418B-89CB-57A5BC450FE2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32615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317" y="77520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DD1986-1DCA-457F-A9A3-1229BB156055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8983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65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0031" indent="0" algn="ctr">
              <a:buNone/>
              <a:defRPr/>
            </a:lvl2pPr>
            <a:lvl3pPr marL="680377" indent="0" algn="ctr">
              <a:buNone/>
              <a:defRPr/>
            </a:lvl3pPr>
            <a:lvl4pPr marL="1020566" indent="0" algn="ctr">
              <a:buNone/>
              <a:defRPr/>
            </a:lvl4pPr>
            <a:lvl5pPr marL="1360754" indent="0" algn="ctr">
              <a:buNone/>
              <a:defRPr/>
            </a:lvl5pPr>
            <a:lvl6pPr marL="1701101" indent="0" algn="ctr">
              <a:buNone/>
              <a:defRPr/>
            </a:lvl6pPr>
            <a:lvl7pPr marL="2041130" indent="0" algn="ctr">
              <a:buNone/>
              <a:defRPr/>
            </a:lvl7pPr>
            <a:lvl8pPr marL="2381162" indent="0" algn="ctr">
              <a:buNone/>
              <a:defRPr/>
            </a:lvl8pPr>
            <a:lvl9pPr marL="2721391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F66B0E-02B4-4E6B-8583-0EBF7D6815B7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94452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568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8519" indent="0" algn="ctr">
              <a:buNone/>
              <a:defRPr/>
            </a:lvl2pPr>
            <a:lvl3pPr marL="677521" indent="0" algn="ctr">
              <a:buNone/>
              <a:defRPr/>
            </a:lvl3pPr>
            <a:lvl4pPr marL="1016282" indent="0" algn="ctr">
              <a:buNone/>
              <a:defRPr/>
            </a:lvl4pPr>
            <a:lvl5pPr marL="1355042" indent="0" algn="ctr">
              <a:buNone/>
              <a:defRPr/>
            </a:lvl5pPr>
            <a:lvl6pPr marL="1694045" indent="0" algn="ctr">
              <a:buNone/>
              <a:defRPr/>
            </a:lvl6pPr>
            <a:lvl7pPr marL="2032562" indent="0" algn="ctr">
              <a:buNone/>
              <a:defRPr/>
            </a:lvl7pPr>
            <a:lvl8pPr marL="2371147" indent="0" algn="ctr">
              <a:buNone/>
              <a:defRPr/>
            </a:lvl8pPr>
            <a:lvl9pPr marL="2710004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C69E1-002B-422F-AB18-467F202A814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9390583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CC84D-3F83-4C35-AD35-67A894C4C3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814923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43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8519" indent="0">
              <a:buNone/>
              <a:defRPr sz="1400"/>
            </a:lvl2pPr>
            <a:lvl3pPr marL="677521" indent="0">
              <a:buNone/>
              <a:defRPr sz="1200"/>
            </a:lvl3pPr>
            <a:lvl4pPr marL="1016282" indent="0">
              <a:buNone/>
              <a:defRPr sz="1100"/>
            </a:lvl4pPr>
            <a:lvl5pPr marL="1355042" indent="0">
              <a:buNone/>
              <a:defRPr sz="1100"/>
            </a:lvl5pPr>
            <a:lvl6pPr marL="1694045" indent="0">
              <a:buNone/>
              <a:defRPr sz="1100"/>
            </a:lvl6pPr>
            <a:lvl7pPr marL="2032562" indent="0">
              <a:buNone/>
              <a:defRPr sz="1100"/>
            </a:lvl7pPr>
            <a:lvl8pPr marL="2371147" indent="0">
              <a:buNone/>
              <a:defRPr sz="1100"/>
            </a:lvl8pPr>
            <a:lvl9pPr marL="2710004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E7FE2-EF9C-4901-AAAE-6AB591A4FB6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5038016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31402-9EC0-47EB-B98E-739E831A39F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425874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519" indent="0">
              <a:buNone/>
              <a:defRPr sz="1500" b="1"/>
            </a:lvl2pPr>
            <a:lvl3pPr marL="677521" indent="0">
              <a:buNone/>
              <a:defRPr sz="1400" b="1"/>
            </a:lvl3pPr>
            <a:lvl4pPr marL="1016282" indent="0">
              <a:buNone/>
              <a:defRPr sz="1200" b="1"/>
            </a:lvl4pPr>
            <a:lvl5pPr marL="1355042" indent="0">
              <a:buNone/>
              <a:defRPr sz="1200" b="1"/>
            </a:lvl5pPr>
            <a:lvl6pPr marL="1694045" indent="0">
              <a:buNone/>
              <a:defRPr sz="1200" b="1"/>
            </a:lvl6pPr>
            <a:lvl7pPr marL="2032562" indent="0">
              <a:buNone/>
              <a:defRPr sz="1200" b="1"/>
            </a:lvl7pPr>
            <a:lvl8pPr marL="2371147" indent="0">
              <a:buNone/>
              <a:defRPr sz="1200" b="1"/>
            </a:lvl8pPr>
            <a:lvl9pPr marL="2710004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687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519" indent="0">
              <a:buNone/>
              <a:defRPr sz="1500" b="1"/>
            </a:lvl2pPr>
            <a:lvl3pPr marL="677521" indent="0">
              <a:buNone/>
              <a:defRPr sz="1400" b="1"/>
            </a:lvl3pPr>
            <a:lvl4pPr marL="1016282" indent="0">
              <a:buNone/>
              <a:defRPr sz="1200" b="1"/>
            </a:lvl4pPr>
            <a:lvl5pPr marL="1355042" indent="0">
              <a:buNone/>
              <a:defRPr sz="1200" b="1"/>
            </a:lvl5pPr>
            <a:lvl6pPr marL="1694045" indent="0">
              <a:buNone/>
              <a:defRPr sz="1200" b="1"/>
            </a:lvl6pPr>
            <a:lvl7pPr marL="2032562" indent="0">
              <a:buNone/>
              <a:defRPr sz="1200" b="1"/>
            </a:lvl7pPr>
            <a:lvl8pPr marL="2371147" indent="0">
              <a:buNone/>
              <a:defRPr sz="1200" b="1"/>
            </a:lvl8pPr>
            <a:lvl9pPr marL="2710004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68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38490-3F1F-4BC3-896E-3EBD3F3773F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398785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481C8-299F-43F4-903C-4B60FA57F85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077131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6F892-9DAA-4F6C-8113-5DD18A50215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9548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3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55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3" y="1076505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37385" indent="0">
              <a:buNone/>
              <a:defRPr sz="900"/>
            </a:lvl2pPr>
            <a:lvl3pPr marL="675379" indent="0">
              <a:buNone/>
              <a:defRPr sz="800"/>
            </a:lvl3pPr>
            <a:lvl4pPr marL="1013107" indent="0">
              <a:buNone/>
              <a:defRPr sz="700"/>
            </a:lvl4pPr>
            <a:lvl5pPr marL="1350881" indent="0">
              <a:buNone/>
              <a:defRPr sz="700"/>
            </a:lvl5pPr>
            <a:lvl6pPr marL="1688753" indent="0">
              <a:buNone/>
              <a:defRPr sz="700"/>
            </a:lvl6pPr>
            <a:lvl7pPr marL="2026136" indent="0">
              <a:buNone/>
              <a:defRPr sz="700"/>
            </a:lvl7pPr>
            <a:lvl8pPr marL="2363713" indent="0">
              <a:buNone/>
              <a:defRPr sz="700"/>
            </a:lvl8pPr>
            <a:lvl9pPr marL="2701499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4B738-6A97-4CAE-B581-BCDEDD35693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6013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976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53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38519" indent="0">
              <a:buNone/>
              <a:defRPr sz="900"/>
            </a:lvl2pPr>
            <a:lvl3pPr marL="677521" indent="0">
              <a:buNone/>
              <a:defRPr sz="800"/>
            </a:lvl3pPr>
            <a:lvl4pPr marL="1016282" indent="0">
              <a:buNone/>
              <a:defRPr sz="700"/>
            </a:lvl4pPr>
            <a:lvl5pPr marL="1355042" indent="0">
              <a:buNone/>
              <a:defRPr sz="700"/>
            </a:lvl5pPr>
            <a:lvl6pPr marL="1694045" indent="0">
              <a:buNone/>
              <a:defRPr sz="700"/>
            </a:lvl6pPr>
            <a:lvl7pPr marL="2032562" indent="0">
              <a:buNone/>
              <a:defRPr sz="700"/>
            </a:lvl7pPr>
            <a:lvl8pPr marL="2371147" indent="0">
              <a:buNone/>
              <a:defRPr sz="700"/>
            </a:lvl8pPr>
            <a:lvl9pPr marL="2710004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BC0B-A594-47E1-B043-EA5CDD2FB7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039805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64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8519" indent="0">
              <a:buNone/>
              <a:defRPr sz="2100"/>
            </a:lvl2pPr>
            <a:lvl3pPr marL="677521" indent="0">
              <a:buNone/>
              <a:defRPr sz="1800"/>
            </a:lvl3pPr>
            <a:lvl4pPr marL="1016282" indent="0">
              <a:buNone/>
              <a:defRPr sz="1500"/>
            </a:lvl4pPr>
            <a:lvl5pPr marL="1355042" indent="0">
              <a:buNone/>
              <a:defRPr sz="1500"/>
            </a:lvl5pPr>
            <a:lvl6pPr marL="1694045" indent="0">
              <a:buNone/>
              <a:defRPr sz="1500"/>
            </a:lvl6pPr>
            <a:lvl7pPr marL="2032562" indent="0">
              <a:buNone/>
              <a:defRPr sz="1500"/>
            </a:lvl7pPr>
            <a:lvl8pPr marL="2371147" indent="0">
              <a:buNone/>
              <a:defRPr sz="1500"/>
            </a:lvl8pPr>
            <a:lvl9pPr marL="2710004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179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38519" indent="0">
              <a:buNone/>
              <a:defRPr sz="900"/>
            </a:lvl2pPr>
            <a:lvl3pPr marL="677521" indent="0">
              <a:buNone/>
              <a:defRPr sz="800"/>
            </a:lvl3pPr>
            <a:lvl4pPr marL="1016282" indent="0">
              <a:buNone/>
              <a:defRPr sz="700"/>
            </a:lvl4pPr>
            <a:lvl5pPr marL="1355042" indent="0">
              <a:buNone/>
              <a:defRPr sz="700"/>
            </a:lvl5pPr>
            <a:lvl6pPr marL="1694045" indent="0">
              <a:buNone/>
              <a:defRPr sz="700"/>
            </a:lvl6pPr>
            <a:lvl7pPr marL="2032562" indent="0">
              <a:buNone/>
              <a:defRPr sz="700"/>
            </a:lvl7pPr>
            <a:lvl8pPr marL="2371147" indent="0">
              <a:buNone/>
              <a:defRPr sz="700"/>
            </a:lvl8pPr>
            <a:lvl9pPr marL="2710004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5046-130A-4FEC-87EB-0459D337BF1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710505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641FF-B69C-4843-AD72-65FF7207F78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154616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241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6241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4E9AA-5501-49C7-8DB0-8FD6B165DFC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0779730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5D6A0-1515-4AA9-BB9B-66CB508357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75214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06241"/>
            <a:ext cx="8229600" cy="43886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ADFCC-6EFA-419A-A22F-DFBDDAA7A14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909659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98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4070" indent="0" algn="ctr">
              <a:buNone/>
              <a:defRPr/>
            </a:lvl2pPr>
            <a:lvl3pPr marL="908370" indent="0" algn="ctr">
              <a:buNone/>
              <a:defRPr/>
            </a:lvl3pPr>
            <a:lvl4pPr marL="1362488" indent="0" algn="ctr">
              <a:buNone/>
              <a:defRPr/>
            </a:lvl4pPr>
            <a:lvl5pPr marL="1816739" indent="0" algn="ctr">
              <a:buNone/>
              <a:defRPr/>
            </a:lvl5pPr>
            <a:lvl6pPr marL="2270724" indent="0" algn="ctr">
              <a:buNone/>
              <a:defRPr/>
            </a:lvl6pPr>
            <a:lvl7pPr marL="2724859" indent="0" algn="ctr">
              <a:buNone/>
              <a:defRPr/>
            </a:lvl7pPr>
            <a:lvl8pPr marL="3179060" indent="0" algn="ctr">
              <a:buNone/>
              <a:defRPr/>
            </a:lvl8pPr>
            <a:lvl9pPr marL="3633215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CD24C-6B8C-47BE-861E-5254A12999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602534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31E7A-4214-4EF8-8176-3FA262657AB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638413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302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070" indent="0">
              <a:buNone/>
              <a:defRPr sz="1800"/>
            </a:lvl2pPr>
            <a:lvl3pPr marL="908370" indent="0">
              <a:buNone/>
              <a:defRPr sz="1600"/>
            </a:lvl3pPr>
            <a:lvl4pPr marL="1362488" indent="0">
              <a:buNone/>
              <a:defRPr sz="1400"/>
            </a:lvl4pPr>
            <a:lvl5pPr marL="1816739" indent="0">
              <a:buNone/>
              <a:defRPr sz="1400"/>
            </a:lvl5pPr>
            <a:lvl6pPr marL="2270724" indent="0">
              <a:buNone/>
              <a:defRPr sz="1400"/>
            </a:lvl6pPr>
            <a:lvl7pPr marL="2724859" indent="0">
              <a:buNone/>
              <a:defRPr sz="1400"/>
            </a:lvl7pPr>
            <a:lvl8pPr marL="3179060" indent="0">
              <a:buNone/>
              <a:defRPr sz="1400"/>
            </a:lvl8pPr>
            <a:lvl9pPr marL="3633215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C6C4F-089B-4677-8992-AE224BF5AB3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978993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95C8D-B09D-45A7-AD7C-912AD4AFB2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0047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7385" indent="0">
              <a:buNone/>
              <a:defRPr sz="2100"/>
            </a:lvl2pPr>
            <a:lvl3pPr marL="675379" indent="0">
              <a:buNone/>
              <a:defRPr sz="1800"/>
            </a:lvl3pPr>
            <a:lvl4pPr marL="1013107" indent="0">
              <a:buNone/>
              <a:defRPr sz="1500"/>
            </a:lvl4pPr>
            <a:lvl5pPr marL="1350881" indent="0">
              <a:buNone/>
              <a:defRPr sz="1500"/>
            </a:lvl5pPr>
            <a:lvl6pPr marL="1688753" indent="0">
              <a:buNone/>
              <a:defRPr sz="1500"/>
            </a:lvl6pPr>
            <a:lvl7pPr marL="2026136" indent="0">
              <a:buNone/>
              <a:defRPr sz="1500"/>
            </a:lvl7pPr>
            <a:lvl8pPr marL="2363713" indent="0">
              <a:buNone/>
              <a:defRPr sz="1500"/>
            </a:lvl8pPr>
            <a:lvl9pPr marL="2701499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2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37385" indent="0">
              <a:buNone/>
              <a:defRPr sz="900"/>
            </a:lvl2pPr>
            <a:lvl3pPr marL="675379" indent="0">
              <a:buNone/>
              <a:defRPr sz="800"/>
            </a:lvl3pPr>
            <a:lvl4pPr marL="1013107" indent="0">
              <a:buNone/>
              <a:defRPr sz="700"/>
            </a:lvl4pPr>
            <a:lvl5pPr marL="1350881" indent="0">
              <a:buNone/>
              <a:defRPr sz="700"/>
            </a:lvl5pPr>
            <a:lvl6pPr marL="1688753" indent="0">
              <a:buNone/>
              <a:defRPr sz="700"/>
            </a:lvl6pPr>
            <a:lvl7pPr marL="2026136" indent="0">
              <a:buNone/>
              <a:defRPr sz="700"/>
            </a:lvl7pPr>
            <a:lvl8pPr marL="2363713" indent="0">
              <a:buNone/>
              <a:defRPr sz="700"/>
            </a:lvl8pPr>
            <a:lvl9pPr marL="2701499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3D32E-26F2-4BEA-AF9E-DDA0D6B4FE8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0705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070" indent="0">
              <a:buNone/>
              <a:defRPr sz="2000" b="1"/>
            </a:lvl2pPr>
            <a:lvl3pPr marL="908370" indent="0">
              <a:buNone/>
              <a:defRPr sz="1800" b="1"/>
            </a:lvl3pPr>
            <a:lvl4pPr marL="1362488" indent="0">
              <a:buNone/>
              <a:defRPr sz="1600" b="1"/>
            </a:lvl4pPr>
            <a:lvl5pPr marL="1816739" indent="0">
              <a:buNone/>
              <a:defRPr sz="1600" b="1"/>
            </a:lvl5pPr>
            <a:lvl6pPr marL="2270724" indent="0">
              <a:buNone/>
              <a:defRPr sz="1600" b="1"/>
            </a:lvl6pPr>
            <a:lvl7pPr marL="2724859" indent="0">
              <a:buNone/>
              <a:defRPr sz="1600" b="1"/>
            </a:lvl7pPr>
            <a:lvl8pPr marL="3179060" indent="0">
              <a:buNone/>
              <a:defRPr sz="1600" b="1"/>
            </a:lvl8pPr>
            <a:lvl9pPr marL="363321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85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070" indent="0">
              <a:buNone/>
              <a:defRPr sz="2000" b="1"/>
            </a:lvl2pPr>
            <a:lvl3pPr marL="908370" indent="0">
              <a:buNone/>
              <a:defRPr sz="1800" b="1"/>
            </a:lvl3pPr>
            <a:lvl4pPr marL="1362488" indent="0">
              <a:buNone/>
              <a:defRPr sz="1600" b="1"/>
            </a:lvl4pPr>
            <a:lvl5pPr marL="1816739" indent="0">
              <a:buNone/>
              <a:defRPr sz="1600" b="1"/>
            </a:lvl5pPr>
            <a:lvl6pPr marL="2270724" indent="0">
              <a:buNone/>
              <a:defRPr sz="1600" b="1"/>
            </a:lvl6pPr>
            <a:lvl7pPr marL="2724859" indent="0">
              <a:buNone/>
              <a:defRPr sz="1600" b="1"/>
            </a:lvl7pPr>
            <a:lvl8pPr marL="3179060" indent="0">
              <a:buNone/>
              <a:defRPr sz="1600" b="1"/>
            </a:lvl8pPr>
            <a:lvl9pPr marL="363321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8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5F2BB-29F4-4DA7-868D-D0DA3F6A6F5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535958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F36E7-81B4-410D-B849-2F23C3E54D7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453651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689FB-F9CC-427E-9706-06BC16E6CF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616105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9" y="204913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6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4070" indent="0">
              <a:buNone/>
              <a:defRPr sz="1200"/>
            </a:lvl2pPr>
            <a:lvl3pPr marL="908370" indent="0">
              <a:buNone/>
              <a:defRPr sz="1000"/>
            </a:lvl3pPr>
            <a:lvl4pPr marL="1362488" indent="0">
              <a:buNone/>
              <a:defRPr sz="900"/>
            </a:lvl4pPr>
            <a:lvl5pPr marL="1816739" indent="0">
              <a:buNone/>
              <a:defRPr sz="900"/>
            </a:lvl5pPr>
            <a:lvl6pPr marL="2270724" indent="0">
              <a:buNone/>
              <a:defRPr sz="900"/>
            </a:lvl6pPr>
            <a:lvl7pPr marL="2724859" indent="0">
              <a:buNone/>
              <a:defRPr sz="900"/>
            </a:lvl7pPr>
            <a:lvl8pPr marL="3179060" indent="0">
              <a:buNone/>
              <a:defRPr sz="900"/>
            </a:lvl8pPr>
            <a:lvl9pPr marL="363321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9074B-EA55-4267-BF71-3790CC93F79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35239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57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4070" indent="0">
              <a:buNone/>
              <a:defRPr sz="2800"/>
            </a:lvl2pPr>
            <a:lvl3pPr marL="908370" indent="0">
              <a:buNone/>
              <a:defRPr sz="2400"/>
            </a:lvl3pPr>
            <a:lvl4pPr marL="1362488" indent="0">
              <a:buNone/>
              <a:defRPr sz="2000"/>
            </a:lvl4pPr>
            <a:lvl5pPr marL="1816739" indent="0">
              <a:buNone/>
              <a:defRPr sz="2000"/>
            </a:lvl5pPr>
            <a:lvl6pPr marL="2270724" indent="0">
              <a:buNone/>
              <a:defRPr sz="2000"/>
            </a:lvl6pPr>
            <a:lvl7pPr marL="2724859" indent="0">
              <a:buNone/>
              <a:defRPr sz="2000"/>
            </a:lvl7pPr>
            <a:lvl8pPr marL="3179060" indent="0">
              <a:buNone/>
              <a:defRPr sz="2000"/>
            </a:lvl8pPr>
            <a:lvl9pPr marL="3633215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8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4070" indent="0">
              <a:buNone/>
              <a:defRPr sz="1200"/>
            </a:lvl2pPr>
            <a:lvl3pPr marL="908370" indent="0">
              <a:buNone/>
              <a:defRPr sz="1000"/>
            </a:lvl3pPr>
            <a:lvl4pPr marL="1362488" indent="0">
              <a:buNone/>
              <a:defRPr sz="900"/>
            </a:lvl4pPr>
            <a:lvl5pPr marL="1816739" indent="0">
              <a:buNone/>
              <a:defRPr sz="900"/>
            </a:lvl5pPr>
            <a:lvl6pPr marL="2270724" indent="0">
              <a:buNone/>
              <a:defRPr sz="900"/>
            </a:lvl6pPr>
            <a:lvl7pPr marL="2724859" indent="0">
              <a:buNone/>
              <a:defRPr sz="900"/>
            </a:lvl7pPr>
            <a:lvl8pPr marL="3179060" indent="0">
              <a:buNone/>
              <a:defRPr sz="900"/>
            </a:lvl8pPr>
            <a:lvl9pPr marL="363321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40073-3DEF-494B-AD7D-D3093A290B8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1096087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05146-5223-479A-AA14-B471B6669E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3347165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106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6106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238F6-8E5C-48B9-B343-4A0D4221419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445581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AAD23-C5BE-448D-87DE-5ADD557D7A8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342473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06106"/>
            <a:ext cx="8229600" cy="43886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51714-6BA6-4F31-AA04-2FB3A760B7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805432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64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906 w 596"/>
                  <a:gd name="T1" fmla="*/ 20400 h 666"/>
                  <a:gd name="T2" fmla="*/ 324 w 596"/>
                  <a:gd name="T3" fmla="*/ 18788 h 666"/>
                  <a:gd name="T4" fmla="*/ 0 w 596"/>
                  <a:gd name="T5" fmla="*/ 15920 h 666"/>
                  <a:gd name="T6" fmla="*/ 226 w 596"/>
                  <a:gd name="T7" fmla="*/ 12241 h 666"/>
                  <a:gd name="T8" fmla="*/ 1400 w 596"/>
                  <a:gd name="T9" fmla="*/ 8328 h 666"/>
                  <a:gd name="T10" fmla="*/ 3847 w 596"/>
                  <a:gd name="T11" fmla="*/ 4624 h 666"/>
                  <a:gd name="T12" fmla="*/ 7953 w 596"/>
                  <a:gd name="T13" fmla="*/ 1706 h 666"/>
                  <a:gd name="T14" fmla="*/ 13815 w 596"/>
                  <a:gd name="T15" fmla="*/ 100 h 666"/>
                  <a:gd name="T16" fmla="*/ 21270 w 596"/>
                  <a:gd name="T17" fmla="*/ 497 h 666"/>
                  <a:gd name="T18" fmla="*/ 27098 w 596"/>
                  <a:gd name="T19" fmla="*/ 3759 h 666"/>
                  <a:gd name="T20" fmla="*/ 31003 w 596"/>
                  <a:gd name="T21" fmla="*/ 9104 h 666"/>
                  <a:gd name="T22" fmla="*/ 33086 w 596"/>
                  <a:gd name="T23" fmla="*/ 15642 h 666"/>
                  <a:gd name="T24" fmla="*/ 33305 w 596"/>
                  <a:gd name="T25" fmla="*/ 22547 h 666"/>
                  <a:gd name="T26" fmla="*/ 31683 w 596"/>
                  <a:gd name="T27" fmla="*/ 28944 h 666"/>
                  <a:gd name="T28" fmla="*/ 28373 w 596"/>
                  <a:gd name="T29" fmla="*/ 33887 h 666"/>
                  <a:gd name="T30" fmla="*/ 23350 w 596"/>
                  <a:gd name="T31" fmla="*/ 36536 h 666"/>
                  <a:gd name="T32" fmla="*/ 21771 w 596"/>
                  <a:gd name="T33" fmla="*/ 36302 h 666"/>
                  <a:gd name="T34" fmla="*/ 24672 w 596"/>
                  <a:gd name="T35" fmla="*/ 34012 h 666"/>
                  <a:gd name="T36" fmla="*/ 26973 w 596"/>
                  <a:gd name="T37" fmla="*/ 29985 h 666"/>
                  <a:gd name="T38" fmla="*/ 28474 w 596"/>
                  <a:gd name="T39" fmla="*/ 25009 h 666"/>
                  <a:gd name="T40" fmla="*/ 29098 w 596"/>
                  <a:gd name="T41" fmla="*/ 19579 h 666"/>
                  <a:gd name="T42" fmla="*/ 28774 w 596"/>
                  <a:gd name="T43" fmla="*/ 14215 h 666"/>
                  <a:gd name="T44" fmla="*/ 27152 w 596"/>
                  <a:gd name="T45" fmla="*/ 9590 h 666"/>
                  <a:gd name="T46" fmla="*/ 24222 w 596"/>
                  <a:gd name="T47" fmla="*/ 6174 h 666"/>
                  <a:gd name="T48" fmla="*/ 19098 w 596"/>
                  <a:gd name="T49" fmla="*/ 4121 h 666"/>
                  <a:gd name="T50" fmla="*/ 13762 w 596"/>
                  <a:gd name="T51" fmla="*/ 3360 h 666"/>
                  <a:gd name="T52" fmla="*/ 9734 w 596"/>
                  <a:gd name="T53" fmla="*/ 3902 h 666"/>
                  <a:gd name="T54" fmla="*/ 6779 w 596"/>
                  <a:gd name="T55" fmla="*/ 5563 h 666"/>
                  <a:gd name="T56" fmla="*/ 4697 w 596"/>
                  <a:gd name="T57" fmla="*/ 8203 h 666"/>
                  <a:gd name="T58" fmla="*/ 3176 w 596"/>
                  <a:gd name="T59" fmla="*/ 11340 h 666"/>
                  <a:gd name="T60" fmla="*/ 2225 w 596"/>
                  <a:gd name="T61" fmla="*/ 14975 h 666"/>
                  <a:gd name="T62" fmla="*/ 1577 w 596"/>
                  <a:gd name="T63" fmla="*/ 18690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1405 h 237"/>
                  <a:gd name="T4" fmla="*/ 178 w 257"/>
                  <a:gd name="T5" fmla="*/ 2821 h 237"/>
                  <a:gd name="T6" fmla="*/ 315 w 257"/>
                  <a:gd name="T7" fmla="*/ 4228 h 237"/>
                  <a:gd name="T8" fmla="*/ 582 w 257"/>
                  <a:gd name="T9" fmla="*/ 5547 h 237"/>
                  <a:gd name="T10" fmla="*/ 978 w 257"/>
                  <a:gd name="T11" fmla="*/ 6726 h 237"/>
                  <a:gd name="T12" fmla="*/ 1455 w 257"/>
                  <a:gd name="T13" fmla="*/ 7961 h 237"/>
                  <a:gd name="T14" fmla="*/ 2048 w 257"/>
                  <a:gd name="T15" fmla="*/ 9101 h 237"/>
                  <a:gd name="T16" fmla="*/ 2755 w 257"/>
                  <a:gd name="T17" fmla="*/ 10055 h 237"/>
                  <a:gd name="T18" fmla="*/ 3628 w 257"/>
                  <a:gd name="T19" fmla="*/ 10963 h 237"/>
                  <a:gd name="T20" fmla="*/ 4650 w 257"/>
                  <a:gd name="T21" fmla="*/ 11742 h 237"/>
                  <a:gd name="T22" fmla="*/ 5746 w 257"/>
                  <a:gd name="T23" fmla="*/ 12374 h 237"/>
                  <a:gd name="T24" fmla="*/ 7094 w 257"/>
                  <a:gd name="T25" fmla="*/ 12876 h 237"/>
                  <a:gd name="T26" fmla="*/ 8554 w 257"/>
                  <a:gd name="T27" fmla="*/ 13203 h 237"/>
                  <a:gd name="T28" fmla="*/ 10189 w 257"/>
                  <a:gd name="T29" fmla="*/ 13383 h 237"/>
                  <a:gd name="T30" fmla="*/ 11911 w 257"/>
                  <a:gd name="T31" fmla="*/ 13329 h 237"/>
                  <a:gd name="T32" fmla="*/ 13915 w 257"/>
                  <a:gd name="T33" fmla="*/ 13102 h 237"/>
                  <a:gd name="T34" fmla="*/ 12129 w 257"/>
                  <a:gd name="T35" fmla="*/ 12820 h 237"/>
                  <a:gd name="T36" fmla="*/ 10549 w 257"/>
                  <a:gd name="T37" fmla="*/ 12428 h 237"/>
                  <a:gd name="T38" fmla="*/ 9212 w 257"/>
                  <a:gd name="T39" fmla="*/ 11967 h 237"/>
                  <a:gd name="T40" fmla="*/ 8016 w 257"/>
                  <a:gd name="T41" fmla="*/ 11516 h 237"/>
                  <a:gd name="T42" fmla="*/ 6921 w 257"/>
                  <a:gd name="T43" fmla="*/ 10889 h 237"/>
                  <a:gd name="T44" fmla="*/ 6068 w 257"/>
                  <a:gd name="T45" fmla="*/ 10282 h 237"/>
                  <a:gd name="T46" fmla="*/ 5261 w 257"/>
                  <a:gd name="T47" fmla="*/ 9547 h 237"/>
                  <a:gd name="T48" fmla="*/ 4550 w 257"/>
                  <a:gd name="T49" fmla="*/ 8740 h 237"/>
                  <a:gd name="T50" fmla="*/ 3895 w 257"/>
                  <a:gd name="T51" fmla="*/ 7961 h 237"/>
                  <a:gd name="T52" fmla="*/ 3313 w 257"/>
                  <a:gd name="T53" fmla="*/ 7053 h 237"/>
                  <a:gd name="T54" fmla="*/ 2828 w 257"/>
                  <a:gd name="T55" fmla="*/ 6049 h 237"/>
                  <a:gd name="T56" fmla="*/ 2335 w 257"/>
                  <a:gd name="T57" fmla="*/ 4960 h 237"/>
                  <a:gd name="T58" fmla="*/ 1777 w 257"/>
                  <a:gd name="T59" fmla="*/ 3901 h 237"/>
                  <a:gd name="T60" fmla="*/ 1240 w 257"/>
                  <a:gd name="T61" fmla="*/ 2646 h 237"/>
                  <a:gd name="T62" fmla="*/ 655 w 257"/>
                  <a:gd name="T63" fmla="*/ 1360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4282 w 124"/>
                  <a:gd name="T1" fmla="*/ 0 h 110"/>
                  <a:gd name="T2" fmla="*/ 6900 w 124"/>
                  <a:gd name="T3" fmla="*/ 6406 h 110"/>
                  <a:gd name="T4" fmla="*/ 6677 w 124"/>
                  <a:gd name="T5" fmla="*/ 6354 h 110"/>
                  <a:gd name="T6" fmla="*/ 5953 w 124"/>
                  <a:gd name="T7" fmla="*/ 6252 h 110"/>
                  <a:gd name="T8" fmla="*/ 4959 w 124"/>
                  <a:gd name="T9" fmla="*/ 6010 h 110"/>
                  <a:gd name="T10" fmla="*/ 3793 w 124"/>
                  <a:gd name="T11" fmla="*/ 5883 h 110"/>
                  <a:gd name="T12" fmla="*/ 2520 w 124"/>
                  <a:gd name="T13" fmla="*/ 5775 h 110"/>
                  <a:gd name="T14" fmla="*/ 1392 w 124"/>
                  <a:gd name="T15" fmla="*/ 5836 h 110"/>
                  <a:gd name="T16" fmla="*/ 505 w 124"/>
                  <a:gd name="T17" fmla="*/ 6067 h 110"/>
                  <a:gd name="T18" fmla="*/ 0 w 124"/>
                  <a:gd name="T19" fmla="*/ 6544 h 110"/>
                  <a:gd name="T20" fmla="*/ 226 w 124"/>
                  <a:gd name="T21" fmla="*/ 5836 h 110"/>
                  <a:gd name="T22" fmla="*/ 445 w 124"/>
                  <a:gd name="T23" fmla="*/ 5279 h 110"/>
                  <a:gd name="T24" fmla="*/ 894 w 124"/>
                  <a:gd name="T25" fmla="*/ 4883 h 110"/>
                  <a:gd name="T26" fmla="*/ 1392 w 124"/>
                  <a:gd name="T27" fmla="*/ 4514 h 110"/>
                  <a:gd name="T28" fmla="*/ 1997 w 124"/>
                  <a:gd name="T29" fmla="*/ 4278 h 110"/>
                  <a:gd name="T30" fmla="*/ 2620 w 124"/>
                  <a:gd name="T31" fmla="*/ 4222 h 110"/>
                  <a:gd name="T32" fmla="*/ 3288 w 124"/>
                  <a:gd name="T33" fmla="*/ 4222 h 110"/>
                  <a:gd name="T34" fmla="*/ 4012 w 124"/>
                  <a:gd name="T35" fmla="*/ 4407 h 110"/>
                  <a:gd name="T36" fmla="*/ 4057 w 124"/>
                  <a:gd name="T37" fmla="*/ 4222 h 110"/>
                  <a:gd name="T38" fmla="*/ 3878 w 124"/>
                  <a:gd name="T39" fmla="*/ 3330 h 110"/>
                  <a:gd name="T40" fmla="*/ 3733 w 124"/>
                  <a:gd name="T41" fmla="*/ 2259 h 110"/>
                  <a:gd name="T42" fmla="*/ 3612 w 124"/>
                  <a:gd name="T43" fmla="*/ 1788 h 110"/>
                  <a:gd name="T44" fmla="*/ 3514 w 124"/>
                  <a:gd name="T45" fmla="*/ 1788 h 110"/>
                  <a:gd name="T46" fmla="*/ 3389 w 124"/>
                  <a:gd name="T47" fmla="*/ 1727 h 110"/>
                  <a:gd name="T48" fmla="*/ 3288 w 124"/>
                  <a:gd name="T49" fmla="*/ 1553 h 110"/>
                  <a:gd name="T50" fmla="*/ 3163 w 124"/>
                  <a:gd name="T51" fmla="*/ 1367 h 110"/>
                  <a:gd name="T52" fmla="*/ 3163 w 124"/>
                  <a:gd name="T53" fmla="*/ 1127 h 110"/>
                  <a:gd name="T54" fmla="*/ 3288 w 124"/>
                  <a:gd name="T55" fmla="*/ 835 h 110"/>
                  <a:gd name="T56" fmla="*/ 3657 w 124"/>
                  <a:gd name="T57" fmla="*/ 478 h 110"/>
                  <a:gd name="T58" fmla="*/ 428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83 w 109"/>
                  <a:gd name="T3" fmla="*/ 44 h 156"/>
                  <a:gd name="T4" fmla="*/ 1020 w 109"/>
                  <a:gd name="T5" fmla="*/ 262 h 156"/>
                  <a:gd name="T6" fmla="*/ 2122 w 109"/>
                  <a:gd name="T7" fmla="*/ 658 h 156"/>
                  <a:gd name="T8" fmla="*/ 3313 w 109"/>
                  <a:gd name="T9" fmla="*/ 1297 h 156"/>
                  <a:gd name="T10" fmla="*/ 4462 w 109"/>
                  <a:gd name="T11" fmla="*/ 2400 h 156"/>
                  <a:gd name="T12" fmla="*/ 5516 w 109"/>
                  <a:gd name="T13" fmla="*/ 3864 h 156"/>
                  <a:gd name="T14" fmla="*/ 6154 w 109"/>
                  <a:gd name="T15" fmla="*/ 5879 h 156"/>
                  <a:gd name="T16" fmla="*/ 6255 w 109"/>
                  <a:gd name="T17" fmla="*/ 8495 h 156"/>
                  <a:gd name="T18" fmla="*/ 6017 w 109"/>
                  <a:gd name="T19" fmla="*/ 8495 h 156"/>
                  <a:gd name="T20" fmla="*/ 5689 w 109"/>
                  <a:gd name="T21" fmla="*/ 8495 h 156"/>
                  <a:gd name="T22" fmla="*/ 5336 w 109"/>
                  <a:gd name="T23" fmla="*/ 8495 h 156"/>
                  <a:gd name="T24" fmla="*/ 5006 w 109"/>
                  <a:gd name="T25" fmla="*/ 8397 h 156"/>
                  <a:gd name="T26" fmla="*/ 4644 w 109"/>
                  <a:gd name="T27" fmla="*/ 8321 h 156"/>
                  <a:gd name="T28" fmla="*/ 4235 w 109"/>
                  <a:gd name="T29" fmla="*/ 8179 h 156"/>
                  <a:gd name="T30" fmla="*/ 3778 w 109"/>
                  <a:gd name="T31" fmla="*/ 7901 h 156"/>
                  <a:gd name="T32" fmla="*/ 3313 w 109"/>
                  <a:gd name="T33" fmla="*/ 7561 h 156"/>
                  <a:gd name="T34" fmla="*/ 3032 w 109"/>
                  <a:gd name="T35" fmla="*/ 6858 h 156"/>
                  <a:gd name="T36" fmla="*/ 3032 w 109"/>
                  <a:gd name="T37" fmla="*/ 6041 h 156"/>
                  <a:gd name="T38" fmla="*/ 3214 w 109"/>
                  <a:gd name="T39" fmla="*/ 5241 h 156"/>
                  <a:gd name="T40" fmla="*/ 3394 w 109"/>
                  <a:gd name="T41" fmla="*/ 4360 h 156"/>
                  <a:gd name="T42" fmla="*/ 3214 w 109"/>
                  <a:gd name="T43" fmla="*/ 3379 h 156"/>
                  <a:gd name="T44" fmla="*/ 2758 w 109"/>
                  <a:gd name="T45" fmla="*/ 2356 h 156"/>
                  <a:gd name="T46" fmla="*/ 1782 w 109"/>
                  <a:gd name="T47" fmla="*/ 124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1740 w 46"/>
                  <a:gd name="T1" fmla="*/ 0 h 94"/>
                  <a:gd name="T2" fmla="*/ 1133 w 46"/>
                  <a:gd name="T3" fmla="*/ 2057 h 94"/>
                  <a:gd name="T4" fmla="*/ 853 w 46"/>
                  <a:gd name="T5" fmla="*/ 3377 h 94"/>
                  <a:gd name="T6" fmla="*/ 627 w 46"/>
                  <a:gd name="T7" fmla="*/ 4296 h 94"/>
                  <a:gd name="T8" fmla="*/ 0 w 46"/>
                  <a:gd name="T9" fmla="*/ 5112 h 94"/>
                  <a:gd name="T10" fmla="*/ 672 w 46"/>
                  <a:gd name="T11" fmla="*/ 4789 h 94"/>
                  <a:gd name="T12" fmla="*/ 1303 w 46"/>
                  <a:gd name="T13" fmla="*/ 4351 h 94"/>
                  <a:gd name="T14" fmla="*/ 1809 w 46"/>
                  <a:gd name="T15" fmla="*/ 3738 h 94"/>
                  <a:gd name="T16" fmla="*/ 2266 w 46"/>
                  <a:gd name="T17" fmla="*/ 3099 h 94"/>
                  <a:gd name="T18" fmla="*/ 2537 w 46"/>
                  <a:gd name="T19" fmla="*/ 2397 h 94"/>
                  <a:gd name="T20" fmla="*/ 2593 w 46"/>
                  <a:gd name="T21" fmla="*/ 1636 h 94"/>
                  <a:gd name="T22" fmla="*/ 2356 w 46"/>
                  <a:gd name="T23" fmla="*/ 800 h 94"/>
                  <a:gd name="T24" fmla="*/ 1740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44 w 54"/>
                  <a:gd name="T3" fmla="*/ 56 h 40"/>
                  <a:gd name="T4" fmla="*/ 316 w 54"/>
                  <a:gd name="T5" fmla="*/ 182 h 40"/>
                  <a:gd name="T6" fmla="*/ 702 w 54"/>
                  <a:gd name="T7" fmla="*/ 466 h 40"/>
                  <a:gd name="T8" fmla="*/ 1140 w 54"/>
                  <a:gd name="T9" fmla="*/ 693 h 40"/>
                  <a:gd name="T10" fmla="*/ 1560 w 54"/>
                  <a:gd name="T11" fmla="*/ 875 h 40"/>
                  <a:gd name="T12" fmla="*/ 2053 w 54"/>
                  <a:gd name="T13" fmla="*/ 983 h 40"/>
                  <a:gd name="T14" fmla="*/ 2489 w 54"/>
                  <a:gd name="T15" fmla="*/ 1049 h 40"/>
                  <a:gd name="T16" fmla="*/ 2929 w 54"/>
                  <a:gd name="T17" fmla="*/ 923 h 40"/>
                  <a:gd name="T18" fmla="*/ 2873 w 54"/>
                  <a:gd name="T19" fmla="*/ 1438 h 40"/>
                  <a:gd name="T20" fmla="*/ 2711 w 54"/>
                  <a:gd name="T21" fmla="*/ 1904 h 40"/>
                  <a:gd name="T22" fmla="*/ 2391 w 54"/>
                  <a:gd name="T23" fmla="*/ 2212 h 40"/>
                  <a:gd name="T24" fmla="*/ 1996 w 54"/>
                  <a:gd name="T25" fmla="*/ 2313 h 40"/>
                  <a:gd name="T26" fmla="*/ 1516 w 54"/>
                  <a:gd name="T27" fmla="*/ 2259 h 40"/>
                  <a:gd name="T28" fmla="*/ 1022 w 54"/>
                  <a:gd name="T29" fmla="*/ 1847 h 40"/>
                  <a:gd name="T30" fmla="*/ 538 w 54"/>
                  <a:gd name="T31" fmla="*/ 115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314 w 149"/>
                  <a:gd name="T3" fmla="*/ 1325 h 704"/>
                  <a:gd name="T4" fmla="*/ 848 w 149"/>
                  <a:gd name="T5" fmla="*/ 3004 h 704"/>
                  <a:gd name="T6" fmla="*/ 1486 w 149"/>
                  <a:gd name="T7" fmla="*/ 5133 h 704"/>
                  <a:gd name="T8" fmla="*/ 2193 w 149"/>
                  <a:gd name="T9" fmla="*/ 7903 h 704"/>
                  <a:gd name="T10" fmla="*/ 3076 w 149"/>
                  <a:gd name="T11" fmla="*/ 11333 h 704"/>
                  <a:gd name="T12" fmla="*/ 3900 w 149"/>
                  <a:gd name="T13" fmla="*/ 15013 h 704"/>
                  <a:gd name="T14" fmla="*/ 4695 w 149"/>
                  <a:gd name="T15" fmla="*/ 19239 h 704"/>
                  <a:gd name="T16" fmla="*/ 5313 w 149"/>
                  <a:gd name="T17" fmla="*/ 24141 h 704"/>
                  <a:gd name="T18" fmla="*/ 5964 w 149"/>
                  <a:gd name="T19" fmla="*/ 29350 h 704"/>
                  <a:gd name="T20" fmla="*/ 6396 w 149"/>
                  <a:gd name="T21" fmla="*/ 35354 h 704"/>
                  <a:gd name="T22" fmla="*/ 6618 w 149"/>
                  <a:gd name="T23" fmla="*/ 41932 h 704"/>
                  <a:gd name="T24" fmla="*/ 6715 w 149"/>
                  <a:gd name="T25" fmla="*/ 48808 h 704"/>
                  <a:gd name="T26" fmla="*/ 6396 w 149"/>
                  <a:gd name="T27" fmla="*/ 56491 h 704"/>
                  <a:gd name="T28" fmla="*/ 5803 w 149"/>
                  <a:gd name="T29" fmla="*/ 64625 h 704"/>
                  <a:gd name="T30" fmla="*/ 4910 w 149"/>
                  <a:gd name="T31" fmla="*/ 73179 h 704"/>
                  <a:gd name="T32" fmla="*/ 3561 w 149"/>
                  <a:gd name="T33" fmla="*/ 82606 h 704"/>
                  <a:gd name="T34" fmla="*/ 2064 w 149"/>
                  <a:gd name="T35" fmla="*/ 93290 h 704"/>
                  <a:gd name="T36" fmla="*/ 1127 w 149"/>
                  <a:gd name="T37" fmla="*/ 103178 h 704"/>
                  <a:gd name="T38" fmla="*/ 534 w 149"/>
                  <a:gd name="T39" fmla="*/ 112306 h 704"/>
                  <a:gd name="T40" fmla="*/ 314 w 149"/>
                  <a:gd name="T41" fmla="*/ 121089 h 704"/>
                  <a:gd name="T42" fmla="*/ 314 w 149"/>
                  <a:gd name="T43" fmla="*/ 129439 h 704"/>
                  <a:gd name="T44" fmla="*/ 436 w 149"/>
                  <a:gd name="T45" fmla="*/ 137198 h 704"/>
                  <a:gd name="T46" fmla="*/ 653 w 149"/>
                  <a:gd name="T47" fmla="*/ 144007 h 704"/>
                  <a:gd name="T48" fmla="*/ 751 w 149"/>
                  <a:gd name="T49" fmla="*/ 150661 h 704"/>
                  <a:gd name="T50" fmla="*/ 2193 w 149"/>
                  <a:gd name="T51" fmla="*/ 147230 h 704"/>
                  <a:gd name="T52" fmla="*/ 2064 w 149"/>
                  <a:gd name="T53" fmla="*/ 145528 h 704"/>
                  <a:gd name="T54" fmla="*/ 1922 w 149"/>
                  <a:gd name="T55" fmla="*/ 140626 h 704"/>
                  <a:gd name="T56" fmla="*/ 1761 w 149"/>
                  <a:gd name="T57" fmla="*/ 133092 h 704"/>
                  <a:gd name="T58" fmla="*/ 1878 w 149"/>
                  <a:gd name="T59" fmla="*/ 123066 h 704"/>
                  <a:gd name="T60" fmla="*/ 2193 w 149"/>
                  <a:gd name="T61" fmla="*/ 111081 h 704"/>
                  <a:gd name="T62" fmla="*/ 3076 w 149"/>
                  <a:gd name="T63" fmla="*/ 97396 h 704"/>
                  <a:gd name="T64" fmla="*/ 4571 w 149"/>
                  <a:gd name="T65" fmla="*/ 82606 h 704"/>
                  <a:gd name="T66" fmla="*/ 6877 w 149"/>
                  <a:gd name="T67" fmla="*/ 66953 h 704"/>
                  <a:gd name="T68" fmla="*/ 7628 w 149"/>
                  <a:gd name="T69" fmla="*/ 59714 h 704"/>
                  <a:gd name="T70" fmla="*/ 7942 w 149"/>
                  <a:gd name="T71" fmla="*/ 50264 h 704"/>
                  <a:gd name="T72" fmla="*/ 7681 w 149"/>
                  <a:gd name="T73" fmla="*/ 39358 h 704"/>
                  <a:gd name="T74" fmla="*/ 6974 w 149"/>
                  <a:gd name="T75" fmla="*/ 28674 h 704"/>
                  <a:gd name="T76" fmla="*/ 5803 w 149"/>
                  <a:gd name="T77" fmla="*/ 18212 h 704"/>
                  <a:gd name="T78" fmla="*/ 4301 w 149"/>
                  <a:gd name="T79" fmla="*/ 9435 h 704"/>
                  <a:gd name="T80" fmla="*/ 2334 w 149"/>
                  <a:gd name="T81" fmla="*/ 3004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609 w 128"/>
                <a:gd name="T1" fmla="*/ 0 h 217"/>
                <a:gd name="T2" fmla="*/ 10750 w 128"/>
                <a:gd name="T3" fmla="*/ 2165 h 217"/>
                <a:gd name="T4" fmla="*/ 11762 w 128"/>
                <a:gd name="T5" fmla="*/ 6475 h 217"/>
                <a:gd name="T6" fmla="*/ 12564 w 128"/>
                <a:gd name="T7" fmla="*/ 12014 h 217"/>
                <a:gd name="T8" fmla="*/ 13099 w 128"/>
                <a:gd name="T9" fmla="*/ 18651 h 217"/>
                <a:gd name="T10" fmla="*/ 12983 w 128"/>
                <a:gd name="T11" fmla="*/ 26567 h 217"/>
                <a:gd name="T12" fmla="*/ 11875 w 128"/>
                <a:gd name="T13" fmla="*/ 34723 h 217"/>
                <a:gd name="T14" fmla="*/ 9609 w 128"/>
                <a:gd name="T15" fmla="*/ 43283 h 217"/>
                <a:gd name="T16" fmla="*/ 6119 w 128"/>
                <a:gd name="T17" fmla="*/ 51923 h 217"/>
                <a:gd name="T18" fmla="*/ 5032 w 128"/>
                <a:gd name="T19" fmla="*/ 50957 h 217"/>
                <a:gd name="T20" fmla="*/ 3891 w 128"/>
                <a:gd name="T21" fmla="*/ 50242 h 217"/>
                <a:gd name="T22" fmla="*/ 2680 w 128"/>
                <a:gd name="T23" fmla="*/ 49034 h 217"/>
                <a:gd name="T24" fmla="*/ 1623 w 128"/>
                <a:gd name="T25" fmla="*/ 48068 h 217"/>
                <a:gd name="T26" fmla="*/ 802 w 128"/>
                <a:gd name="T27" fmla="*/ 46898 h 217"/>
                <a:gd name="T28" fmla="*/ 209 w 128"/>
                <a:gd name="T29" fmla="*/ 45448 h 217"/>
                <a:gd name="T30" fmla="*/ 0 w 128"/>
                <a:gd name="T31" fmla="*/ 43767 h 217"/>
                <a:gd name="T32" fmla="*/ 126 w 128"/>
                <a:gd name="T33" fmla="*/ 42559 h 217"/>
                <a:gd name="T34" fmla="*/ 1330 w 128"/>
                <a:gd name="T35" fmla="*/ 40878 h 217"/>
                <a:gd name="T36" fmla="*/ 2955 w 128"/>
                <a:gd name="T37" fmla="*/ 38578 h 217"/>
                <a:gd name="T38" fmla="*/ 4706 w 128"/>
                <a:gd name="T39" fmla="*/ 35931 h 217"/>
                <a:gd name="T40" fmla="*/ 6445 w 128"/>
                <a:gd name="T41" fmla="*/ 32076 h 217"/>
                <a:gd name="T42" fmla="*/ 8067 w 128"/>
                <a:gd name="T43" fmla="*/ 26806 h 217"/>
                <a:gd name="T44" fmla="*/ 9322 w 128"/>
                <a:gd name="T45" fmla="*/ 19850 h 217"/>
                <a:gd name="T46" fmla="*/ 9927 w 128"/>
                <a:gd name="T47" fmla="*/ 11048 h 217"/>
                <a:gd name="T48" fmla="*/ 9609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9031 w 117"/>
                <a:gd name="T1" fmla="*/ 0 h 132"/>
                <a:gd name="T2" fmla="*/ 0 w 117"/>
                <a:gd name="T3" fmla="*/ 13417 h 132"/>
                <a:gd name="T4" fmla="*/ 750 w 117"/>
                <a:gd name="T5" fmla="*/ 13902 h 132"/>
                <a:gd name="T6" fmla="*/ 3516 w 117"/>
                <a:gd name="T7" fmla="*/ 15593 h 132"/>
                <a:gd name="T8" fmla="*/ 7370 w 117"/>
                <a:gd name="T9" fmla="*/ 19376 h 132"/>
                <a:gd name="T10" fmla="*/ 11664 w 117"/>
                <a:gd name="T11" fmla="*/ 25193 h 132"/>
                <a:gd name="T12" fmla="*/ 16762 w 117"/>
                <a:gd name="T13" fmla="*/ 33274 h 132"/>
                <a:gd name="T14" fmla="*/ 21304 w 117"/>
                <a:gd name="T15" fmla="*/ 42913 h 132"/>
                <a:gd name="T16" fmla="*/ 25899 w 117"/>
                <a:gd name="T17" fmla="*/ 55244 h 132"/>
                <a:gd name="T18" fmla="*/ 29412 w 117"/>
                <a:gd name="T19" fmla="*/ 70837 h 132"/>
                <a:gd name="T20" fmla="*/ 29660 w 117"/>
                <a:gd name="T21" fmla="*/ 64412 h 132"/>
                <a:gd name="T22" fmla="*/ 29167 w 117"/>
                <a:gd name="T23" fmla="*/ 57420 h 132"/>
                <a:gd name="T24" fmla="*/ 27391 w 117"/>
                <a:gd name="T25" fmla="*/ 48252 h 132"/>
                <a:gd name="T26" fmla="*/ 25146 w 117"/>
                <a:gd name="T27" fmla="*/ 39700 h 132"/>
                <a:gd name="T28" fmla="*/ 22547 w 117"/>
                <a:gd name="T29" fmla="*/ 31137 h 132"/>
                <a:gd name="T30" fmla="*/ 19773 w 117"/>
                <a:gd name="T31" fmla="*/ 24107 h 132"/>
                <a:gd name="T32" fmla="*/ 17010 w 117"/>
                <a:gd name="T33" fmla="*/ 19376 h 132"/>
                <a:gd name="T34" fmla="*/ 14656 w 117"/>
                <a:gd name="T35" fmla="*/ 17112 h 132"/>
                <a:gd name="T36" fmla="*/ 17503 w 117"/>
                <a:gd name="T37" fmla="*/ 15593 h 132"/>
                <a:gd name="T38" fmla="*/ 20030 w 117"/>
                <a:gd name="T39" fmla="*/ 14939 h 132"/>
                <a:gd name="T40" fmla="*/ 22547 w 117"/>
                <a:gd name="T41" fmla="*/ 13902 h 132"/>
                <a:gd name="T42" fmla="*/ 24901 w 117"/>
                <a:gd name="T43" fmla="*/ 13417 h 132"/>
                <a:gd name="T44" fmla="*/ 26650 w 117"/>
                <a:gd name="T45" fmla="*/ 12813 h 132"/>
                <a:gd name="T46" fmla="*/ 27645 w 117"/>
                <a:gd name="T47" fmla="*/ 11776 h 132"/>
                <a:gd name="T48" fmla="*/ 28671 w 117"/>
                <a:gd name="T49" fmla="*/ 11294 h 132"/>
                <a:gd name="T50" fmla="*/ 28919 w 117"/>
                <a:gd name="T51" fmla="*/ 11294 h 132"/>
                <a:gd name="T52" fmla="*/ 19031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7047 w 29"/>
                <a:gd name="T1" fmla="*/ 0 h 77"/>
                <a:gd name="T2" fmla="*/ 5589 w 29"/>
                <a:gd name="T3" fmla="*/ 0 h 77"/>
                <a:gd name="T4" fmla="*/ 3888 w 29"/>
                <a:gd name="T5" fmla="*/ 2252 h 77"/>
                <a:gd name="T6" fmla="*/ 2187 w 29"/>
                <a:gd name="T7" fmla="*/ 5142 h 77"/>
                <a:gd name="T8" fmla="*/ 972 w 29"/>
                <a:gd name="T9" fmla="*/ 10903 h 77"/>
                <a:gd name="T10" fmla="*/ 243 w 29"/>
                <a:gd name="T11" fmla="*/ 17169 h 77"/>
                <a:gd name="T12" fmla="*/ 0 w 29"/>
                <a:gd name="T13" fmla="*/ 25187 h 77"/>
                <a:gd name="T14" fmla="*/ 729 w 29"/>
                <a:gd name="T15" fmla="*/ 34339 h 77"/>
                <a:gd name="T16" fmla="*/ 2673 w 29"/>
                <a:gd name="T17" fmla="*/ 43925 h 77"/>
                <a:gd name="T18" fmla="*/ 3645 w 29"/>
                <a:gd name="T19" fmla="*/ 30325 h 77"/>
                <a:gd name="T20" fmla="*/ 4617 w 29"/>
                <a:gd name="T21" fmla="*/ 21173 h 77"/>
                <a:gd name="T22" fmla="*/ 5589 w 29"/>
                <a:gd name="T23" fmla="*/ 12522 h 77"/>
                <a:gd name="T24" fmla="*/ 704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472 h 237"/>
                <a:gd name="T4" fmla="*/ 392 w 257"/>
                <a:gd name="T5" fmla="*/ 4902 h 237"/>
                <a:gd name="T6" fmla="*/ 779 w 257"/>
                <a:gd name="T7" fmla="*/ 7361 h 237"/>
                <a:gd name="T8" fmla="*/ 1434 w 257"/>
                <a:gd name="T9" fmla="*/ 9603 h 237"/>
                <a:gd name="T10" fmla="*/ 2366 w 257"/>
                <a:gd name="T11" fmla="*/ 11687 h 237"/>
                <a:gd name="T12" fmla="*/ 3553 w 257"/>
                <a:gd name="T13" fmla="*/ 13829 h 237"/>
                <a:gd name="T14" fmla="*/ 4984 w 257"/>
                <a:gd name="T15" fmla="*/ 15788 h 237"/>
                <a:gd name="T16" fmla="*/ 6664 w 257"/>
                <a:gd name="T17" fmla="*/ 17435 h 237"/>
                <a:gd name="T18" fmla="*/ 8784 w 257"/>
                <a:gd name="T19" fmla="*/ 19019 h 237"/>
                <a:gd name="T20" fmla="*/ 11235 w 257"/>
                <a:gd name="T21" fmla="*/ 20377 h 237"/>
                <a:gd name="T22" fmla="*/ 13861 w 257"/>
                <a:gd name="T23" fmla="*/ 21473 h 237"/>
                <a:gd name="T24" fmla="*/ 17097 w 257"/>
                <a:gd name="T25" fmla="*/ 22339 h 237"/>
                <a:gd name="T26" fmla="*/ 20650 w 257"/>
                <a:gd name="T27" fmla="*/ 22932 h 237"/>
                <a:gd name="T28" fmla="*/ 24561 w 257"/>
                <a:gd name="T29" fmla="*/ 23245 h 237"/>
                <a:gd name="T30" fmla="*/ 28745 w 257"/>
                <a:gd name="T31" fmla="*/ 23119 h 237"/>
                <a:gd name="T32" fmla="*/ 33584 w 257"/>
                <a:gd name="T33" fmla="*/ 22732 h 237"/>
                <a:gd name="T34" fmla="*/ 29286 w 257"/>
                <a:gd name="T35" fmla="*/ 22256 h 237"/>
                <a:gd name="T36" fmla="*/ 25488 w 257"/>
                <a:gd name="T37" fmla="*/ 21556 h 237"/>
                <a:gd name="T38" fmla="*/ 22182 w 257"/>
                <a:gd name="T39" fmla="*/ 20773 h 237"/>
                <a:gd name="T40" fmla="*/ 19330 w 257"/>
                <a:gd name="T41" fmla="*/ 19989 h 237"/>
                <a:gd name="T42" fmla="*/ 16712 w 257"/>
                <a:gd name="T43" fmla="*/ 18938 h 237"/>
                <a:gd name="T44" fmla="*/ 14640 w 257"/>
                <a:gd name="T45" fmla="*/ 17825 h 237"/>
                <a:gd name="T46" fmla="*/ 12674 w 257"/>
                <a:gd name="T47" fmla="*/ 16571 h 237"/>
                <a:gd name="T48" fmla="*/ 10997 w 257"/>
                <a:gd name="T49" fmla="*/ 15213 h 237"/>
                <a:gd name="T50" fmla="*/ 9415 w 257"/>
                <a:gd name="T51" fmla="*/ 13829 h 237"/>
                <a:gd name="T52" fmla="*/ 7984 w 257"/>
                <a:gd name="T53" fmla="*/ 12265 h 237"/>
                <a:gd name="T54" fmla="*/ 6810 w 257"/>
                <a:gd name="T55" fmla="*/ 10511 h 237"/>
                <a:gd name="T56" fmla="*/ 5618 w 257"/>
                <a:gd name="T57" fmla="*/ 8615 h 237"/>
                <a:gd name="T58" fmla="*/ 4298 w 257"/>
                <a:gd name="T59" fmla="*/ 6781 h 237"/>
                <a:gd name="T60" fmla="*/ 3013 w 257"/>
                <a:gd name="T61" fmla="*/ 4621 h 237"/>
                <a:gd name="T62" fmla="*/ 1579 w 257"/>
                <a:gd name="T63" fmla="*/ 234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10291 w 124"/>
                <a:gd name="T1" fmla="*/ 0 h 110"/>
                <a:gd name="T2" fmla="*/ 16551 w 124"/>
                <a:gd name="T3" fmla="*/ 11140 h 110"/>
                <a:gd name="T4" fmla="*/ 16000 w 124"/>
                <a:gd name="T5" fmla="*/ 11011 h 110"/>
                <a:gd name="T6" fmla="*/ 14286 w 124"/>
                <a:gd name="T7" fmla="*/ 10814 h 110"/>
                <a:gd name="T8" fmla="*/ 11891 w 124"/>
                <a:gd name="T9" fmla="*/ 10397 h 110"/>
                <a:gd name="T10" fmla="*/ 9086 w 124"/>
                <a:gd name="T11" fmla="*/ 10200 h 110"/>
                <a:gd name="T12" fmla="*/ 6012 w 124"/>
                <a:gd name="T13" fmla="*/ 9990 h 110"/>
                <a:gd name="T14" fmla="*/ 3356 w 124"/>
                <a:gd name="T15" fmla="*/ 10124 h 110"/>
                <a:gd name="T16" fmla="*/ 1203 w 124"/>
                <a:gd name="T17" fmla="*/ 10526 h 110"/>
                <a:gd name="T18" fmla="*/ 0 w 124"/>
                <a:gd name="T19" fmla="*/ 11350 h 110"/>
                <a:gd name="T20" fmla="*/ 546 w 124"/>
                <a:gd name="T21" fmla="*/ 10124 h 110"/>
                <a:gd name="T22" fmla="*/ 1057 w 124"/>
                <a:gd name="T23" fmla="*/ 9184 h 110"/>
                <a:gd name="T24" fmla="*/ 2145 w 124"/>
                <a:gd name="T25" fmla="*/ 8444 h 110"/>
                <a:gd name="T26" fmla="*/ 3356 w 124"/>
                <a:gd name="T27" fmla="*/ 7829 h 110"/>
                <a:gd name="T28" fmla="*/ 4809 w 124"/>
                <a:gd name="T29" fmla="*/ 7428 h 110"/>
                <a:gd name="T30" fmla="*/ 6275 w 124"/>
                <a:gd name="T31" fmla="*/ 7294 h 110"/>
                <a:gd name="T32" fmla="*/ 7875 w 124"/>
                <a:gd name="T33" fmla="*/ 7294 h 110"/>
                <a:gd name="T34" fmla="*/ 9631 w 124"/>
                <a:gd name="T35" fmla="*/ 7632 h 110"/>
                <a:gd name="T36" fmla="*/ 9724 w 124"/>
                <a:gd name="T37" fmla="*/ 7294 h 110"/>
                <a:gd name="T38" fmla="*/ 9328 w 124"/>
                <a:gd name="T39" fmla="*/ 5793 h 110"/>
                <a:gd name="T40" fmla="*/ 8931 w 124"/>
                <a:gd name="T41" fmla="*/ 3922 h 110"/>
                <a:gd name="T42" fmla="*/ 8668 w 124"/>
                <a:gd name="T43" fmla="*/ 3098 h 110"/>
                <a:gd name="T44" fmla="*/ 8428 w 124"/>
                <a:gd name="T45" fmla="*/ 3098 h 110"/>
                <a:gd name="T46" fmla="*/ 8125 w 124"/>
                <a:gd name="T47" fmla="*/ 2970 h 110"/>
                <a:gd name="T48" fmla="*/ 7875 w 124"/>
                <a:gd name="T49" fmla="*/ 2697 h 110"/>
                <a:gd name="T50" fmla="*/ 7635 w 124"/>
                <a:gd name="T51" fmla="*/ 2376 h 110"/>
                <a:gd name="T52" fmla="*/ 7635 w 124"/>
                <a:gd name="T53" fmla="*/ 1954 h 110"/>
                <a:gd name="T54" fmla="*/ 7875 w 124"/>
                <a:gd name="T55" fmla="*/ 1418 h 110"/>
                <a:gd name="T56" fmla="*/ 8817 w 124"/>
                <a:gd name="T57" fmla="*/ 824 h 110"/>
                <a:gd name="T58" fmla="*/ 10291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4246 w 46"/>
                <a:gd name="T1" fmla="*/ 0 h 94"/>
                <a:gd name="T2" fmla="*/ 2717 w 46"/>
                <a:gd name="T3" fmla="*/ 3552 h 94"/>
                <a:gd name="T4" fmla="*/ 2046 w 46"/>
                <a:gd name="T5" fmla="*/ 5818 h 94"/>
                <a:gd name="T6" fmla="*/ 1495 w 46"/>
                <a:gd name="T7" fmla="*/ 7404 h 94"/>
                <a:gd name="T8" fmla="*/ 0 w 46"/>
                <a:gd name="T9" fmla="*/ 8804 h 94"/>
                <a:gd name="T10" fmla="*/ 1644 w 46"/>
                <a:gd name="T11" fmla="*/ 8227 h 94"/>
                <a:gd name="T12" fmla="*/ 3174 w 46"/>
                <a:gd name="T13" fmla="*/ 7478 h 94"/>
                <a:gd name="T14" fmla="*/ 4396 w 46"/>
                <a:gd name="T15" fmla="*/ 6457 h 94"/>
                <a:gd name="T16" fmla="*/ 5471 w 46"/>
                <a:gd name="T17" fmla="*/ 5334 h 94"/>
                <a:gd name="T18" fmla="*/ 6134 w 46"/>
                <a:gd name="T19" fmla="*/ 4110 h 94"/>
                <a:gd name="T20" fmla="*/ 6292 w 46"/>
                <a:gd name="T21" fmla="*/ 2789 h 94"/>
                <a:gd name="T22" fmla="*/ 5720 w 46"/>
                <a:gd name="T23" fmla="*/ 1400 h 94"/>
                <a:gd name="T24" fmla="*/ 4246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773 w 149"/>
                <a:gd name="T3" fmla="*/ 2264 h 704"/>
                <a:gd name="T4" fmla="*/ 2039 w 149"/>
                <a:gd name="T5" fmla="*/ 5231 h 704"/>
                <a:gd name="T6" fmla="*/ 3577 w 149"/>
                <a:gd name="T7" fmla="*/ 8890 h 704"/>
                <a:gd name="T8" fmla="*/ 5230 w 149"/>
                <a:gd name="T9" fmla="*/ 13767 h 704"/>
                <a:gd name="T10" fmla="*/ 7417 w 149"/>
                <a:gd name="T11" fmla="*/ 19704 h 704"/>
                <a:gd name="T12" fmla="*/ 9342 w 149"/>
                <a:gd name="T13" fmla="*/ 26087 h 704"/>
                <a:gd name="T14" fmla="*/ 11228 w 149"/>
                <a:gd name="T15" fmla="*/ 33517 h 704"/>
                <a:gd name="T16" fmla="*/ 12774 w 149"/>
                <a:gd name="T17" fmla="*/ 42053 h 704"/>
                <a:gd name="T18" fmla="*/ 14275 w 149"/>
                <a:gd name="T19" fmla="*/ 51051 h 704"/>
                <a:gd name="T20" fmla="*/ 15340 w 149"/>
                <a:gd name="T21" fmla="*/ 61404 h 704"/>
                <a:gd name="T22" fmla="*/ 15820 w 149"/>
                <a:gd name="T23" fmla="*/ 72911 h 704"/>
                <a:gd name="T24" fmla="*/ 16076 w 149"/>
                <a:gd name="T25" fmla="*/ 84878 h 704"/>
                <a:gd name="T26" fmla="*/ 15340 w 149"/>
                <a:gd name="T27" fmla="*/ 98302 h 704"/>
                <a:gd name="T28" fmla="*/ 13892 w 149"/>
                <a:gd name="T29" fmla="*/ 112458 h 704"/>
                <a:gd name="T30" fmla="*/ 11764 w 149"/>
                <a:gd name="T31" fmla="*/ 127238 h 704"/>
                <a:gd name="T32" fmla="*/ 8572 w 149"/>
                <a:gd name="T33" fmla="*/ 143665 h 704"/>
                <a:gd name="T34" fmla="*/ 4988 w 149"/>
                <a:gd name="T35" fmla="*/ 162219 h 704"/>
                <a:gd name="T36" fmla="*/ 2659 w 149"/>
                <a:gd name="T37" fmla="*/ 179446 h 704"/>
                <a:gd name="T38" fmla="*/ 1266 w 149"/>
                <a:gd name="T39" fmla="*/ 195379 h 704"/>
                <a:gd name="T40" fmla="*/ 773 w 149"/>
                <a:gd name="T41" fmla="*/ 210653 h 704"/>
                <a:gd name="T42" fmla="*/ 773 w 149"/>
                <a:gd name="T43" fmla="*/ 225233 h 704"/>
                <a:gd name="T44" fmla="*/ 1008 w 149"/>
                <a:gd name="T45" fmla="*/ 238553 h 704"/>
                <a:gd name="T46" fmla="*/ 1546 w 149"/>
                <a:gd name="T47" fmla="*/ 250511 h 704"/>
                <a:gd name="T48" fmla="*/ 1794 w 149"/>
                <a:gd name="T49" fmla="*/ 262027 h 704"/>
                <a:gd name="T50" fmla="*/ 5230 w 149"/>
                <a:gd name="T51" fmla="*/ 256091 h 704"/>
                <a:gd name="T52" fmla="*/ 4988 w 149"/>
                <a:gd name="T53" fmla="*/ 253124 h 704"/>
                <a:gd name="T54" fmla="*/ 4605 w 149"/>
                <a:gd name="T55" fmla="*/ 244480 h 704"/>
                <a:gd name="T56" fmla="*/ 4202 w 149"/>
                <a:gd name="T57" fmla="*/ 231509 h 704"/>
                <a:gd name="T58" fmla="*/ 4460 w 149"/>
                <a:gd name="T59" fmla="*/ 214070 h 704"/>
                <a:gd name="T60" fmla="*/ 5230 w 149"/>
                <a:gd name="T61" fmla="*/ 193223 h 704"/>
                <a:gd name="T62" fmla="*/ 7417 w 149"/>
                <a:gd name="T63" fmla="*/ 169400 h 704"/>
                <a:gd name="T64" fmla="*/ 10991 w 149"/>
                <a:gd name="T65" fmla="*/ 143665 h 704"/>
                <a:gd name="T66" fmla="*/ 16461 w 149"/>
                <a:gd name="T67" fmla="*/ 116536 h 704"/>
                <a:gd name="T68" fmla="*/ 18242 w 149"/>
                <a:gd name="T69" fmla="*/ 103918 h 704"/>
                <a:gd name="T70" fmla="*/ 19028 w 149"/>
                <a:gd name="T71" fmla="*/ 87491 h 704"/>
                <a:gd name="T72" fmla="*/ 18387 w 149"/>
                <a:gd name="T73" fmla="*/ 68451 h 704"/>
                <a:gd name="T74" fmla="*/ 16751 w 149"/>
                <a:gd name="T75" fmla="*/ 49898 h 704"/>
                <a:gd name="T76" fmla="*/ 13892 w 149"/>
                <a:gd name="T77" fmla="*/ 31658 h 704"/>
                <a:gd name="T78" fmla="*/ 10353 w 149"/>
                <a:gd name="T79" fmla="*/ 16394 h 704"/>
                <a:gd name="T80" fmla="*/ 5615 w 149"/>
                <a:gd name="T81" fmla="*/ 523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5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DE07EC9C-10A6-40E3-8B0E-D6E55BD3B8B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019528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B3E50-DF74-45B2-8205-4FAB0E9ADBB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23687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6C8ECE3B-DE7C-4165-A145-E42199E5508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552662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302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391" indent="0">
              <a:buNone/>
              <a:defRPr sz="1400"/>
            </a:lvl2pPr>
            <a:lvl3pPr marL="681057" indent="0">
              <a:buNone/>
              <a:defRPr sz="1200"/>
            </a:lvl3pPr>
            <a:lvl4pPr marL="1021586" indent="0">
              <a:buNone/>
              <a:defRPr sz="1100"/>
            </a:lvl4pPr>
            <a:lvl5pPr marL="1362114" indent="0">
              <a:buNone/>
              <a:defRPr sz="1100"/>
            </a:lvl5pPr>
            <a:lvl6pPr marL="1702781" indent="0">
              <a:buNone/>
              <a:defRPr sz="1100"/>
            </a:lvl6pPr>
            <a:lvl7pPr marL="2043170" indent="0">
              <a:buNone/>
              <a:defRPr sz="1100"/>
            </a:lvl7pPr>
            <a:lvl8pPr marL="2383562" indent="0">
              <a:buNone/>
              <a:defRPr sz="1100"/>
            </a:lvl8pPr>
            <a:lvl9pPr marL="2724111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689929D9-1900-4641-AD4D-EB26CBB96D6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933223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FCFCBDB8-6A60-42E9-81E3-96234566EB1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651389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391" indent="0">
              <a:buNone/>
              <a:defRPr sz="1500" b="1"/>
            </a:lvl2pPr>
            <a:lvl3pPr marL="681057" indent="0">
              <a:buNone/>
              <a:defRPr sz="1400" b="1"/>
            </a:lvl3pPr>
            <a:lvl4pPr marL="1021586" indent="0">
              <a:buNone/>
              <a:defRPr sz="1200" b="1"/>
            </a:lvl4pPr>
            <a:lvl5pPr marL="1362114" indent="0">
              <a:buNone/>
              <a:defRPr sz="1200" b="1"/>
            </a:lvl5pPr>
            <a:lvl6pPr marL="1702781" indent="0">
              <a:buNone/>
              <a:defRPr sz="1200" b="1"/>
            </a:lvl6pPr>
            <a:lvl7pPr marL="2043170" indent="0">
              <a:buNone/>
              <a:defRPr sz="1200" b="1"/>
            </a:lvl7pPr>
            <a:lvl8pPr marL="2383562" indent="0">
              <a:buNone/>
              <a:defRPr sz="1200" b="1"/>
            </a:lvl8pPr>
            <a:lvl9pPr marL="272411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89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391" indent="0">
              <a:buNone/>
              <a:defRPr sz="1500" b="1"/>
            </a:lvl2pPr>
            <a:lvl3pPr marL="681057" indent="0">
              <a:buNone/>
              <a:defRPr sz="1400" b="1"/>
            </a:lvl3pPr>
            <a:lvl4pPr marL="1021586" indent="0">
              <a:buNone/>
              <a:defRPr sz="1200" b="1"/>
            </a:lvl4pPr>
            <a:lvl5pPr marL="1362114" indent="0">
              <a:buNone/>
              <a:defRPr sz="1200" b="1"/>
            </a:lvl5pPr>
            <a:lvl6pPr marL="1702781" indent="0">
              <a:buNone/>
              <a:defRPr sz="1200" b="1"/>
            </a:lvl6pPr>
            <a:lvl7pPr marL="2043170" indent="0">
              <a:buNone/>
              <a:defRPr sz="1200" b="1"/>
            </a:lvl7pPr>
            <a:lvl8pPr marL="2383562" indent="0">
              <a:buNone/>
              <a:defRPr sz="1200" b="1"/>
            </a:lvl8pPr>
            <a:lvl9pPr marL="272411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8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20A90DF3-86D8-465D-9FBF-7A4D4AE0313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769420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12B6E6EF-83E9-42D5-ABAE-D59523B613D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696873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E4C2915A-933A-4108-A633-0C2707CE7F4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8333320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913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194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0391" indent="0">
              <a:buNone/>
              <a:defRPr sz="900"/>
            </a:lvl2pPr>
            <a:lvl3pPr marL="681057" indent="0">
              <a:buNone/>
              <a:defRPr sz="800"/>
            </a:lvl3pPr>
            <a:lvl4pPr marL="1021586" indent="0">
              <a:buNone/>
              <a:defRPr sz="700"/>
            </a:lvl4pPr>
            <a:lvl5pPr marL="1362114" indent="0">
              <a:buNone/>
              <a:defRPr sz="700"/>
            </a:lvl5pPr>
            <a:lvl6pPr marL="1702781" indent="0">
              <a:buNone/>
              <a:defRPr sz="700"/>
            </a:lvl6pPr>
            <a:lvl7pPr marL="2043170" indent="0">
              <a:buNone/>
              <a:defRPr sz="700"/>
            </a:lvl7pPr>
            <a:lvl8pPr marL="2383562" indent="0">
              <a:buNone/>
              <a:defRPr sz="700"/>
            </a:lvl8pPr>
            <a:lvl9pPr marL="272411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123670AE-0217-40EF-B3DF-0532C002206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383680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577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391" indent="0">
              <a:buNone/>
              <a:defRPr sz="2100"/>
            </a:lvl2pPr>
            <a:lvl3pPr marL="681057" indent="0">
              <a:buNone/>
              <a:defRPr sz="1800"/>
            </a:lvl3pPr>
            <a:lvl4pPr marL="1021586" indent="0">
              <a:buNone/>
              <a:defRPr sz="1500"/>
            </a:lvl4pPr>
            <a:lvl5pPr marL="1362114" indent="0">
              <a:buNone/>
              <a:defRPr sz="1500"/>
            </a:lvl5pPr>
            <a:lvl6pPr marL="1702781" indent="0">
              <a:buNone/>
              <a:defRPr sz="1500"/>
            </a:lvl6pPr>
            <a:lvl7pPr marL="2043170" indent="0">
              <a:buNone/>
              <a:defRPr sz="1500"/>
            </a:lvl7pPr>
            <a:lvl8pPr marL="2383562" indent="0">
              <a:buNone/>
              <a:defRPr sz="1500"/>
            </a:lvl8pPr>
            <a:lvl9pPr marL="2724111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08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0391" indent="0">
              <a:buNone/>
              <a:defRPr sz="900"/>
            </a:lvl2pPr>
            <a:lvl3pPr marL="681057" indent="0">
              <a:buNone/>
              <a:defRPr sz="800"/>
            </a:lvl3pPr>
            <a:lvl4pPr marL="1021586" indent="0">
              <a:buNone/>
              <a:defRPr sz="700"/>
            </a:lvl4pPr>
            <a:lvl5pPr marL="1362114" indent="0">
              <a:buNone/>
              <a:defRPr sz="700"/>
            </a:lvl5pPr>
            <a:lvl6pPr marL="1702781" indent="0">
              <a:buNone/>
              <a:defRPr sz="700"/>
            </a:lvl6pPr>
            <a:lvl7pPr marL="2043170" indent="0">
              <a:buNone/>
              <a:defRPr sz="700"/>
            </a:lvl7pPr>
            <a:lvl8pPr marL="2383562" indent="0">
              <a:buNone/>
              <a:defRPr sz="700"/>
            </a:lvl8pPr>
            <a:lvl9pPr marL="272411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F3EC38F3-48AA-4D9C-9DF5-8B416E7CEB0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544759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475FC58D-C3BD-4ABF-871D-2C0A23D3A2B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715911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589" y="77520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520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08D409EC-51D7-46B8-8C02-52D011D7613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2985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049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0604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83328-C60D-4A30-82B3-E38F884D4688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47462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277" y="77518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8AA130B4-3BBB-48BA-A574-E4B14E732B5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5553394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277" y="77518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556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875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AF88010A-852F-4DF6-AA89-BB9690FD2F6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340956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277" y="77520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2258110F-55C4-4CEE-9713-D7BD68C9DA9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947263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25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0391" indent="0" algn="ctr">
              <a:buNone/>
              <a:defRPr/>
            </a:lvl2pPr>
            <a:lvl3pPr marL="681057" indent="0" algn="ctr">
              <a:buNone/>
              <a:defRPr/>
            </a:lvl3pPr>
            <a:lvl4pPr marL="1021586" indent="0" algn="ctr">
              <a:buNone/>
              <a:defRPr/>
            </a:lvl4pPr>
            <a:lvl5pPr marL="1362114" indent="0" algn="ctr">
              <a:buNone/>
              <a:defRPr/>
            </a:lvl5pPr>
            <a:lvl6pPr marL="1702781" indent="0" algn="ctr">
              <a:buNone/>
              <a:defRPr/>
            </a:lvl6pPr>
            <a:lvl7pPr marL="2043170" indent="0" algn="ctr">
              <a:buNone/>
              <a:defRPr/>
            </a:lvl7pPr>
            <a:lvl8pPr marL="2383562" indent="0" algn="ctr">
              <a:buNone/>
              <a:defRPr/>
            </a:lvl8pPr>
            <a:lvl9pPr marL="2724111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D1E2120B-3B81-4757-9C39-333EB91DD5E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198967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52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1268457 w 596"/>
                  <a:gd name="T1" fmla="*/ 27790241 h 666"/>
                  <a:gd name="T2" fmla="*/ 454106 w 596"/>
                  <a:gd name="T3" fmla="*/ 25594738 h 666"/>
                  <a:gd name="T4" fmla="*/ 0 w 596"/>
                  <a:gd name="T5" fmla="*/ 21687596 h 666"/>
                  <a:gd name="T6" fmla="*/ 316040 w 596"/>
                  <a:gd name="T7" fmla="*/ 16675705 h 666"/>
                  <a:gd name="T8" fmla="*/ 1960584 w 596"/>
                  <a:gd name="T9" fmla="*/ 11345148 h 666"/>
                  <a:gd name="T10" fmla="*/ 5387503 w 596"/>
                  <a:gd name="T11" fmla="*/ 6299187 h 666"/>
                  <a:gd name="T12" fmla="*/ 11137211 w 596"/>
                  <a:gd name="T13" fmla="*/ 2324203 h 666"/>
                  <a:gd name="T14" fmla="*/ 19346569 w 596"/>
                  <a:gd name="T15" fmla="*/ 136194 h 666"/>
                  <a:gd name="T16" fmla="*/ 29786560 w 596"/>
                  <a:gd name="T17" fmla="*/ 677115 h 666"/>
                  <a:gd name="T18" fmla="*/ 37948452 w 596"/>
                  <a:gd name="T19" fmla="*/ 5121299 h 666"/>
                  <a:gd name="T20" fmla="*/ 43417047 w 596"/>
                  <a:gd name="T21" fmla="*/ 12401953 h 666"/>
                  <a:gd name="T22" fmla="*/ 46333505 w 596"/>
                  <a:gd name="T23" fmla="*/ 21308575 h 666"/>
                  <a:gd name="T24" fmla="*/ 46640440 w 596"/>
                  <a:gd name="T25" fmla="*/ 30715637 h 666"/>
                  <a:gd name="T26" fmla="*/ 44368840 w 596"/>
                  <a:gd name="T27" fmla="*/ 39429974 h 666"/>
                  <a:gd name="T28" fmla="*/ 39733614 w 596"/>
                  <a:gd name="T29" fmla="*/ 46164005 h 666"/>
                  <a:gd name="T30" fmla="*/ 32699523 w 596"/>
                  <a:gd name="T31" fmla="*/ 49772426 h 666"/>
                  <a:gd name="T32" fmla="*/ 30488756 w 596"/>
                  <a:gd name="T33" fmla="*/ 49454039 h 666"/>
                  <a:gd name="T34" fmla="*/ 34551177 w 596"/>
                  <a:gd name="T35" fmla="*/ 46334479 h 666"/>
                  <a:gd name="T36" fmla="*/ 37773038 w 596"/>
                  <a:gd name="T37" fmla="*/ 40847935 h 666"/>
                  <a:gd name="T38" fmla="*/ 39875056 w 596"/>
                  <a:gd name="T39" fmla="*/ 34069265 h 666"/>
                  <a:gd name="T40" fmla="*/ 40748994 w 596"/>
                  <a:gd name="T41" fmla="*/ 26672306 h 666"/>
                  <a:gd name="T42" fmla="*/ 40295230 w 596"/>
                  <a:gd name="T43" fmla="*/ 19365368 h 666"/>
                  <a:gd name="T44" fmla="*/ 38024261 w 596"/>
                  <a:gd name="T45" fmla="*/ 13064192 h 666"/>
                  <a:gd name="T46" fmla="*/ 33920453 w 596"/>
                  <a:gd name="T47" fmla="*/ 8410387 h 666"/>
                  <a:gd name="T48" fmla="*/ 26744896 w 596"/>
                  <a:gd name="T49" fmla="*/ 5614172 h 666"/>
                  <a:gd name="T50" fmla="*/ 19272570 w 596"/>
                  <a:gd name="T51" fmla="*/ 4577385 h 666"/>
                  <a:gd name="T52" fmla="*/ 13631882 w 596"/>
                  <a:gd name="T53" fmla="*/ 5315582 h 666"/>
                  <a:gd name="T54" fmla="*/ 9493572 w 596"/>
                  <a:gd name="T55" fmla="*/ 7578539 h 666"/>
                  <a:gd name="T56" fmla="*/ 6577489 w 596"/>
                  <a:gd name="T57" fmla="*/ 11174674 h 666"/>
                  <a:gd name="T58" fmla="*/ 4447344 w 596"/>
                  <a:gd name="T59" fmla="*/ 15448368 h 666"/>
                  <a:gd name="T60" fmla="*/ 3115639 w 596"/>
                  <a:gd name="T61" fmla="*/ 20400346 h 666"/>
                  <a:gd name="T62" fmla="*/ 2208284 w 596"/>
                  <a:gd name="T63" fmla="*/ 25461536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1998872 h 237"/>
                  <a:gd name="T4" fmla="*/ 234683 w 257"/>
                  <a:gd name="T5" fmla="*/ 4013204 h 237"/>
                  <a:gd name="T6" fmla="*/ 415561 w 257"/>
                  <a:gd name="T7" fmla="*/ 6015269 h 237"/>
                  <a:gd name="T8" fmla="*/ 767795 w 257"/>
                  <a:gd name="T9" fmla="*/ 7891670 h 237"/>
                  <a:gd name="T10" fmla="*/ 1290307 w 257"/>
                  <a:gd name="T11" fmla="*/ 9569180 h 237"/>
                  <a:gd name="T12" fmla="*/ 1919682 w 257"/>
                  <a:gd name="T13" fmla="*/ 11326465 h 237"/>
                  <a:gd name="T14" fmla="*/ 2701634 w 257"/>
                  <a:gd name="T15" fmla="*/ 12948119 h 237"/>
                  <a:gd name="T16" fmla="*/ 3634619 w 257"/>
                  <a:gd name="T17" fmla="*/ 14305064 h 237"/>
                  <a:gd name="T18" fmla="*/ 4786417 w 257"/>
                  <a:gd name="T19" fmla="*/ 15597451 h 237"/>
                  <a:gd name="T20" fmla="*/ 6134284 w 257"/>
                  <a:gd name="T21" fmla="*/ 16705329 h 237"/>
                  <a:gd name="T22" fmla="*/ 7580136 w 257"/>
                  <a:gd name="T23" fmla="*/ 17604608 h 237"/>
                  <a:gd name="T24" fmla="*/ 9358674 w 257"/>
                  <a:gd name="T25" fmla="*/ 18318749 h 237"/>
                  <a:gd name="T26" fmla="*/ 11284695 w 257"/>
                  <a:gd name="T27" fmla="*/ 18783650 h 237"/>
                  <a:gd name="T28" fmla="*/ 13441953 w 257"/>
                  <a:gd name="T29" fmla="*/ 19040432 h 237"/>
                  <a:gd name="T30" fmla="*/ 15713691 w 257"/>
                  <a:gd name="T31" fmla="*/ 18963287 h 237"/>
                  <a:gd name="T32" fmla="*/ 18357323 w 257"/>
                  <a:gd name="T33" fmla="*/ 18640237 h 237"/>
                  <a:gd name="T34" fmla="*/ 16001169 w 257"/>
                  <a:gd name="T35" fmla="*/ 18239001 h 237"/>
                  <a:gd name="T36" fmla="*/ 13916801 w 257"/>
                  <a:gd name="T37" fmla="*/ 17681337 h 237"/>
                  <a:gd name="T38" fmla="*/ 12152706 w 257"/>
                  <a:gd name="T39" fmla="*/ 17025352 h 237"/>
                  <a:gd name="T40" fmla="*/ 10575124 w 257"/>
                  <a:gd name="T41" fmla="*/ 16384269 h 237"/>
                  <a:gd name="T42" fmla="*/ 9130372 w 257"/>
                  <a:gd name="T43" fmla="*/ 15492089 h 237"/>
                  <a:gd name="T44" fmla="*/ 8005180 w 257"/>
                  <a:gd name="T45" fmla="*/ 14628494 h 237"/>
                  <a:gd name="T46" fmla="*/ 6940805 w 257"/>
                  <a:gd name="T47" fmla="*/ 13582384 h 237"/>
                  <a:gd name="T48" fmla="*/ 6002463 w 257"/>
                  <a:gd name="T49" fmla="*/ 12434591 h 237"/>
                  <a:gd name="T50" fmla="*/ 5138391 w 257"/>
                  <a:gd name="T51" fmla="*/ 11326465 h 237"/>
                  <a:gd name="T52" fmla="*/ 4370856 w 257"/>
                  <a:gd name="T53" fmla="*/ 10034074 h 237"/>
                  <a:gd name="T54" fmla="*/ 3730814 w 257"/>
                  <a:gd name="T55" fmla="*/ 8606163 h 237"/>
                  <a:gd name="T56" fmla="*/ 3080647 w 257"/>
                  <a:gd name="T57" fmla="*/ 7056726 h 237"/>
                  <a:gd name="T58" fmla="*/ 2344397 w 257"/>
                  <a:gd name="T59" fmla="*/ 5549902 h 237"/>
                  <a:gd name="T60" fmla="*/ 1635897 w 257"/>
                  <a:gd name="T61" fmla="*/ 3764263 h 237"/>
                  <a:gd name="T62" fmla="*/ 864025 w 257"/>
                  <a:gd name="T63" fmla="*/ 1934888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5931283 w 124"/>
                  <a:gd name="T1" fmla="*/ 0 h 110"/>
                  <a:gd name="T2" fmla="*/ 9558321 w 124"/>
                  <a:gd name="T3" fmla="*/ 9996585 h 110"/>
                  <a:gd name="T4" fmla="*/ 9249437 w 124"/>
                  <a:gd name="T5" fmla="*/ 9915221 h 110"/>
                  <a:gd name="T6" fmla="*/ 8246067 w 124"/>
                  <a:gd name="T7" fmla="*/ 9756058 h 110"/>
                  <a:gd name="T8" fmla="*/ 6869607 w 124"/>
                  <a:gd name="T9" fmla="*/ 9378420 h 110"/>
                  <a:gd name="T10" fmla="*/ 5254299 w 124"/>
                  <a:gd name="T11" fmla="*/ 9180365 h 110"/>
                  <a:gd name="T12" fmla="*/ 3490466 w 124"/>
                  <a:gd name="T13" fmla="*/ 9012306 h 110"/>
                  <a:gd name="T14" fmla="*/ 1928449 w 124"/>
                  <a:gd name="T15" fmla="*/ 9107327 h 110"/>
                  <a:gd name="T16" fmla="*/ 699467 w 124"/>
                  <a:gd name="T17" fmla="*/ 9467322 h 110"/>
                  <a:gd name="T18" fmla="*/ 0 w 124"/>
                  <a:gd name="T19" fmla="*/ 10211621 h 110"/>
                  <a:gd name="T20" fmla="*/ 313119 w 124"/>
                  <a:gd name="T21" fmla="*/ 9107327 h 110"/>
                  <a:gd name="T22" fmla="*/ 616251 w 124"/>
                  <a:gd name="T23" fmla="*/ 8237807 h 110"/>
                  <a:gd name="T24" fmla="*/ 1238324 w 124"/>
                  <a:gd name="T25" fmla="*/ 7619595 h 110"/>
                  <a:gd name="T26" fmla="*/ 1928449 w 124"/>
                  <a:gd name="T27" fmla="*/ 7044031 h 110"/>
                  <a:gd name="T28" fmla="*/ 2766256 w 124"/>
                  <a:gd name="T29" fmla="*/ 6675842 h 110"/>
                  <a:gd name="T30" fmla="*/ 3629522 w 124"/>
                  <a:gd name="T31" fmla="*/ 6588524 h 110"/>
                  <a:gd name="T32" fmla="*/ 4554677 w 124"/>
                  <a:gd name="T33" fmla="*/ 6588524 h 110"/>
                  <a:gd name="T34" fmla="*/ 5557353 w 124"/>
                  <a:gd name="T35" fmla="*/ 6877074 h 110"/>
                  <a:gd name="T36" fmla="*/ 5620104 w 124"/>
                  <a:gd name="T37" fmla="*/ 6588524 h 110"/>
                  <a:gd name="T38" fmla="*/ 5371964 w 124"/>
                  <a:gd name="T39" fmla="*/ 5196356 h 110"/>
                  <a:gd name="T40" fmla="*/ 5171029 w 124"/>
                  <a:gd name="T41" fmla="*/ 3525371 h 110"/>
                  <a:gd name="T42" fmla="*/ 5003643 w 124"/>
                  <a:gd name="T43" fmla="*/ 2789871 h 110"/>
                  <a:gd name="T44" fmla="*/ 4867801 w 124"/>
                  <a:gd name="T45" fmla="*/ 2789871 h 110"/>
                  <a:gd name="T46" fmla="*/ 4694855 w 124"/>
                  <a:gd name="T47" fmla="*/ 2694907 h 110"/>
                  <a:gd name="T48" fmla="*/ 4554677 w 124"/>
                  <a:gd name="T49" fmla="*/ 2423282 h 110"/>
                  <a:gd name="T50" fmla="*/ 4381836 w 124"/>
                  <a:gd name="T51" fmla="*/ 2133074 h 110"/>
                  <a:gd name="T52" fmla="*/ 4381836 w 124"/>
                  <a:gd name="T53" fmla="*/ 1758825 h 110"/>
                  <a:gd name="T54" fmla="*/ 4554677 w 124"/>
                  <a:gd name="T55" fmla="*/ 1302845 h 110"/>
                  <a:gd name="T56" fmla="*/ 5065566 w 124"/>
                  <a:gd name="T57" fmla="*/ 745909 h 110"/>
                  <a:gd name="T58" fmla="*/ 5931283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414441 w 109"/>
                  <a:gd name="T3" fmla="*/ 58750 h 156"/>
                  <a:gd name="T4" fmla="*/ 1493952 w 109"/>
                  <a:gd name="T5" fmla="*/ 349442 h 156"/>
                  <a:gd name="T6" fmla="*/ 3107816 w 109"/>
                  <a:gd name="T7" fmla="*/ 877305 h 156"/>
                  <a:gd name="T8" fmla="*/ 4851809 w 109"/>
                  <a:gd name="T9" fmla="*/ 1728959 h 156"/>
                  <a:gd name="T10" fmla="*/ 6533905 w 109"/>
                  <a:gd name="T11" fmla="*/ 3199126 h 156"/>
                  <a:gd name="T12" fmla="*/ 8077376 w 109"/>
                  <a:gd name="T13" fmla="*/ 5150786 h 156"/>
                  <a:gd name="T14" fmla="*/ 9011496 w 109"/>
                  <a:gd name="T15" fmla="*/ 7836926 h 156"/>
                  <a:gd name="T16" fmla="*/ 9159691 w 109"/>
                  <a:gd name="T17" fmla="*/ 11324127 h 156"/>
                  <a:gd name="T18" fmla="*/ 8810973 w 109"/>
                  <a:gd name="T19" fmla="*/ 11324127 h 156"/>
                  <a:gd name="T20" fmla="*/ 8330602 w 109"/>
                  <a:gd name="T21" fmla="*/ 11324127 h 156"/>
                  <a:gd name="T22" fmla="*/ 7814138 w 109"/>
                  <a:gd name="T23" fmla="*/ 11324127 h 156"/>
                  <a:gd name="T24" fmla="*/ 7330683 w 109"/>
                  <a:gd name="T25" fmla="*/ 11193644 h 156"/>
                  <a:gd name="T26" fmla="*/ 6800564 w 109"/>
                  <a:gd name="T27" fmla="*/ 11092411 h 156"/>
                  <a:gd name="T28" fmla="*/ 6201703 w 109"/>
                  <a:gd name="T29" fmla="*/ 10902987 h 156"/>
                  <a:gd name="T30" fmla="*/ 5532707 w 109"/>
                  <a:gd name="T31" fmla="*/ 10532567 h 156"/>
                  <a:gd name="T32" fmla="*/ 4851809 w 109"/>
                  <a:gd name="T33" fmla="*/ 10078826 h 156"/>
                  <a:gd name="T34" fmla="*/ 4439946 w 109"/>
                  <a:gd name="T35" fmla="*/ 9142271 h 156"/>
                  <a:gd name="T36" fmla="*/ 4439946 w 109"/>
                  <a:gd name="T37" fmla="*/ 8052773 h 156"/>
                  <a:gd name="T38" fmla="*/ 4706322 w 109"/>
                  <a:gd name="T39" fmla="*/ 6986620 h 156"/>
                  <a:gd name="T40" fmla="*/ 4970445 w 109"/>
                  <a:gd name="T41" fmla="*/ 5812025 h 156"/>
                  <a:gd name="T42" fmla="*/ 4706322 w 109"/>
                  <a:gd name="T43" fmla="*/ 4504205 h 156"/>
                  <a:gd name="T44" fmla="*/ 4038856 w 109"/>
                  <a:gd name="T45" fmla="*/ 3140959 h 156"/>
                  <a:gd name="T46" fmla="*/ 2609270 w 109"/>
                  <a:gd name="T47" fmla="*/ 165397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2461870 w 46"/>
                  <a:gd name="T1" fmla="*/ 0 h 94"/>
                  <a:gd name="T2" fmla="*/ 1603233 w 46"/>
                  <a:gd name="T3" fmla="*/ 2731828 h 94"/>
                  <a:gd name="T4" fmla="*/ 1206990 w 46"/>
                  <a:gd name="T5" fmla="*/ 4483966 h 94"/>
                  <a:gd name="T6" fmla="*/ 887215 w 46"/>
                  <a:gd name="T7" fmla="*/ 5704840 h 94"/>
                  <a:gd name="T8" fmla="*/ 0 w 46"/>
                  <a:gd name="T9" fmla="*/ 6788222 h 94"/>
                  <a:gd name="T10" fmla="*/ 950995 w 46"/>
                  <a:gd name="T11" fmla="*/ 6359445 h 94"/>
                  <a:gd name="T12" fmla="*/ 1843790 w 46"/>
                  <a:gd name="T13" fmla="*/ 5777618 h 94"/>
                  <a:gd name="T14" fmla="*/ 2559796 w 46"/>
                  <a:gd name="T15" fmla="*/ 4963697 h 94"/>
                  <a:gd name="T16" fmla="*/ 3206074 w 46"/>
                  <a:gd name="T17" fmla="*/ 4114848 h 94"/>
                  <a:gd name="T18" fmla="*/ 3589848 w 46"/>
                  <a:gd name="T19" fmla="*/ 3183424 h 94"/>
                  <a:gd name="T20" fmla="*/ 3668634 w 46"/>
                  <a:gd name="T21" fmla="*/ 2172308 h 94"/>
                  <a:gd name="T22" fmla="*/ 3333002 w 46"/>
                  <a:gd name="T23" fmla="*/ 1062434 h 94"/>
                  <a:gd name="T24" fmla="*/ 2461870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58307 w 54"/>
                  <a:gd name="T3" fmla="*/ 82935 h 40"/>
                  <a:gd name="T4" fmla="*/ 417491 w 54"/>
                  <a:gd name="T5" fmla="*/ 269467 h 40"/>
                  <a:gd name="T6" fmla="*/ 927758 w 54"/>
                  <a:gd name="T7" fmla="*/ 688986 h 40"/>
                  <a:gd name="T8" fmla="*/ 1506424 w 54"/>
                  <a:gd name="T9" fmla="*/ 1024088 h 40"/>
                  <a:gd name="T10" fmla="*/ 2061684 w 54"/>
                  <a:gd name="T11" fmla="*/ 1293318 h 40"/>
                  <a:gd name="T12" fmla="*/ 2713076 w 54"/>
                  <a:gd name="T13" fmla="*/ 1452933 h 40"/>
                  <a:gd name="T14" fmla="*/ 3289249 w 54"/>
                  <a:gd name="T15" fmla="*/ 1550219 h 40"/>
                  <a:gd name="T16" fmla="*/ 3870804 w 54"/>
                  <a:gd name="T17" fmla="*/ 1364177 h 40"/>
                  <a:gd name="T18" fmla="*/ 3796720 w 54"/>
                  <a:gd name="T19" fmla="*/ 2125537 h 40"/>
                  <a:gd name="T20" fmla="*/ 3582598 w 54"/>
                  <a:gd name="T21" fmla="*/ 2813951 h 40"/>
                  <a:gd name="T22" fmla="*/ 3159793 w 54"/>
                  <a:gd name="T23" fmla="*/ 3269099 h 40"/>
                  <a:gd name="T24" fmla="*/ 2638178 w 54"/>
                  <a:gd name="T25" fmla="*/ 3418155 h 40"/>
                  <a:gd name="T26" fmla="*/ 2003644 w 54"/>
                  <a:gd name="T27" fmla="*/ 3338755 h 40"/>
                  <a:gd name="T28" fmla="*/ 1350696 w 54"/>
                  <a:gd name="T29" fmla="*/ 2729867 h 40"/>
                  <a:gd name="T30" fmla="*/ 711373 w 54"/>
                  <a:gd name="T31" fmla="*/ 1699972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402319 w 149"/>
                  <a:gd name="T3" fmla="*/ 20746054 h 704"/>
                  <a:gd name="T4" fmla="*/ 1087086 w 149"/>
                  <a:gd name="T5" fmla="*/ 47039853 h 704"/>
                  <a:gd name="T6" fmla="*/ 1905232 w 149"/>
                  <a:gd name="T7" fmla="*/ 80378221 h 704"/>
                  <a:gd name="T8" fmla="*/ 2811799 w 149"/>
                  <a:gd name="T9" fmla="*/ 123750278 h 704"/>
                  <a:gd name="T10" fmla="*/ 3944200 w 149"/>
                  <a:gd name="T11" fmla="*/ 177460981 h 704"/>
                  <a:gd name="T12" fmla="*/ 5000751 w 149"/>
                  <a:gd name="T13" fmla="*/ 235083462 h 704"/>
                  <a:gd name="T14" fmla="*/ 6019639 w 149"/>
                  <a:gd name="T15" fmla="*/ 301258093 h 704"/>
                  <a:gd name="T16" fmla="*/ 6812152 w 149"/>
                  <a:gd name="T17" fmla="*/ 378015995 h 704"/>
                  <a:gd name="T18" fmla="*/ 7647041 w 149"/>
                  <a:gd name="T19" fmla="*/ 459578469 h 704"/>
                  <a:gd name="T20" fmla="*/ 8200923 w 149"/>
                  <a:gd name="T21" fmla="*/ 553593129 h 704"/>
                  <a:gd name="T22" fmla="*/ 8485390 w 149"/>
                  <a:gd name="T23" fmla="*/ 656595455 h 704"/>
                  <a:gd name="T24" fmla="*/ 8609762 w 149"/>
                  <a:gd name="T25" fmla="*/ 764267669 h 704"/>
                  <a:gd name="T26" fmla="*/ 8200923 w 149"/>
                  <a:gd name="T27" fmla="*/ 884570582 h 704"/>
                  <a:gd name="T28" fmla="*/ 7440282 w 149"/>
                  <a:gd name="T29" fmla="*/ 1011939845 h 704"/>
                  <a:gd name="T30" fmla="*/ 6295078 w 149"/>
                  <a:gd name="T31" fmla="*/ 1145882170 h 704"/>
                  <a:gd name="T32" fmla="*/ 4566070 w 149"/>
                  <a:gd name="T33" fmla="*/ 1293494056 h 704"/>
                  <a:gd name="T34" fmla="*/ 2646288 w 149"/>
                  <a:gd name="T35" fmla="*/ 1460792936 h 704"/>
                  <a:gd name="T36" fmla="*/ 1444919 w 149"/>
                  <a:gd name="T37" fmla="*/ 1615622509 h 704"/>
                  <a:gd name="T38" fmla="*/ 684867 w 149"/>
                  <a:gd name="T39" fmla="*/ 1758555326 h 704"/>
                  <a:gd name="T40" fmla="*/ 402319 w 149"/>
                  <a:gd name="T41" fmla="*/ 1896085389 h 704"/>
                  <a:gd name="T42" fmla="*/ 402319 w 149"/>
                  <a:gd name="T43" fmla="*/ 2026833735 h 704"/>
                  <a:gd name="T44" fmla="*/ 559053 w 149"/>
                  <a:gd name="T45" fmla="*/ 2147483647 h 704"/>
                  <a:gd name="T46" fmla="*/ 837265 w 149"/>
                  <a:gd name="T47" fmla="*/ 2147483647 h 704"/>
                  <a:gd name="T48" fmla="*/ 962721 w 149"/>
                  <a:gd name="T49" fmla="*/ 2147483647 h 704"/>
                  <a:gd name="T50" fmla="*/ 2811799 w 149"/>
                  <a:gd name="T51" fmla="*/ 2147483647 h 704"/>
                  <a:gd name="T52" fmla="*/ 2646288 w 149"/>
                  <a:gd name="T53" fmla="*/ 2147483647 h 704"/>
                  <a:gd name="T54" fmla="*/ 2464458 w 149"/>
                  <a:gd name="T55" fmla="*/ 2147483647 h 704"/>
                  <a:gd name="T56" fmla="*/ 2257915 w 149"/>
                  <a:gd name="T57" fmla="*/ 2084033810 h 704"/>
                  <a:gd name="T58" fmla="*/ 2407640 w 149"/>
                  <a:gd name="T59" fmla="*/ 1927042129 h 704"/>
                  <a:gd name="T60" fmla="*/ 2811799 w 149"/>
                  <a:gd name="T61" fmla="*/ 1739372346 h 704"/>
                  <a:gd name="T62" fmla="*/ 3944200 w 149"/>
                  <a:gd name="T63" fmla="*/ 1525088039 h 704"/>
                  <a:gd name="T64" fmla="*/ 5860906 w 149"/>
                  <a:gd name="T65" fmla="*/ 1293494056 h 704"/>
                  <a:gd name="T66" fmla="*/ 8817593 w 149"/>
                  <a:gd name="T67" fmla="*/ 1048393791 h 704"/>
                  <a:gd name="T68" fmla="*/ 9780294 w 149"/>
                  <a:gd name="T69" fmla="*/ 935035987 h 704"/>
                  <a:gd name="T70" fmla="*/ 10183388 w 149"/>
                  <a:gd name="T71" fmla="*/ 787065315 h 704"/>
                  <a:gd name="T72" fmla="*/ 9848772 w 149"/>
                  <a:gd name="T73" fmla="*/ 616291524 h 704"/>
                  <a:gd name="T74" fmla="*/ 8942019 w 149"/>
                  <a:gd name="T75" fmla="*/ 448992615 h 704"/>
                  <a:gd name="T76" fmla="*/ 7440282 w 149"/>
                  <a:gd name="T77" fmla="*/ 285175179 h 704"/>
                  <a:gd name="T78" fmla="*/ 5514840 w 149"/>
                  <a:gd name="T79" fmla="*/ 147741425 h 704"/>
                  <a:gd name="T80" fmla="*/ 2992442 w 149"/>
                  <a:gd name="T81" fmla="*/ 47039853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39867032 w 128"/>
                <a:gd name="T1" fmla="*/ 0 h 217"/>
                <a:gd name="T2" fmla="*/ 44600610 w 128"/>
                <a:gd name="T3" fmla="*/ 41449151 h 217"/>
                <a:gd name="T4" fmla="*/ 48799731 w 128"/>
                <a:gd name="T5" fmla="*/ 123965433 h 217"/>
                <a:gd name="T6" fmla="*/ 52126045 w 128"/>
                <a:gd name="T7" fmla="*/ 230011928 h 217"/>
                <a:gd name="T8" fmla="*/ 54347157 w 128"/>
                <a:gd name="T9" fmla="*/ 357080261 h 217"/>
                <a:gd name="T10" fmla="*/ 53865597 w 128"/>
                <a:gd name="T11" fmla="*/ 508636071 h 217"/>
                <a:gd name="T12" fmla="*/ 49268338 w 128"/>
                <a:gd name="T13" fmla="*/ 664786336 h 217"/>
                <a:gd name="T14" fmla="*/ 39867032 w 128"/>
                <a:gd name="T15" fmla="*/ 828670664 h 217"/>
                <a:gd name="T16" fmla="*/ 25386950 w 128"/>
                <a:gd name="T17" fmla="*/ 994084441 h 217"/>
                <a:gd name="T18" fmla="*/ 20877804 w 128"/>
                <a:gd name="T19" fmla="*/ 975589532 h 217"/>
                <a:gd name="T20" fmla="*/ 16144143 w 128"/>
                <a:gd name="T21" fmla="*/ 961903788 h 217"/>
                <a:gd name="T22" fmla="*/ 11119381 w 128"/>
                <a:gd name="T23" fmla="*/ 938774998 h 217"/>
                <a:gd name="T24" fmla="*/ 6734346 w 128"/>
                <a:gd name="T25" fmla="*/ 920281420 h 217"/>
                <a:gd name="T26" fmla="*/ 3327448 w 128"/>
                <a:gd name="T27" fmla="*/ 897882683 h 217"/>
                <a:gd name="T28" fmla="*/ 866546 w 128"/>
                <a:gd name="T29" fmla="*/ 870119010 h 217"/>
                <a:gd name="T30" fmla="*/ 0 w 128"/>
                <a:gd name="T31" fmla="*/ 837940762 h 217"/>
                <a:gd name="T32" fmla="*/ 522548 w 128"/>
                <a:gd name="T33" fmla="*/ 814811165 h 217"/>
                <a:gd name="T34" fmla="*/ 5517938 w 128"/>
                <a:gd name="T35" fmla="*/ 782624007 h 217"/>
                <a:gd name="T36" fmla="*/ 12260363 w 128"/>
                <a:gd name="T37" fmla="*/ 738589841 h 217"/>
                <a:gd name="T38" fmla="*/ 19524295 w 128"/>
                <a:gd name="T39" fmla="*/ 687915858 h 217"/>
                <a:gd name="T40" fmla="*/ 26740153 w 128"/>
                <a:gd name="T41" fmla="*/ 614106362 h 217"/>
                <a:gd name="T42" fmla="*/ 33470156 w 128"/>
                <a:gd name="T43" fmla="*/ 513212045 h 217"/>
                <a:gd name="T44" fmla="*/ 38675399 w 128"/>
                <a:gd name="T45" fmla="*/ 380036748 h 217"/>
                <a:gd name="T46" fmla="*/ 41185975 w 128"/>
                <a:gd name="T47" fmla="*/ 211516212 h 217"/>
                <a:gd name="T48" fmla="*/ 39867032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404405655 w 117"/>
                <a:gd name="T1" fmla="*/ 0 h 132"/>
                <a:gd name="T2" fmla="*/ 0 w 117"/>
                <a:gd name="T3" fmla="*/ 1099393775 h 132"/>
                <a:gd name="T4" fmla="*/ 15935437 w 117"/>
                <a:gd name="T5" fmla="*/ 1139137488 h 132"/>
                <a:gd name="T6" fmla="*/ 74713767 w 117"/>
                <a:gd name="T7" fmla="*/ 1277693596 h 132"/>
                <a:gd name="T8" fmla="*/ 156612308 w 117"/>
                <a:gd name="T9" fmla="*/ 1587681374 h 132"/>
                <a:gd name="T10" fmla="*/ 247858461 w 117"/>
                <a:gd name="T11" fmla="*/ 2064310044 h 132"/>
                <a:gd name="T12" fmla="*/ 356191520 w 117"/>
                <a:gd name="T13" fmla="*/ 2147483647 h 132"/>
                <a:gd name="T14" fmla="*/ 452706461 w 117"/>
                <a:gd name="T15" fmla="*/ 2147483647 h 132"/>
                <a:gd name="T16" fmla="*/ 550349525 w 117"/>
                <a:gd name="T17" fmla="*/ 2147483647 h 132"/>
                <a:gd name="T18" fmla="*/ 625001214 w 117"/>
                <a:gd name="T19" fmla="*/ 2147483647 h 132"/>
                <a:gd name="T20" fmla="*/ 630274795 w 117"/>
                <a:gd name="T21" fmla="*/ 2147483647 h 132"/>
                <a:gd name="T22" fmla="*/ 619796495 w 117"/>
                <a:gd name="T23" fmla="*/ 2147483647 h 132"/>
                <a:gd name="T24" fmla="*/ 582052842 w 117"/>
                <a:gd name="T25" fmla="*/ 2147483647 h 132"/>
                <a:gd name="T26" fmla="*/ 534351929 w 117"/>
                <a:gd name="T27" fmla="*/ 2147483647 h 132"/>
                <a:gd name="T28" fmla="*/ 479119448 w 117"/>
                <a:gd name="T29" fmla="*/ 2147483647 h 132"/>
                <a:gd name="T30" fmla="*/ 420173737 w 117"/>
                <a:gd name="T31" fmla="*/ 1975335450 h 132"/>
                <a:gd name="T32" fmla="*/ 361460586 w 117"/>
                <a:gd name="T33" fmla="*/ 1587681374 h 132"/>
                <a:gd name="T34" fmla="*/ 311439581 w 117"/>
                <a:gd name="T35" fmla="*/ 1402153912 h 132"/>
                <a:gd name="T36" fmla="*/ 371938805 w 117"/>
                <a:gd name="T37" fmla="*/ 1277693596 h 132"/>
                <a:gd name="T38" fmla="*/ 425638572 w 117"/>
                <a:gd name="T39" fmla="*/ 1224105048 h 132"/>
                <a:gd name="T40" fmla="*/ 479119448 w 117"/>
                <a:gd name="T41" fmla="*/ 1139137488 h 132"/>
                <a:gd name="T42" fmla="*/ 529140426 w 117"/>
                <a:gd name="T43" fmla="*/ 1099393775 h 132"/>
                <a:gd name="T44" fmla="*/ 566308580 w 117"/>
                <a:gd name="T45" fmla="*/ 1049904288 h 132"/>
                <a:gd name="T46" fmla="*/ 587454749 w 117"/>
                <a:gd name="T47" fmla="*/ 964916265 h 132"/>
                <a:gd name="T48" fmla="*/ 609253600 w 117"/>
                <a:gd name="T49" fmla="*/ 925431162 h 132"/>
                <a:gd name="T50" fmla="*/ 614529779 w 117"/>
                <a:gd name="T51" fmla="*/ 925431162 h 132"/>
                <a:gd name="T52" fmla="*/ 404405655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138706101 w 29"/>
                <a:gd name="T1" fmla="*/ 0 h 77"/>
                <a:gd name="T2" fmla="*/ 110008287 w 29"/>
                <a:gd name="T3" fmla="*/ 0 h 77"/>
                <a:gd name="T4" fmla="*/ 76527504 w 29"/>
                <a:gd name="T5" fmla="*/ 206025906 h 77"/>
                <a:gd name="T6" fmla="*/ 43046721 w 29"/>
                <a:gd name="T7" fmla="*/ 470413036 h 77"/>
                <a:gd name="T8" fmla="*/ 19131876 w 29"/>
                <a:gd name="T9" fmla="*/ 997439008 h 77"/>
                <a:gd name="T10" fmla="*/ 4782969 w 29"/>
                <a:gd name="T11" fmla="*/ 1570668049 h 77"/>
                <a:gd name="T12" fmla="*/ 0 w 29"/>
                <a:gd name="T13" fmla="*/ 2147483647 h 77"/>
                <a:gd name="T14" fmla="*/ 14348907 w 29"/>
                <a:gd name="T15" fmla="*/ 2147483647 h 77"/>
                <a:gd name="T16" fmla="*/ 52612659 w 29"/>
                <a:gd name="T17" fmla="*/ 2147483647 h 77"/>
                <a:gd name="T18" fmla="*/ 71744535 w 29"/>
                <a:gd name="T19" fmla="*/ 2147483647 h 77"/>
                <a:gd name="T20" fmla="*/ 90876411 w 29"/>
                <a:gd name="T21" fmla="*/ 1936965853 h 77"/>
                <a:gd name="T22" fmla="*/ 110008287 w 29"/>
                <a:gd name="T23" fmla="*/ 1145552697 h 77"/>
                <a:gd name="T24" fmla="*/ 138706101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9501809 h 237"/>
                <a:gd name="T4" fmla="*/ 2525251 w 257"/>
                <a:gd name="T5" fmla="*/ 18841404 h 237"/>
                <a:gd name="T6" fmla="*/ 5016628 w 257"/>
                <a:gd name="T7" fmla="*/ 28293982 h 237"/>
                <a:gd name="T8" fmla="*/ 9236006 w 257"/>
                <a:gd name="T9" fmla="*/ 36912183 h 237"/>
                <a:gd name="T10" fmla="*/ 15237908 w 257"/>
                <a:gd name="T11" fmla="*/ 44922054 h 237"/>
                <a:gd name="T12" fmla="*/ 22884014 w 257"/>
                <a:gd name="T13" fmla="*/ 53156052 h 237"/>
                <a:gd name="T14" fmla="*/ 32100933 w 257"/>
                <a:gd name="T15" fmla="*/ 60684998 h 237"/>
                <a:gd name="T16" fmla="*/ 42918947 w 257"/>
                <a:gd name="T17" fmla="*/ 67015546 h 237"/>
                <a:gd name="T18" fmla="*/ 56574552 w 257"/>
                <a:gd name="T19" fmla="*/ 73104952 h 237"/>
                <a:gd name="T20" fmla="*/ 72360744 w 257"/>
                <a:gd name="T21" fmla="*/ 78323593 h 237"/>
                <a:gd name="T22" fmla="*/ 89273406 w 257"/>
                <a:gd name="T23" fmla="*/ 82537321 h 237"/>
                <a:gd name="T24" fmla="*/ 110115676 w 257"/>
                <a:gd name="T25" fmla="*/ 85866377 h 237"/>
                <a:gd name="T26" fmla="*/ 132997217 w 257"/>
                <a:gd name="T27" fmla="*/ 88144729 h 237"/>
                <a:gd name="T28" fmla="*/ 158188022 w 257"/>
                <a:gd name="T29" fmla="*/ 89349292 h 237"/>
                <a:gd name="T30" fmla="*/ 185135653 w 257"/>
                <a:gd name="T31" fmla="*/ 88863672 h 237"/>
                <a:gd name="T32" fmla="*/ 216300948 w 257"/>
                <a:gd name="T33" fmla="*/ 87376628 h 237"/>
                <a:gd name="T34" fmla="*/ 188618324 w 257"/>
                <a:gd name="T35" fmla="*/ 85546863 h 237"/>
                <a:gd name="T36" fmla="*/ 164157626 w 257"/>
                <a:gd name="T37" fmla="*/ 82855264 h 237"/>
                <a:gd name="T38" fmla="*/ 142864958 w 257"/>
                <a:gd name="T39" fmla="*/ 79846221 h 237"/>
                <a:gd name="T40" fmla="*/ 124497468 w 257"/>
                <a:gd name="T41" fmla="*/ 76833731 h 237"/>
                <a:gd name="T42" fmla="*/ 107636414 w 257"/>
                <a:gd name="T43" fmla="*/ 72792977 h 237"/>
                <a:gd name="T44" fmla="*/ 94290036 w 257"/>
                <a:gd name="T45" fmla="*/ 68514802 h 237"/>
                <a:gd name="T46" fmla="*/ 81628992 w 257"/>
                <a:gd name="T47" fmla="*/ 63694153 h 237"/>
                <a:gd name="T48" fmla="*/ 70827129 w 257"/>
                <a:gd name="T49" fmla="*/ 58475888 h 237"/>
                <a:gd name="T50" fmla="*/ 60638185 w 257"/>
                <a:gd name="T51" fmla="*/ 53156052 h 237"/>
                <a:gd name="T52" fmla="*/ 51421118 w 257"/>
                <a:gd name="T53" fmla="*/ 47143260 h 237"/>
                <a:gd name="T54" fmla="*/ 43860168 w 257"/>
                <a:gd name="T55" fmla="*/ 40401983 h 237"/>
                <a:gd name="T56" fmla="*/ 36184675 w 257"/>
                <a:gd name="T57" fmla="*/ 33114161 h 237"/>
                <a:gd name="T58" fmla="*/ 27682231 w 257"/>
                <a:gd name="T59" fmla="*/ 26064672 h 237"/>
                <a:gd name="T60" fmla="*/ 19405620 w 257"/>
                <a:gd name="T61" fmla="*/ 17761596 h 237"/>
                <a:gd name="T62" fmla="*/ 10169670 w 257"/>
                <a:gd name="T63" fmla="*/ 9020393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68910166 w 124"/>
                <a:gd name="T1" fmla="*/ 0 h 110"/>
                <a:gd name="T2" fmla="*/ 110829398 w 124"/>
                <a:gd name="T3" fmla="*/ 46855227 h 110"/>
                <a:gd name="T4" fmla="*/ 107140028 w 124"/>
                <a:gd name="T5" fmla="*/ 46312725 h 110"/>
                <a:gd name="T6" fmla="*/ 95662127 w 124"/>
                <a:gd name="T7" fmla="*/ 45483613 h 110"/>
                <a:gd name="T8" fmla="*/ 79624279 w 124"/>
                <a:gd name="T9" fmla="*/ 43730060 h 110"/>
                <a:gd name="T10" fmla="*/ 60840764 w 124"/>
                <a:gd name="T11" fmla="*/ 42900897 h 110"/>
                <a:gd name="T12" fmla="*/ 40258677 w 124"/>
                <a:gd name="T13" fmla="*/ 42017044 h 110"/>
                <a:gd name="T14" fmla="*/ 22471970 w 124"/>
                <a:gd name="T15" fmla="*/ 42581402 h 110"/>
                <a:gd name="T16" fmla="*/ 8056354 w 124"/>
                <a:gd name="T17" fmla="*/ 44272478 h 110"/>
                <a:gd name="T18" fmla="*/ 0 w 124"/>
                <a:gd name="T19" fmla="*/ 47738997 h 110"/>
                <a:gd name="T20" fmla="*/ 3656003 w 124"/>
                <a:gd name="T21" fmla="*/ 42581402 h 110"/>
                <a:gd name="T22" fmla="*/ 7077558 w 124"/>
                <a:gd name="T23" fmla="*/ 38627200 h 110"/>
                <a:gd name="T24" fmla="*/ 14362744 w 124"/>
                <a:gd name="T25" fmla="*/ 35515031 h 110"/>
                <a:gd name="T26" fmla="*/ 22471970 w 124"/>
                <a:gd name="T27" fmla="*/ 32928943 h 110"/>
                <a:gd name="T28" fmla="*/ 32201658 w 124"/>
                <a:gd name="T29" fmla="*/ 31242509 h 110"/>
                <a:gd name="T30" fmla="*/ 42020145 w 124"/>
                <a:gd name="T31" fmla="*/ 30678963 h 110"/>
                <a:gd name="T32" fmla="*/ 52733140 w 124"/>
                <a:gd name="T33" fmla="*/ 30678963 h 110"/>
                <a:gd name="T34" fmla="*/ 64492060 w 124"/>
                <a:gd name="T35" fmla="*/ 32099826 h 110"/>
                <a:gd name="T36" fmla="*/ 65113120 w 124"/>
                <a:gd name="T37" fmla="*/ 30678963 h 110"/>
                <a:gd name="T38" fmla="*/ 62463888 w 124"/>
                <a:gd name="T39" fmla="*/ 24364484 h 110"/>
                <a:gd name="T40" fmla="*/ 59804436 w 124"/>
                <a:gd name="T41" fmla="*/ 16495759 h 110"/>
                <a:gd name="T42" fmla="*/ 58042971 w 124"/>
                <a:gd name="T43" fmla="*/ 13029438 h 110"/>
                <a:gd name="T44" fmla="*/ 56434649 w 124"/>
                <a:gd name="T45" fmla="*/ 13029438 h 110"/>
                <a:gd name="T46" fmla="*/ 54406890 w 124"/>
                <a:gd name="T47" fmla="*/ 12491955 h 110"/>
                <a:gd name="T48" fmla="*/ 52733140 w 124"/>
                <a:gd name="T49" fmla="*/ 11343618 h 110"/>
                <a:gd name="T50" fmla="*/ 51126022 w 124"/>
                <a:gd name="T51" fmla="*/ 9993632 h 110"/>
                <a:gd name="T52" fmla="*/ 51126022 w 124"/>
                <a:gd name="T53" fmla="*/ 8218150 h 110"/>
                <a:gd name="T54" fmla="*/ 52733140 w 124"/>
                <a:gd name="T55" fmla="*/ 5964778 h 110"/>
                <a:gd name="T56" fmla="*/ 59041641 w 124"/>
                <a:gd name="T57" fmla="*/ 3465230 h 110"/>
                <a:gd name="T58" fmla="*/ 68910166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29668148 w 46"/>
                <a:gd name="T1" fmla="*/ 0 h 94"/>
                <a:gd name="T2" fmla="*/ 18984972 w 46"/>
                <a:gd name="T3" fmla="*/ 12546160 h 94"/>
                <a:gd name="T4" fmla="*/ 14297092 w 46"/>
                <a:gd name="T5" fmla="*/ 20550501 h 94"/>
                <a:gd name="T6" fmla="*/ 10447361 w 46"/>
                <a:gd name="T7" fmla="*/ 26152393 h 94"/>
                <a:gd name="T8" fmla="*/ 0 w 46"/>
                <a:gd name="T9" fmla="*/ 31098460 h 94"/>
                <a:gd name="T10" fmla="*/ 11488259 w 46"/>
                <a:gd name="T11" fmla="*/ 29059249 h 94"/>
                <a:gd name="T12" fmla="*/ 22179050 w 46"/>
                <a:gd name="T13" fmla="*/ 26414491 h 94"/>
                <a:gd name="T14" fmla="*/ 30718606 w 46"/>
                <a:gd name="T15" fmla="*/ 22807703 h 94"/>
                <a:gd name="T16" fmla="*/ 38229181 w 46"/>
                <a:gd name="T17" fmla="*/ 18842073 h 94"/>
                <a:gd name="T18" fmla="*/ 42862516 w 46"/>
                <a:gd name="T19" fmla="*/ 14518081 h 94"/>
                <a:gd name="T20" fmla="*/ 43965216 w 46"/>
                <a:gd name="T21" fmla="*/ 9851064 h 94"/>
                <a:gd name="T22" fmla="*/ 39970061 w 46"/>
                <a:gd name="T23" fmla="*/ 4944852 h 94"/>
                <a:gd name="T24" fmla="*/ 29668148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4776045 w 149"/>
                <a:gd name="T3" fmla="*/ 96004048 h 704"/>
                <a:gd name="T4" fmla="*/ 12597219 w 149"/>
                <a:gd name="T5" fmla="*/ 221811592 h 704"/>
                <a:gd name="T6" fmla="*/ 22100344 w 149"/>
                <a:gd name="T7" fmla="*/ 376961512 h 704"/>
                <a:gd name="T8" fmla="*/ 32312080 w 149"/>
                <a:gd name="T9" fmla="*/ 583756672 h 704"/>
                <a:gd name="T10" fmla="*/ 45823275 w 149"/>
                <a:gd name="T11" fmla="*/ 835511052 h 704"/>
                <a:gd name="T12" fmla="*/ 57715416 w 149"/>
                <a:gd name="T13" fmla="*/ 1106159710 h 704"/>
                <a:gd name="T14" fmla="*/ 69368340 w 149"/>
                <a:gd name="T15" fmla="*/ 1421227020 h 704"/>
                <a:gd name="T16" fmla="*/ 78917853 w 149"/>
                <a:gd name="T17" fmla="*/ 1783172133 h 704"/>
                <a:gd name="T18" fmla="*/ 88193370 w 149"/>
                <a:gd name="T19" fmla="*/ 2147483647 h 704"/>
                <a:gd name="T20" fmla="*/ 94773095 w 149"/>
                <a:gd name="T21" fmla="*/ 2147483647 h 704"/>
                <a:gd name="T22" fmla="*/ 97738369 w 149"/>
                <a:gd name="T23" fmla="*/ 2147483647 h 704"/>
                <a:gd name="T24" fmla="*/ 99320266 w 149"/>
                <a:gd name="T25" fmla="*/ 2147483647 h 704"/>
                <a:gd name="T26" fmla="*/ 94773095 w 149"/>
                <a:gd name="T27" fmla="*/ 2147483647 h 704"/>
                <a:gd name="T28" fmla="*/ 85826191 w 149"/>
                <a:gd name="T29" fmla="*/ 2147483647 h 704"/>
                <a:gd name="T30" fmla="*/ 72680821 w 149"/>
                <a:gd name="T31" fmla="*/ 2147483647 h 704"/>
                <a:gd name="T32" fmla="*/ 52957926 w 149"/>
                <a:gd name="T33" fmla="*/ 2147483647 h 704"/>
                <a:gd name="T34" fmla="*/ 30815710 w 149"/>
                <a:gd name="T35" fmla="*/ 2147483647 h 704"/>
                <a:gd name="T36" fmla="*/ 16426400 w 149"/>
                <a:gd name="T37" fmla="*/ 2147483647 h 704"/>
                <a:gd name="T38" fmla="*/ 7821030 w 149"/>
                <a:gd name="T39" fmla="*/ 2147483647 h 704"/>
                <a:gd name="T40" fmla="*/ 4776045 w 149"/>
                <a:gd name="T41" fmla="*/ 2147483647 h 704"/>
                <a:gd name="T42" fmla="*/ 4776045 w 149"/>
                <a:gd name="T43" fmla="*/ 2147483647 h 704"/>
                <a:gd name="T44" fmla="*/ 6227821 w 149"/>
                <a:gd name="T45" fmla="*/ 2147483647 h 704"/>
                <a:gd name="T46" fmla="*/ 9552026 w 149"/>
                <a:gd name="T47" fmla="*/ 2147483647 h 704"/>
                <a:gd name="T48" fmla="*/ 11084006 w 149"/>
                <a:gd name="T49" fmla="*/ 2147483647 h 704"/>
                <a:gd name="T50" fmla="*/ 32312080 w 149"/>
                <a:gd name="T51" fmla="*/ 2147483647 h 704"/>
                <a:gd name="T52" fmla="*/ 30815710 w 149"/>
                <a:gd name="T53" fmla="*/ 2147483647 h 704"/>
                <a:gd name="T54" fmla="*/ 28450180 w 149"/>
                <a:gd name="T55" fmla="*/ 2147483647 h 704"/>
                <a:gd name="T56" fmla="*/ 25959926 w 149"/>
                <a:gd name="T57" fmla="*/ 2147483647 h 704"/>
                <a:gd name="T58" fmla="*/ 27555833 w 149"/>
                <a:gd name="T59" fmla="*/ 2147483647 h 704"/>
                <a:gd name="T60" fmla="*/ 32312080 w 149"/>
                <a:gd name="T61" fmla="*/ 2147483647 h 704"/>
                <a:gd name="T62" fmla="*/ 45823275 w 149"/>
                <a:gd name="T63" fmla="*/ 2147483647 h 704"/>
                <a:gd name="T64" fmla="*/ 67904806 w 149"/>
                <a:gd name="T65" fmla="*/ 2147483647 h 704"/>
                <a:gd name="T66" fmla="*/ 101697649 w 149"/>
                <a:gd name="T67" fmla="*/ 2147483647 h 704"/>
                <a:gd name="T68" fmla="*/ 112701507 w 149"/>
                <a:gd name="T69" fmla="*/ 2147483647 h 704"/>
                <a:gd name="T70" fmla="*/ 117557291 w 149"/>
                <a:gd name="T71" fmla="*/ 2147483647 h 704"/>
                <a:gd name="T72" fmla="*/ 113596861 w 149"/>
                <a:gd name="T73" fmla="*/ 2147483647 h 704"/>
                <a:gd name="T74" fmla="*/ 103489526 w 149"/>
                <a:gd name="T75" fmla="*/ 2115822884 h 704"/>
                <a:gd name="T76" fmla="*/ 85826191 w 149"/>
                <a:gd name="T77" fmla="*/ 1342392906 h 704"/>
                <a:gd name="T78" fmla="*/ 63962757 w 149"/>
                <a:gd name="T79" fmla="*/ 695155264 h 704"/>
                <a:gd name="T80" fmla="*/ 34690492 w 149"/>
                <a:gd name="T81" fmla="*/ 221811592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5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45C34DA-3433-4643-B0F7-3247A575FE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3563823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7F16CF7-F1C9-4493-826B-8729BAAA4A0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700269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302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499" indent="0">
              <a:buNone/>
              <a:defRPr sz="1400"/>
            </a:lvl2pPr>
            <a:lvl3pPr marL="681261" indent="0">
              <a:buNone/>
              <a:defRPr sz="1200"/>
            </a:lvl3pPr>
            <a:lvl4pPr marL="1021892" indent="0">
              <a:buNone/>
              <a:defRPr sz="1100"/>
            </a:lvl4pPr>
            <a:lvl5pPr marL="1362522" indent="0">
              <a:buNone/>
              <a:defRPr sz="1100"/>
            </a:lvl5pPr>
            <a:lvl6pPr marL="1703285" indent="0">
              <a:buNone/>
              <a:defRPr sz="1100"/>
            </a:lvl6pPr>
            <a:lvl7pPr marL="2043782" indent="0">
              <a:buNone/>
              <a:defRPr sz="1100"/>
            </a:lvl7pPr>
            <a:lvl8pPr marL="2384282" indent="0">
              <a:buNone/>
              <a:defRPr sz="1100"/>
            </a:lvl8pPr>
            <a:lvl9pPr marL="2724927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2995B88-FEE9-4031-A8CC-6E7375A5C84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962863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01FFBF-E2E8-4282-8D68-46372C32530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6266531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499" indent="0">
              <a:buNone/>
              <a:defRPr sz="1500" b="1"/>
            </a:lvl2pPr>
            <a:lvl3pPr marL="681261" indent="0">
              <a:buNone/>
              <a:defRPr sz="1400" b="1"/>
            </a:lvl3pPr>
            <a:lvl4pPr marL="1021892" indent="0">
              <a:buNone/>
              <a:defRPr sz="1200" b="1"/>
            </a:lvl4pPr>
            <a:lvl5pPr marL="1362522" indent="0">
              <a:buNone/>
              <a:defRPr sz="1200" b="1"/>
            </a:lvl5pPr>
            <a:lvl6pPr marL="1703285" indent="0">
              <a:buNone/>
              <a:defRPr sz="1200" b="1"/>
            </a:lvl6pPr>
            <a:lvl7pPr marL="2043782" indent="0">
              <a:buNone/>
              <a:defRPr sz="1200" b="1"/>
            </a:lvl7pPr>
            <a:lvl8pPr marL="2384282" indent="0">
              <a:buNone/>
              <a:defRPr sz="1200" b="1"/>
            </a:lvl8pPr>
            <a:lvl9pPr marL="2724927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77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499" indent="0">
              <a:buNone/>
              <a:defRPr sz="1500" b="1"/>
            </a:lvl2pPr>
            <a:lvl3pPr marL="681261" indent="0">
              <a:buNone/>
              <a:defRPr sz="1400" b="1"/>
            </a:lvl3pPr>
            <a:lvl4pPr marL="1021892" indent="0">
              <a:buNone/>
              <a:defRPr sz="1200" b="1"/>
            </a:lvl4pPr>
            <a:lvl5pPr marL="1362522" indent="0">
              <a:buNone/>
              <a:defRPr sz="1200" b="1"/>
            </a:lvl5pPr>
            <a:lvl6pPr marL="1703285" indent="0">
              <a:buNone/>
              <a:defRPr sz="1200" b="1"/>
            </a:lvl6pPr>
            <a:lvl7pPr marL="2043782" indent="0">
              <a:buNone/>
              <a:defRPr sz="1200" b="1"/>
            </a:lvl7pPr>
            <a:lvl8pPr marL="2384282" indent="0">
              <a:buNone/>
              <a:defRPr sz="1200" b="1"/>
            </a:lvl8pPr>
            <a:lvl9pPr marL="2724927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7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17A3AFD-963C-4F37-AAF6-DBDA2B77D92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944976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22B8DC6-33F2-4390-8402-0F9B50E3E79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565189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F3FBA-5DC0-493F-972C-A2D30576004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25194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4E93F-CB29-4AA3-9CBD-C760101E2B2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4092258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913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182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0499" indent="0">
              <a:buNone/>
              <a:defRPr sz="900"/>
            </a:lvl2pPr>
            <a:lvl3pPr marL="681261" indent="0">
              <a:buNone/>
              <a:defRPr sz="800"/>
            </a:lvl3pPr>
            <a:lvl4pPr marL="1021892" indent="0">
              <a:buNone/>
              <a:defRPr sz="700"/>
            </a:lvl4pPr>
            <a:lvl5pPr marL="1362522" indent="0">
              <a:buNone/>
              <a:defRPr sz="700"/>
            </a:lvl5pPr>
            <a:lvl6pPr marL="1703285" indent="0">
              <a:buNone/>
              <a:defRPr sz="700"/>
            </a:lvl6pPr>
            <a:lvl7pPr marL="2043782" indent="0">
              <a:buNone/>
              <a:defRPr sz="700"/>
            </a:lvl7pPr>
            <a:lvl8pPr marL="2384282" indent="0">
              <a:buNone/>
              <a:defRPr sz="700"/>
            </a:lvl8pPr>
            <a:lvl9pPr marL="2724927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2B2AB28-A9EB-491E-BAB8-C3437C1D2FD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498181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577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499" indent="0">
              <a:buNone/>
              <a:defRPr sz="2100"/>
            </a:lvl2pPr>
            <a:lvl3pPr marL="681261" indent="0">
              <a:buNone/>
              <a:defRPr sz="1800"/>
            </a:lvl3pPr>
            <a:lvl4pPr marL="1021892" indent="0">
              <a:buNone/>
              <a:defRPr sz="1500"/>
            </a:lvl4pPr>
            <a:lvl5pPr marL="1362522" indent="0">
              <a:buNone/>
              <a:defRPr sz="1500"/>
            </a:lvl5pPr>
            <a:lvl6pPr marL="1703285" indent="0">
              <a:buNone/>
              <a:defRPr sz="1500"/>
            </a:lvl6pPr>
            <a:lvl7pPr marL="2043782" indent="0">
              <a:buNone/>
              <a:defRPr sz="1500"/>
            </a:lvl7pPr>
            <a:lvl8pPr marL="2384282" indent="0">
              <a:buNone/>
              <a:defRPr sz="1500"/>
            </a:lvl8pPr>
            <a:lvl9pPr marL="2724927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896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0499" indent="0">
              <a:buNone/>
              <a:defRPr sz="900"/>
            </a:lvl2pPr>
            <a:lvl3pPr marL="681261" indent="0">
              <a:buNone/>
              <a:defRPr sz="800"/>
            </a:lvl3pPr>
            <a:lvl4pPr marL="1021892" indent="0">
              <a:buNone/>
              <a:defRPr sz="700"/>
            </a:lvl4pPr>
            <a:lvl5pPr marL="1362522" indent="0">
              <a:buNone/>
              <a:defRPr sz="700"/>
            </a:lvl5pPr>
            <a:lvl6pPr marL="1703285" indent="0">
              <a:buNone/>
              <a:defRPr sz="700"/>
            </a:lvl6pPr>
            <a:lvl7pPr marL="2043782" indent="0">
              <a:buNone/>
              <a:defRPr sz="700"/>
            </a:lvl7pPr>
            <a:lvl8pPr marL="2384282" indent="0">
              <a:buNone/>
              <a:defRPr sz="700"/>
            </a:lvl8pPr>
            <a:lvl9pPr marL="2724927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DB5439B-E0A1-43D1-8A41-A35787C13B3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323356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34E16F0-5A08-4B1A-A04B-F1B7BE5A52A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217351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577" y="77520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520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1E8D12F-4386-4E54-923C-EBB15693E0E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7724662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265" y="77518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90668C3-A225-403C-B88F-B3A784647B9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261906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265" y="77518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544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875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0E73A50-BD15-402C-90D1-483E14E7C75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880313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265" y="77520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954F00F-CB5D-4017-BB02-3C9CBEFDC85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324584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13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0499" indent="0" algn="ctr">
              <a:buNone/>
              <a:defRPr/>
            </a:lvl2pPr>
            <a:lvl3pPr marL="681261" indent="0" algn="ctr">
              <a:buNone/>
              <a:defRPr/>
            </a:lvl3pPr>
            <a:lvl4pPr marL="1021892" indent="0" algn="ctr">
              <a:buNone/>
              <a:defRPr/>
            </a:lvl4pPr>
            <a:lvl5pPr marL="1362522" indent="0" algn="ctr">
              <a:buNone/>
              <a:defRPr/>
            </a:lvl5pPr>
            <a:lvl6pPr marL="1703285" indent="0" algn="ctr">
              <a:buNone/>
              <a:defRPr/>
            </a:lvl6pPr>
            <a:lvl7pPr marL="2043782" indent="0" algn="ctr">
              <a:buNone/>
              <a:defRPr/>
            </a:lvl7pPr>
            <a:lvl8pPr marL="2384282" indent="0" algn="ctr">
              <a:buNone/>
              <a:defRPr/>
            </a:lvl8pPr>
            <a:lvl9pPr marL="2724927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8726149-1794-457A-BA58-2C2BF333EF9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7817450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114300"/>
            <a:ext cx="7696200" cy="8001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914400" y="1257300"/>
            <a:ext cx="3771900" cy="35433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38700" y="1257300"/>
            <a:ext cx="3771900" cy="35433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kumimoji="1">
                <a:latin typeface="Arial" panose="020B0604020202020204" pitchFamily="34" charset="0"/>
              </a:defRPr>
            </a:lvl1pPr>
          </a:lstStyle>
          <a:p>
            <a:fld id="{3D5CC8A4-4B14-4DBC-8D9E-8A6F39073CB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47998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308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8114" indent="0" algn="ctr">
              <a:buNone/>
              <a:defRPr/>
            </a:lvl2pPr>
            <a:lvl3pPr marL="676756" indent="0" algn="ctr">
              <a:buNone/>
              <a:defRPr/>
            </a:lvl3pPr>
            <a:lvl4pPr marL="1015135" indent="0" algn="ctr">
              <a:buNone/>
              <a:defRPr/>
            </a:lvl4pPr>
            <a:lvl5pPr marL="1353554" indent="0" algn="ctr">
              <a:buNone/>
              <a:defRPr/>
            </a:lvl5pPr>
            <a:lvl6pPr marL="1692155" indent="0" algn="ctr">
              <a:buNone/>
              <a:defRPr/>
            </a:lvl6pPr>
            <a:lvl7pPr marL="2030267" indent="0" algn="ctr">
              <a:buNone/>
              <a:defRPr/>
            </a:lvl7pPr>
            <a:lvl8pPr marL="2368492" indent="0" algn="ctr">
              <a:buNone/>
              <a:defRPr/>
            </a:lvl8pPr>
            <a:lvl9pPr marL="2706966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BBCCE1-13CC-4475-8EE2-E70C93F1B68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790189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44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405 w 596"/>
                  <a:gd name="T1" fmla="*/ 9149 h 666"/>
                  <a:gd name="T2" fmla="*/ 145 w 596"/>
                  <a:gd name="T3" fmla="*/ 8426 h 666"/>
                  <a:gd name="T4" fmla="*/ 0 w 596"/>
                  <a:gd name="T5" fmla="*/ 7140 h 666"/>
                  <a:gd name="T6" fmla="*/ 101 w 596"/>
                  <a:gd name="T7" fmla="*/ 5490 h 666"/>
                  <a:gd name="T8" fmla="*/ 626 w 596"/>
                  <a:gd name="T9" fmla="*/ 3735 h 666"/>
                  <a:gd name="T10" fmla="*/ 1720 w 596"/>
                  <a:gd name="T11" fmla="*/ 2074 h 666"/>
                  <a:gd name="T12" fmla="*/ 3556 w 596"/>
                  <a:gd name="T13" fmla="*/ 765 h 666"/>
                  <a:gd name="T14" fmla="*/ 6177 w 596"/>
                  <a:gd name="T15" fmla="*/ 45 h 666"/>
                  <a:gd name="T16" fmla="*/ 9510 w 596"/>
                  <a:gd name="T17" fmla="*/ 223 h 666"/>
                  <a:gd name="T18" fmla="*/ 12116 w 596"/>
                  <a:gd name="T19" fmla="*/ 1686 h 666"/>
                  <a:gd name="T20" fmla="*/ 13862 w 596"/>
                  <a:gd name="T21" fmla="*/ 4083 h 666"/>
                  <a:gd name="T22" fmla="*/ 14793 w 596"/>
                  <a:gd name="T23" fmla="*/ 7015 h 666"/>
                  <a:gd name="T24" fmla="*/ 14891 w 596"/>
                  <a:gd name="T25" fmla="*/ 10112 h 666"/>
                  <a:gd name="T26" fmla="*/ 14166 w 596"/>
                  <a:gd name="T27" fmla="*/ 12981 h 666"/>
                  <a:gd name="T28" fmla="*/ 12686 w 596"/>
                  <a:gd name="T29" fmla="*/ 15198 h 666"/>
                  <a:gd name="T30" fmla="*/ 10440 w 596"/>
                  <a:gd name="T31" fmla="*/ 16386 h 666"/>
                  <a:gd name="T32" fmla="*/ 9734 w 596"/>
                  <a:gd name="T33" fmla="*/ 16281 h 666"/>
                  <a:gd name="T34" fmla="*/ 11031 w 596"/>
                  <a:gd name="T35" fmla="*/ 15254 h 666"/>
                  <a:gd name="T36" fmla="*/ 12060 w 596"/>
                  <a:gd name="T37" fmla="*/ 13448 h 666"/>
                  <a:gd name="T38" fmla="*/ 12731 w 596"/>
                  <a:gd name="T39" fmla="*/ 11216 h 666"/>
                  <a:gd name="T40" fmla="*/ 13010 w 596"/>
                  <a:gd name="T41" fmla="*/ 8781 h 666"/>
                  <a:gd name="T42" fmla="*/ 12865 w 596"/>
                  <a:gd name="T43" fmla="*/ 6375 h 666"/>
                  <a:gd name="T44" fmla="*/ 12140 w 596"/>
                  <a:gd name="T45" fmla="*/ 4301 h 666"/>
                  <a:gd name="T46" fmla="*/ 10830 w 596"/>
                  <a:gd name="T47" fmla="*/ 2769 h 666"/>
                  <a:gd name="T48" fmla="*/ 8539 w 596"/>
                  <a:gd name="T49" fmla="*/ 1848 h 666"/>
                  <a:gd name="T50" fmla="*/ 6153 w 596"/>
                  <a:gd name="T51" fmla="*/ 1507 h 666"/>
                  <a:gd name="T52" fmla="*/ 4352 w 596"/>
                  <a:gd name="T53" fmla="*/ 1750 h 666"/>
                  <a:gd name="T54" fmla="*/ 3031 w 596"/>
                  <a:gd name="T55" fmla="*/ 2495 h 666"/>
                  <a:gd name="T56" fmla="*/ 2100 w 596"/>
                  <a:gd name="T57" fmla="*/ 3679 h 666"/>
                  <a:gd name="T58" fmla="*/ 1420 w 596"/>
                  <a:gd name="T59" fmla="*/ 5086 h 666"/>
                  <a:gd name="T60" fmla="*/ 995 w 596"/>
                  <a:gd name="T61" fmla="*/ 6716 h 666"/>
                  <a:gd name="T62" fmla="*/ 705 w 596"/>
                  <a:gd name="T63" fmla="*/ 8382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627 h 237"/>
                  <a:gd name="T4" fmla="*/ 80 w 257"/>
                  <a:gd name="T5" fmla="*/ 1259 h 237"/>
                  <a:gd name="T6" fmla="*/ 142 w 257"/>
                  <a:gd name="T7" fmla="*/ 1887 h 237"/>
                  <a:gd name="T8" fmla="*/ 262 w 257"/>
                  <a:gd name="T9" fmla="*/ 2476 h 237"/>
                  <a:gd name="T10" fmla="*/ 440 w 257"/>
                  <a:gd name="T11" fmla="*/ 3002 h 237"/>
                  <a:gd name="T12" fmla="*/ 655 w 257"/>
                  <a:gd name="T13" fmla="*/ 3553 h 237"/>
                  <a:gd name="T14" fmla="*/ 922 w 257"/>
                  <a:gd name="T15" fmla="*/ 4062 h 237"/>
                  <a:gd name="T16" fmla="*/ 1240 w 257"/>
                  <a:gd name="T17" fmla="*/ 4488 h 237"/>
                  <a:gd name="T18" fmla="*/ 1633 w 257"/>
                  <a:gd name="T19" fmla="*/ 4893 h 237"/>
                  <a:gd name="T20" fmla="*/ 2093 w 257"/>
                  <a:gd name="T21" fmla="*/ 5241 h 237"/>
                  <a:gd name="T22" fmla="*/ 2586 w 257"/>
                  <a:gd name="T23" fmla="*/ 5523 h 237"/>
                  <a:gd name="T24" fmla="*/ 3193 w 257"/>
                  <a:gd name="T25" fmla="*/ 5747 h 237"/>
                  <a:gd name="T26" fmla="*/ 3850 w 257"/>
                  <a:gd name="T27" fmla="*/ 5893 h 237"/>
                  <a:gd name="T28" fmla="*/ 4586 w 257"/>
                  <a:gd name="T29" fmla="*/ 5973 h 237"/>
                  <a:gd name="T30" fmla="*/ 5361 w 257"/>
                  <a:gd name="T31" fmla="*/ 5949 h 237"/>
                  <a:gd name="T32" fmla="*/ 6263 w 257"/>
                  <a:gd name="T33" fmla="*/ 5848 h 237"/>
                  <a:gd name="T34" fmla="*/ 5459 w 257"/>
                  <a:gd name="T35" fmla="*/ 5722 h 237"/>
                  <a:gd name="T36" fmla="*/ 4748 w 257"/>
                  <a:gd name="T37" fmla="*/ 5547 h 237"/>
                  <a:gd name="T38" fmla="*/ 4146 w 257"/>
                  <a:gd name="T39" fmla="*/ 5341 h 237"/>
                  <a:gd name="T40" fmla="*/ 3608 w 257"/>
                  <a:gd name="T41" fmla="*/ 5140 h 237"/>
                  <a:gd name="T42" fmla="*/ 3115 w 257"/>
                  <a:gd name="T43" fmla="*/ 4860 h 237"/>
                  <a:gd name="T44" fmla="*/ 2731 w 257"/>
                  <a:gd name="T45" fmla="*/ 4589 h 237"/>
                  <a:gd name="T46" fmla="*/ 2368 w 257"/>
                  <a:gd name="T47" fmla="*/ 4261 h 237"/>
                  <a:gd name="T48" fmla="*/ 2048 w 257"/>
                  <a:gd name="T49" fmla="*/ 3901 h 237"/>
                  <a:gd name="T50" fmla="*/ 1753 w 257"/>
                  <a:gd name="T51" fmla="*/ 3553 h 237"/>
                  <a:gd name="T52" fmla="*/ 1491 w 257"/>
                  <a:gd name="T53" fmla="*/ 3148 h 237"/>
                  <a:gd name="T54" fmla="*/ 1273 w 257"/>
                  <a:gd name="T55" fmla="*/ 2700 h 237"/>
                  <a:gd name="T56" fmla="*/ 1051 w 257"/>
                  <a:gd name="T57" fmla="*/ 2214 h 237"/>
                  <a:gd name="T58" fmla="*/ 800 w 257"/>
                  <a:gd name="T59" fmla="*/ 1741 h 237"/>
                  <a:gd name="T60" fmla="*/ 558 w 257"/>
                  <a:gd name="T61" fmla="*/ 1181 h 237"/>
                  <a:gd name="T62" fmla="*/ 295 w 257"/>
                  <a:gd name="T63" fmla="*/ 607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1917 w 124"/>
                  <a:gd name="T1" fmla="*/ 0 h 110"/>
                  <a:gd name="T2" fmla="*/ 3089 w 124"/>
                  <a:gd name="T3" fmla="*/ 2830 h 110"/>
                  <a:gd name="T4" fmla="*/ 2989 w 124"/>
                  <a:gd name="T5" fmla="*/ 2807 h 110"/>
                  <a:gd name="T6" fmla="*/ 2665 w 124"/>
                  <a:gd name="T7" fmla="*/ 2762 h 110"/>
                  <a:gd name="T8" fmla="*/ 2220 w 124"/>
                  <a:gd name="T9" fmla="*/ 2655 h 110"/>
                  <a:gd name="T10" fmla="*/ 1698 w 124"/>
                  <a:gd name="T11" fmla="*/ 2599 h 110"/>
                  <a:gd name="T12" fmla="*/ 1128 w 124"/>
                  <a:gd name="T13" fmla="*/ 2551 h 110"/>
                  <a:gd name="T14" fmla="*/ 623 w 124"/>
                  <a:gd name="T15" fmla="*/ 2578 h 110"/>
                  <a:gd name="T16" fmla="*/ 226 w 124"/>
                  <a:gd name="T17" fmla="*/ 2680 h 110"/>
                  <a:gd name="T18" fmla="*/ 0 w 124"/>
                  <a:gd name="T19" fmla="*/ 2891 h 110"/>
                  <a:gd name="T20" fmla="*/ 101 w 124"/>
                  <a:gd name="T21" fmla="*/ 2578 h 110"/>
                  <a:gd name="T22" fmla="*/ 199 w 124"/>
                  <a:gd name="T23" fmla="*/ 2332 h 110"/>
                  <a:gd name="T24" fmla="*/ 400 w 124"/>
                  <a:gd name="T25" fmla="*/ 2157 h 110"/>
                  <a:gd name="T26" fmla="*/ 623 w 124"/>
                  <a:gd name="T27" fmla="*/ 1994 h 110"/>
                  <a:gd name="T28" fmla="*/ 894 w 124"/>
                  <a:gd name="T29" fmla="*/ 1890 h 110"/>
                  <a:gd name="T30" fmla="*/ 1173 w 124"/>
                  <a:gd name="T31" fmla="*/ 1865 h 110"/>
                  <a:gd name="T32" fmla="*/ 1472 w 124"/>
                  <a:gd name="T33" fmla="*/ 1865 h 110"/>
                  <a:gd name="T34" fmla="*/ 1796 w 124"/>
                  <a:gd name="T35" fmla="*/ 1947 h 110"/>
                  <a:gd name="T36" fmla="*/ 1816 w 124"/>
                  <a:gd name="T37" fmla="*/ 1865 h 110"/>
                  <a:gd name="T38" fmla="*/ 1736 w 124"/>
                  <a:gd name="T39" fmla="*/ 1471 h 110"/>
                  <a:gd name="T40" fmla="*/ 1671 w 124"/>
                  <a:gd name="T41" fmla="*/ 998 h 110"/>
                  <a:gd name="T42" fmla="*/ 1617 w 124"/>
                  <a:gd name="T43" fmla="*/ 790 h 110"/>
                  <a:gd name="T44" fmla="*/ 1573 w 124"/>
                  <a:gd name="T45" fmla="*/ 790 h 110"/>
                  <a:gd name="T46" fmla="*/ 1517 w 124"/>
                  <a:gd name="T47" fmla="*/ 763 h 110"/>
                  <a:gd name="T48" fmla="*/ 1472 w 124"/>
                  <a:gd name="T49" fmla="*/ 686 h 110"/>
                  <a:gd name="T50" fmla="*/ 1416 w 124"/>
                  <a:gd name="T51" fmla="*/ 604 h 110"/>
                  <a:gd name="T52" fmla="*/ 1416 w 124"/>
                  <a:gd name="T53" fmla="*/ 498 h 110"/>
                  <a:gd name="T54" fmla="*/ 1472 w 124"/>
                  <a:gd name="T55" fmla="*/ 369 h 110"/>
                  <a:gd name="T56" fmla="*/ 1637 w 124"/>
                  <a:gd name="T57" fmla="*/ 211 h 110"/>
                  <a:gd name="T58" fmla="*/ 1917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26 w 109"/>
                  <a:gd name="T3" fmla="*/ 20 h 156"/>
                  <a:gd name="T4" fmla="*/ 454 w 109"/>
                  <a:gd name="T5" fmla="*/ 118 h 156"/>
                  <a:gd name="T6" fmla="*/ 944 w 109"/>
                  <a:gd name="T7" fmla="*/ 296 h 156"/>
                  <a:gd name="T8" fmla="*/ 1474 w 109"/>
                  <a:gd name="T9" fmla="*/ 583 h 156"/>
                  <a:gd name="T10" fmla="*/ 1985 w 109"/>
                  <a:gd name="T11" fmla="*/ 1079 h 156"/>
                  <a:gd name="T12" fmla="*/ 2454 w 109"/>
                  <a:gd name="T13" fmla="*/ 1737 h 156"/>
                  <a:gd name="T14" fmla="*/ 2738 w 109"/>
                  <a:gd name="T15" fmla="*/ 2643 h 156"/>
                  <a:gd name="T16" fmla="*/ 2783 w 109"/>
                  <a:gd name="T17" fmla="*/ 3819 h 156"/>
                  <a:gd name="T18" fmla="*/ 2677 w 109"/>
                  <a:gd name="T19" fmla="*/ 3819 h 156"/>
                  <a:gd name="T20" fmla="*/ 2531 w 109"/>
                  <a:gd name="T21" fmla="*/ 3819 h 156"/>
                  <a:gd name="T22" fmla="*/ 2374 w 109"/>
                  <a:gd name="T23" fmla="*/ 3819 h 156"/>
                  <a:gd name="T24" fmla="*/ 2227 w 109"/>
                  <a:gd name="T25" fmla="*/ 3775 h 156"/>
                  <a:gd name="T26" fmla="*/ 2066 w 109"/>
                  <a:gd name="T27" fmla="*/ 3741 h 156"/>
                  <a:gd name="T28" fmla="*/ 1884 w 109"/>
                  <a:gd name="T29" fmla="*/ 3677 h 156"/>
                  <a:gd name="T30" fmla="*/ 1681 w 109"/>
                  <a:gd name="T31" fmla="*/ 3552 h 156"/>
                  <a:gd name="T32" fmla="*/ 1474 w 109"/>
                  <a:gd name="T33" fmla="*/ 3399 h 156"/>
                  <a:gd name="T34" fmla="*/ 1349 w 109"/>
                  <a:gd name="T35" fmla="*/ 3083 h 156"/>
                  <a:gd name="T36" fmla="*/ 1349 w 109"/>
                  <a:gd name="T37" fmla="*/ 2716 h 156"/>
                  <a:gd name="T38" fmla="*/ 1430 w 109"/>
                  <a:gd name="T39" fmla="*/ 2356 h 156"/>
                  <a:gd name="T40" fmla="*/ 1510 w 109"/>
                  <a:gd name="T41" fmla="*/ 1960 h 156"/>
                  <a:gd name="T42" fmla="*/ 1430 w 109"/>
                  <a:gd name="T43" fmla="*/ 1519 h 156"/>
                  <a:gd name="T44" fmla="*/ 1227 w 109"/>
                  <a:gd name="T45" fmla="*/ 1059 h 156"/>
                  <a:gd name="T46" fmla="*/ 793 w 109"/>
                  <a:gd name="T47" fmla="*/ 558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777 w 46"/>
                  <a:gd name="T1" fmla="*/ 0 h 94"/>
                  <a:gd name="T2" fmla="*/ 506 w 46"/>
                  <a:gd name="T3" fmla="*/ 925 h 94"/>
                  <a:gd name="T4" fmla="*/ 381 w 46"/>
                  <a:gd name="T5" fmla="*/ 1519 h 94"/>
                  <a:gd name="T6" fmla="*/ 280 w 46"/>
                  <a:gd name="T7" fmla="*/ 1932 h 94"/>
                  <a:gd name="T8" fmla="*/ 0 w 46"/>
                  <a:gd name="T9" fmla="*/ 2299 h 94"/>
                  <a:gd name="T10" fmla="*/ 300 w 46"/>
                  <a:gd name="T11" fmla="*/ 2154 h 94"/>
                  <a:gd name="T12" fmla="*/ 582 w 46"/>
                  <a:gd name="T13" fmla="*/ 1957 h 94"/>
                  <a:gd name="T14" fmla="*/ 808 w 46"/>
                  <a:gd name="T15" fmla="*/ 1681 h 94"/>
                  <a:gd name="T16" fmla="*/ 1012 w 46"/>
                  <a:gd name="T17" fmla="*/ 1394 h 94"/>
                  <a:gd name="T18" fmla="*/ 1133 w 46"/>
                  <a:gd name="T19" fmla="*/ 1078 h 94"/>
                  <a:gd name="T20" fmla="*/ 1158 w 46"/>
                  <a:gd name="T21" fmla="*/ 736 h 94"/>
                  <a:gd name="T22" fmla="*/ 1052 w 46"/>
                  <a:gd name="T23" fmla="*/ 360 h 94"/>
                  <a:gd name="T24" fmla="*/ 777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0 w 54"/>
                  <a:gd name="T3" fmla="*/ 25 h 40"/>
                  <a:gd name="T4" fmla="*/ 142 w 54"/>
                  <a:gd name="T5" fmla="*/ 81 h 40"/>
                  <a:gd name="T6" fmla="*/ 316 w 54"/>
                  <a:gd name="T7" fmla="*/ 207 h 40"/>
                  <a:gd name="T8" fmla="*/ 513 w 54"/>
                  <a:gd name="T9" fmla="*/ 308 h 40"/>
                  <a:gd name="T10" fmla="*/ 702 w 54"/>
                  <a:gd name="T11" fmla="*/ 389 h 40"/>
                  <a:gd name="T12" fmla="*/ 924 w 54"/>
                  <a:gd name="T13" fmla="*/ 437 h 40"/>
                  <a:gd name="T14" fmla="*/ 1120 w 54"/>
                  <a:gd name="T15" fmla="*/ 466 h 40"/>
                  <a:gd name="T16" fmla="*/ 1318 w 54"/>
                  <a:gd name="T17" fmla="*/ 410 h 40"/>
                  <a:gd name="T18" fmla="*/ 1293 w 54"/>
                  <a:gd name="T19" fmla="*/ 639 h 40"/>
                  <a:gd name="T20" fmla="*/ 1220 w 54"/>
                  <a:gd name="T21" fmla="*/ 846 h 40"/>
                  <a:gd name="T22" fmla="*/ 1076 w 54"/>
                  <a:gd name="T23" fmla="*/ 983 h 40"/>
                  <a:gd name="T24" fmla="*/ 898 w 54"/>
                  <a:gd name="T25" fmla="*/ 1028 h 40"/>
                  <a:gd name="T26" fmla="*/ 682 w 54"/>
                  <a:gd name="T27" fmla="*/ 1004 h 40"/>
                  <a:gd name="T28" fmla="*/ 460 w 54"/>
                  <a:gd name="T29" fmla="*/ 821 h 40"/>
                  <a:gd name="T30" fmla="*/ 242 w 54"/>
                  <a:gd name="T31" fmla="*/ 511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42 w 149"/>
                  <a:gd name="T3" fmla="*/ 453 h 704"/>
                  <a:gd name="T4" fmla="*/ 383 w 149"/>
                  <a:gd name="T5" fmla="*/ 1027 h 704"/>
                  <a:gd name="T6" fmla="*/ 671 w 149"/>
                  <a:gd name="T7" fmla="*/ 1755 h 704"/>
                  <a:gd name="T8" fmla="*/ 990 w 149"/>
                  <a:gd name="T9" fmla="*/ 2702 h 704"/>
                  <a:gd name="T10" fmla="*/ 1389 w 149"/>
                  <a:gd name="T11" fmla="*/ 3875 h 704"/>
                  <a:gd name="T12" fmla="*/ 1761 w 149"/>
                  <a:gd name="T13" fmla="*/ 5133 h 704"/>
                  <a:gd name="T14" fmla="*/ 2120 w 149"/>
                  <a:gd name="T15" fmla="*/ 6578 h 704"/>
                  <a:gd name="T16" fmla="*/ 2399 w 149"/>
                  <a:gd name="T17" fmla="*/ 8254 h 704"/>
                  <a:gd name="T18" fmla="*/ 2693 w 149"/>
                  <a:gd name="T19" fmla="*/ 10035 h 704"/>
                  <a:gd name="T20" fmla="*/ 2888 w 149"/>
                  <a:gd name="T21" fmla="*/ 12088 h 704"/>
                  <a:gd name="T22" fmla="*/ 2988 w 149"/>
                  <a:gd name="T23" fmla="*/ 14337 h 704"/>
                  <a:gd name="T24" fmla="*/ 3032 w 149"/>
                  <a:gd name="T25" fmla="*/ 16688 h 704"/>
                  <a:gd name="T26" fmla="*/ 2888 w 149"/>
                  <a:gd name="T27" fmla="*/ 19315 h 704"/>
                  <a:gd name="T28" fmla="*/ 2620 w 149"/>
                  <a:gd name="T29" fmla="*/ 22096 h 704"/>
                  <a:gd name="T30" fmla="*/ 2217 w 149"/>
                  <a:gd name="T31" fmla="*/ 25021 h 704"/>
                  <a:gd name="T32" fmla="*/ 1608 w 149"/>
                  <a:gd name="T33" fmla="*/ 28244 h 704"/>
                  <a:gd name="T34" fmla="*/ 932 w 149"/>
                  <a:gd name="T35" fmla="*/ 31897 h 704"/>
                  <a:gd name="T36" fmla="*/ 509 w 149"/>
                  <a:gd name="T37" fmla="*/ 35278 h 704"/>
                  <a:gd name="T38" fmla="*/ 241 w 149"/>
                  <a:gd name="T39" fmla="*/ 38399 h 704"/>
                  <a:gd name="T40" fmla="*/ 142 w 149"/>
                  <a:gd name="T41" fmla="*/ 41402 h 704"/>
                  <a:gd name="T42" fmla="*/ 142 w 149"/>
                  <a:gd name="T43" fmla="*/ 44257 h 704"/>
                  <a:gd name="T44" fmla="*/ 197 w 149"/>
                  <a:gd name="T45" fmla="*/ 46910 h 704"/>
                  <a:gd name="T46" fmla="*/ 295 w 149"/>
                  <a:gd name="T47" fmla="*/ 49238 h 704"/>
                  <a:gd name="T48" fmla="*/ 339 w 149"/>
                  <a:gd name="T49" fmla="*/ 51513 h 704"/>
                  <a:gd name="T50" fmla="*/ 990 w 149"/>
                  <a:gd name="T51" fmla="*/ 50340 h 704"/>
                  <a:gd name="T52" fmla="*/ 932 w 149"/>
                  <a:gd name="T53" fmla="*/ 49758 h 704"/>
                  <a:gd name="T54" fmla="*/ 868 w 149"/>
                  <a:gd name="T55" fmla="*/ 48082 h 704"/>
                  <a:gd name="T56" fmla="*/ 795 w 149"/>
                  <a:gd name="T57" fmla="*/ 45506 h 704"/>
                  <a:gd name="T58" fmla="*/ 848 w 149"/>
                  <a:gd name="T59" fmla="*/ 42078 h 704"/>
                  <a:gd name="T60" fmla="*/ 990 w 149"/>
                  <a:gd name="T61" fmla="*/ 37980 h 704"/>
                  <a:gd name="T62" fmla="*/ 1389 w 149"/>
                  <a:gd name="T63" fmla="*/ 33301 h 704"/>
                  <a:gd name="T64" fmla="*/ 2064 w 149"/>
                  <a:gd name="T65" fmla="*/ 28244 h 704"/>
                  <a:gd name="T66" fmla="*/ 3105 w 149"/>
                  <a:gd name="T67" fmla="*/ 22892 h 704"/>
                  <a:gd name="T68" fmla="*/ 3444 w 149"/>
                  <a:gd name="T69" fmla="*/ 20417 h 704"/>
                  <a:gd name="T70" fmla="*/ 3586 w 149"/>
                  <a:gd name="T71" fmla="*/ 17186 h 704"/>
                  <a:gd name="T72" fmla="*/ 3468 w 149"/>
                  <a:gd name="T73" fmla="*/ 13457 h 704"/>
                  <a:gd name="T74" fmla="*/ 3149 w 149"/>
                  <a:gd name="T75" fmla="*/ 9804 h 704"/>
                  <a:gd name="T76" fmla="*/ 2620 w 149"/>
                  <a:gd name="T77" fmla="*/ 6227 h 704"/>
                  <a:gd name="T78" fmla="*/ 1942 w 149"/>
                  <a:gd name="T79" fmla="*/ 3226 h 704"/>
                  <a:gd name="T80" fmla="*/ 1054 w 149"/>
                  <a:gd name="T81" fmla="*/ 1027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3808 w 128"/>
                <a:gd name="T1" fmla="*/ 0 h 217"/>
                <a:gd name="T2" fmla="*/ 4260 w 128"/>
                <a:gd name="T3" fmla="*/ 724 h 217"/>
                <a:gd name="T4" fmla="*/ 4661 w 128"/>
                <a:gd name="T5" fmla="*/ 2165 h 217"/>
                <a:gd name="T6" fmla="*/ 4979 w 128"/>
                <a:gd name="T7" fmla="*/ 4017 h 217"/>
                <a:gd name="T8" fmla="*/ 5191 w 128"/>
                <a:gd name="T9" fmla="*/ 6236 h 217"/>
                <a:gd name="T10" fmla="*/ 5145 w 128"/>
                <a:gd name="T11" fmla="*/ 8883 h 217"/>
                <a:gd name="T12" fmla="*/ 4706 w 128"/>
                <a:gd name="T13" fmla="*/ 11610 h 217"/>
                <a:gd name="T14" fmla="*/ 3808 w 128"/>
                <a:gd name="T15" fmla="*/ 14472 h 217"/>
                <a:gd name="T16" fmla="*/ 2425 w 128"/>
                <a:gd name="T17" fmla="*/ 17361 h 217"/>
                <a:gd name="T18" fmla="*/ 1994 w 128"/>
                <a:gd name="T19" fmla="*/ 17038 h 217"/>
                <a:gd name="T20" fmla="*/ 1542 w 128"/>
                <a:gd name="T21" fmla="*/ 16799 h 217"/>
                <a:gd name="T22" fmla="*/ 1062 w 128"/>
                <a:gd name="T23" fmla="*/ 16395 h 217"/>
                <a:gd name="T24" fmla="*/ 643 w 128"/>
                <a:gd name="T25" fmla="*/ 16072 h 217"/>
                <a:gd name="T26" fmla="*/ 318 w 128"/>
                <a:gd name="T27" fmla="*/ 15681 h 217"/>
                <a:gd name="T28" fmla="*/ 83 w 128"/>
                <a:gd name="T29" fmla="*/ 15196 h 217"/>
                <a:gd name="T30" fmla="*/ 0 w 128"/>
                <a:gd name="T31" fmla="*/ 14634 h 217"/>
                <a:gd name="T32" fmla="*/ 50 w 128"/>
                <a:gd name="T33" fmla="*/ 14230 h 217"/>
                <a:gd name="T34" fmla="*/ 527 w 128"/>
                <a:gd name="T35" fmla="*/ 13668 h 217"/>
                <a:gd name="T36" fmla="*/ 1171 w 128"/>
                <a:gd name="T37" fmla="*/ 12899 h 217"/>
                <a:gd name="T38" fmla="*/ 1865 w 128"/>
                <a:gd name="T39" fmla="*/ 12014 h 217"/>
                <a:gd name="T40" fmla="*/ 2554 w 128"/>
                <a:gd name="T41" fmla="*/ 10725 h 217"/>
                <a:gd name="T42" fmla="*/ 3197 w 128"/>
                <a:gd name="T43" fmla="*/ 8963 h 217"/>
                <a:gd name="T44" fmla="*/ 3694 w 128"/>
                <a:gd name="T45" fmla="*/ 6637 h 217"/>
                <a:gd name="T46" fmla="*/ 3934 w 128"/>
                <a:gd name="T47" fmla="*/ 3694 h 217"/>
                <a:gd name="T48" fmla="*/ 3808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6290 w 117"/>
                <a:gd name="T1" fmla="*/ 0 h 132"/>
                <a:gd name="T2" fmla="*/ 0 w 117"/>
                <a:gd name="T3" fmla="*/ 3817 h 132"/>
                <a:gd name="T4" fmla="*/ 248 w 117"/>
                <a:gd name="T5" fmla="*/ 3955 h 132"/>
                <a:gd name="T6" fmla="*/ 1162 w 117"/>
                <a:gd name="T7" fmla="*/ 4436 h 132"/>
                <a:gd name="T8" fmla="*/ 2436 w 117"/>
                <a:gd name="T9" fmla="*/ 5512 h 132"/>
                <a:gd name="T10" fmla="*/ 3855 w 117"/>
                <a:gd name="T11" fmla="*/ 7167 h 132"/>
                <a:gd name="T12" fmla="*/ 5540 w 117"/>
                <a:gd name="T13" fmla="*/ 9466 h 132"/>
                <a:gd name="T14" fmla="*/ 7041 w 117"/>
                <a:gd name="T15" fmla="*/ 12208 h 132"/>
                <a:gd name="T16" fmla="*/ 8560 w 117"/>
                <a:gd name="T17" fmla="*/ 15716 h 132"/>
                <a:gd name="T18" fmla="*/ 9721 w 117"/>
                <a:gd name="T19" fmla="*/ 20152 h 132"/>
                <a:gd name="T20" fmla="*/ 9803 w 117"/>
                <a:gd name="T21" fmla="*/ 18324 h 132"/>
                <a:gd name="T22" fmla="*/ 9640 w 117"/>
                <a:gd name="T23" fmla="*/ 16335 h 132"/>
                <a:gd name="T24" fmla="*/ 9053 w 117"/>
                <a:gd name="T25" fmla="*/ 13727 h 132"/>
                <a:gd name="T26" fmla="*/ 8311 w 117"/>
                <a:gd name="T27" fmla="*/ 11294 h 132"/>
                <a:gd name="T28" fmla="*/ 7452 w 117"/>
                <a:gd name="T29" fmla="*/ 8858 h 132"/>
                <a:gd name="T30" fmla="*/ 6535 w 117"/>
                <a:gd name="T31" fmla="*/ 6858 h 132"/>
                <a:gd name="T32" fmla="*/ 5622 w 117"/>
                <a:gd name="T33" fmla="*/ 5512 h 132"/>
                <a:gd name="T34" fmla="*/ 4844 w 117"/>
                <a:gd name="T35" fmla="*/ 4868 h 132"/>
                <a:gd name="T36" fmla="*/ 5785 w 117"/>
                <a:gd name="T37" fmla="*/ 4436 h 132"/>
                <a:gd name="T38" fmla="*/ 6620 w 117"/>
                <a:gd name="T39" fmla="*/ 4250 h 132"/>
                <a:gd name="T40" fmla="*/ 7452 w 117"/>
                <a:gd name="T41" fmla="*/ 3955 h 132"/>
                <a:gd name="T42" fmla="*/ 8230 w 117"/>
                <a:gd name="T43" fmla="*/ 3817 h 132"/>
                <a:gd name="T44" fmla="*/ 8808 w 117"/>
                <a:gd name="T45" fmla="*/ 3645 h 132"/>
                <a:gd name="T46" fmla="*/ 9137 w 117"/>
                <a:gd name="T47" fmla="*/ 3350 h 132"/>
                <a:gd name="T48" fmla="*/ 9476 w 117"/>
                <a:gd name="T49" fmla="*/ 3213 h 132"/>
                <a:gd name="T50" fmla="*/ 9558 w 117"/>
                <a:gd name="T51" fmla="*/ 3213 h 132"/>
                <a:gd name="T52" fmla="*/ 6290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349 w 29"/>
                <a:gd name="T1" fmla="*/ 0 h 77"/>
                <a:gd name="T2" fmla="*/ 1863 w 29"/>
                <a:gd name="T3" fmla="*/ 0 h 77"/>
                <a:gd name="T4" fmla="*/ 1296 w 29"/>
                <a:gd name="T5" fmla="*/ 633 h 77"/>
                <a:gd name="T6" fmla="*/ 729 w 29"/>
                <a:gd name="T7" fmla="*/ 1445 h 77"/>
                <a:gd name="T8" fmla="*/ 324 w 29"/>
                <a:gd name="T9" fmla="*/ 3064 h 77"/>
                <a:gd name="T10" fmla="*/ 81 w 29"/>
                <a:gd name="T11" fmla="*/ 4825 h 77"/>
                <a:gd name="T12" fmla="*/ 0 w 29"/>
                <a:gd name="T13" fmla="*/ 7078 h 77"/>
                <a:gd name="T14" fmla="*/ 243 w 29"/>
                <a:gd name="T15" fmla="*/ 9650 h 77"/>
                <a:gd name="T16" fmla="*/ 891 w 29"/>
                <a:gd name="T17" fmla="*/ 12344 h 77"/>
                <a:gd name="T18" fmla="*/ 1215 w 29"/>
                <a:gd name="T19" fmla="*/ 8522 h 77"/>
                <a:gd name="T20" fmla="*/ 1539 w 29"/>
                <a:gd name="T21" fmla="*/ 5950 h 77"/>
                <a:gd name="T22" fmla="*/ 1863 w 29"/>
                <a:gd name="T23" fmla="*/ 3519 h 77"/>
                <a:gd name="T24" fmla="*/ 2349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988 h 237"/>
                <a:gd name="T4" fmla="*/ 148 w 257"/>
                <a:gd name="T5" fmla="*/ 1959 h 237"/>
                <a:gd name="T6" fmla="*/ 294 w 257"/>
                <a:gd name="T7" fmla="*/ 2942 h 237"/>
                <a:gd name="T8" fmla="*/ 541 w 257"/>
                <a:gd name="T9" fmla="*/ 3838 h 237"/>
                <a:gd name="T10" fmla="*/ 893 w 257"/>
                <a:gd name="T11" fmla="*/ 4671 h 237"/>
                <a:gd name="T12" fmla="*/ 1341 w 257"/>
                <a:gd name="T13" fmla="*/ 5527 h 237"/>
                <a:gd name="T14" fmla="*/ 1881 w 257"/>
                <a:gd name="T15" fmla="*/ 6310 h 237"/>
                <a:gd name="T16" fmla="*/ 2515 w 257"/>
                <a:gd name="T17" fmla="*/ 6968 h 237"/>
                <a:gd name="T18" fmla="*/ 3315 w 257"/>
                <a:gd name="T19" fmla="*/ 7601 h 237"/>
                <a:gd name="T20" fmla="*/ 4240 w 257"/>
                <a:gd name="T21" fmla="*/ 8144 h 237"/>
                <a:gd name="T22" fmla="*/ 5231 w 257"/>
                <a:gd name="T23" fmla="*/ 8582 h 237"/>
                <a:gd name="T24" fmla="*/ 6452 w 257"/>
                <a:gd name="T25" fmla="*/ 8928 h 237"/>
                <a:gd name="T26" fmla="*/ 7793 w 257"/>
                <a:gd name="T27" fmla="*/ 9165 h 237"/>
                <a:gd name="T28" fmla="*/ 9269 w 257"/>
                <a:gd name="T29" fmla="*/ 9290 h 237"/>
                <a:gd name="T30" fmla="*/ 10848 w 257"/>
                <a:gd name="T31" fmla="*/ 9240 h 237"/>
                <a:gd name="T32" fmla="*/ 12674 w 257"/>
                <a:gd name="T33" fmla="*/ 9085 h 237"/>
                <a:gd name="T34" fmla="*/ 11052 w 257"/>
                <a:gd name="T35" fmla="*/ 8895 h 237"/>
                <a:gd name="T36" fmla="*/ 9619 w 257"/>
                <a:gd name="T37" fmla="*/ 8615 h 237"/>
                <a:gd name="T38" fmla="*/ 8371 w 257"/>
                <a:gd name="T39" fmla="*/ 8302 h 237"/>
                <a:gd name="T40" fmla="*/ 7295 w 257"/>
                <a:gd name="T41" fmla="*/ 7989 h 237"/>
                <a:gd name="T42" fmla="*/ 6307 w 257"/>
                <a:gd name="T43" fmla="*/ 7569 h 237"/>
                <a:gd name="T44" fmla="*/ 5525 w 257"/>
                <a:gd name="T45" fmla="*/ 7124 h 237"/>
                <a:gd name="T46" fmla="*/ 4783 w 257"/>
                <a:gd name="T47" fmla="*/ 6623 h 237"/>
                <a:gd name="T48" fmla="*/ 4150 w 257"/>
                <a:gd name="T49" fmla="*/ 6080 h 237"/>
                <a:gd name="T50" fmla="*/ 3553 w 257"/>
                <a:gd name="T51" fmla="*/ 5527 h 237"/>
                <a:gd name="T52" fmla="*/ 3013 w 257"/>
                <a:gd name="T53" fmla="*/ 4902 h 237"/>
                <a:gd name="T54" fmla="*/ 2570 w 257"/>
                <a:gd name="T55" fmla="*/ 4201 h 237"/>
                <a:gd name="T56" fmla="*/ 2120 w 257"/>
                <a:gd name="T57" fmla="*/ 3443 h 237"/>
                <a:gd name="T58" fmla="*/ 1622 w 257"/>
                <a:gd name="T59" fmla="*/ 2710 h 237"/>
                <a:gd name="T60" fmla="*/ 1137 w 257"/>
                <a:gd name="T61" fmla="*/ 1847 h 237"/>
                <a:gd name="T62" fmla="*/ 596 w 257"/>
                <a:gd name="T63" fmla="*/ 93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3867 w 124"/>
                <a:gd name="T1" fmla="*/ 0 h 110"/>
                <a:gd name="T2" fmla="*/ 6219 w 124"/>
                <a:gd name="T3" fmla="*/ 4408 h 110"/>
                <a:gd name="T4" fmla="*/ 6012 w 124"/>
                <a:gd name="T5" fmla="*/ 4357 h 110"/>
                <a:gd name="T6" fmla="*/ 5368 w 124"/>
                <a:gd name="T7" fmla="*/ 4279 h 110"/>
                <a:gd name="T8" fmla="*/ 4468 w 124"/>
                <a:gd name="T9" fmla="*/ 4114 h 110"/>
                <a:gd name="T10" fmla="*/ 3414 w 124"/>
                <a:gd name="T11" fmla="*/ 4036 h 110"/>
                <a:gd name="T12" fmla="*/ 2259 w 124"/>
                <a:gd name="T13" fmla="*/ 3953 h 110"/>
                <a:gd name="T14" fmla="*/ 1261 w 124"/>
                <a:gd name="T15" fmla="*/ 4006 h 110"/>
                <a:gd name="T16" fmla="*/ 452 w 124"/>
                <a:gd name="T17" fmla="*/ 4165 h 110"/>
                <a:gd name="T18" fmla="*/ 0 w 124"/>
                <a:gd name="T19" fmla="*/ 4491 h 110"/>
                <a:gd name="T20" fmla="*/ 205 w 124"/>
                <a:gd name="T21" fmla="*/ 4006 h 110"/>
                <a:gd name="T22" fmla="*/ 397 w 124"/>
                <a:gd name="T23" fmla="*/ 3634 h 110"/>
                <a:gd name="T24" fmla="*/ 806 w 124"/>
                <a:gd name="T25" fmla="*/ 3341 h 110"/>
                <a:gd name="T26" fmla="*/ 1261 w 124"/>
                <a:gd name="T27" fmla="*/ 3098 h 110"/>
                <a:gd name="T28" fmla="*/ 1807 w 124"/>
                <a:gd name="T29" fmla="*/ 2939 h 110"/>
                <a:gd name="T30" fmla="*/ 2358 w 124"/>
                <a:gd name="T31" fmla="*/ 2886 h 110"/>
                <a:gd name="T32" fmla="*/ 2959 w 124"/>
                <a:gd name="T33" fmla="*/ 2886 h 110"/>
                <a:gd name="T34" fmla="*/ 3619 w 124"/>
                <a:gd name="T35" fmla="*/ 3020 h 110"/>
                <a:gd name="T36" fmla="*/ 3654 w 124"/>
                <a:gd name="T37" fmla="*/ 2886 h 110"/>
                <a:gd name="T38" fmla="*/ 3505 w 124"/>
                <a:gd name="T39" fmla="*/ 2292 h 110"/>
                <a:gd name="T40" fmla="*/ 3356 w 124"/>
                <a:gd name="T41" fmla="*/ 1552 h 110"/>
                <a:gd name="T42" fmla="*/ 3257 w 124"/>
                <a:gd name="T43" fmla="*/ 1226 h 110"/>
                <a:gd name="T44" fmla="*/ 3167 w 124"/>
                <a:gd name="T45" fmla="*/ 1226 h 110"/>
                <a:gd name="T46" fmla="*/ 3053 w 124"/>
                <a:gd name="T47" fmla="*/ 1175 h 110"/>
                <a:gd name="T48" fmla="*/ 2959 w 124"/>
                <a:gd name="T49" fmla="*/ 1067 h 110"/>
                <a:gd name="T50" fmla="*/ 2869 w 124"/>
                <a:gd name="T51" fmla="*/ 940 h 110"/>
                <a:gd name="T52" fmla="*/ 2869 w 124"/>
                <a:gd name="T53" fmla="*/ 773 h 110"/>
                <a:gd name="T54" fmla="*/ 2959 w 124"/>
                <a:gd name="T55" fmla="*/ 561 h 110"/>
                <a:gd name="T56" fmla="*/ 3313 w 124"/>
                <a:gd name="T57" fmla="*/ 326 h 110"/>
                <a:gd name="T58" fmla="*/ 386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588 w 46"/>
                <a:gd name="T1" fmla="*/ 0 h 94"/>
                <a:gd name="T2" fmla="*/ 1016 w 46"/>
                <a:gd name="T3" fmla="*/ 1433 h 94"/>
                <a:gd name="T4" fmla="*/ 765 w 46"/>
                <a:gd name="T5" fmla="*/ 2347 h 94"/>
                <a:gd name="T6" fmla="*/ 559 w 46"/>
                <a:gd name="T7" fmla="*/ 2987 h 94"/>
                <a:gd name="T8" fmla="*/ 0 w 46"/>
                <a:gd name="T9" fmla="*/ 3552 h 94"/>
                <a:gd name="T10" fmla="*/ 615 w 46"/>
                <a:gd name="T11" fmla="*/ 3319 h 94"/>
                <a:gd name="T12" fmla="*/ 1187 w 46"/>
                <a:gd name="T13" fmla="*/ 3017 h 94"/>
                <a:gd name="T14" fmla="*/ 1644 w 46"/>
                <a:gd name="T15" fmla="*/ 2605 h 94"/>
                <a:gd name="T16" fmla="*/ 2046 w 46"/>
                <a:gd name="T17" fmla="*/ 2152 h 94"/>
                <a:gd name="T18" fmla="*/ 2294 w 46"/>
                <a:gd name="T19" fmla="*/ 1658 h 94"/>
                <a:gd name="T20" fmla="*/ 2353 w 46"/>
                <a:gd name="T21" fmla="*/ 1125 h 94"/>
                <a:gd name="T22" fmla="*/ 2139 w 46"/>
                <a:gd name="T23" fmla="*/ 565 h 94"/>
                <a:gd name="T24" fmla="*/ 1588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93 w 149"/>
                <a:gd name="T3" fmla="*/ 693 h 704"/>
                <a:gd name="T4" fmla="*/ 773 w 149"/>
                <a:gd name="T5" fmla="*/ 1601 h 704"/>
                <a:gd name="T6" fmla="*/ 1356 w 149"/>
                <a:gd name="T7" fmla="*/ 2721 h 704"/>
                <a:gd name="T8" fmla="*/ 1983 w 149"/>
                <a:gd name="T9" fmla="*/ 4214 h 704"/>
                <a:gd name="T10" fmla="*/ 2812 w 149"/>
                <a:gd name="T11" fmla="*/ 6031 h 704"/>
                <a:gd name="T12" fmla="*/ 3542 w 149"/>
                <a:gd name="T13" fmla="*/ 7985 h 704"/>
                <a:gd name="T14" fmla="*/ 4257 w 149"/>
                <a:gd name="T15" fmla="*/ 10259 h 704"/>
                <a:gd name="T16" fmla="*/ 4843 w 149"/>
                <a:gd name="T17" fmla="*/ 12872 h 704"/>
                <a:gd name="T18" fmla="*/ 5412 w 149"/>
                <a:gd name="T19" fmla="*/ 15626 h 704"/>
                <a:gd name="T20" fmla="*/ 5816 w 149"/>
                <a:gd name="T21" fmla="*/ 18795 h 704"/>
                <a:gd name="T22" fmla="*/ 5998 w 149"/>
                <a:gd name="T23" fmla="*/ 22317 h 704"/>
                <a:gd name="T24" fmla="*/ 6095 w 149"/>
                <a:gd name="T25" fmla="*/ 25980 h 704"/>
                <a:gd name="T26" fmla="*/ 5816 w 149"/>
                <a:gd name="T27" fmla="*/ 30089 h 704"/>
                <a:gd name="T28" fmla="*/ 5267 w 149"/>
                <a:gd name="T29" fmla="*/ 34422 h 704"/>
                <a:gd name="T30" fmla="*/ 4460 w 149"/>
                <a:gd name="T31" fmla="*/ 38946 h 704"/>
                <a:gd name="T32" fmla="*/ 3250 w 149"/>
                <a:gd name="T33" fmla="*/ 43974 h 704"/>
                <a:gd name="T34" fmla="*/ 1891 w 149"/>
                <a:gd name="T35" fmla="*/ 49653 h 704"/>
                <a:gd name="T36" fmla="*/ 1008 w 149"/>
                <a:gd name="T37" fmla="*/ 54926 h 704"/>
                <a:gd name="T38" fmla="*/ 480 w 149"/>
                <a:gd name="T39" fmla="*/ 59803 h 704"/>
                <a:gd name="T40" fmla="*/ 293 w 149"/>
                <a:gd name="T41" fmla="*/ 64478 h 704"/>
                <a:gd name="T42" fmla="*/ 293 w 149"/>
                <a:gd name="T43" fmla="*/ 68941 h 704"/>
                <a:gd name="T44" fmla="*/ 382 w 149"/>
                <a:gd name="T45" fmla="*/ 73018 h 704"/>
                <a:gd name="T46" fmla="*/ 586 w 149"/>
                <a:gd name="T47" fmla="*/ 76678 h 704"/>
                <a:gd name="T48" fmla="*/ 680 w 149"/>
                <a:gd name="T49" fmla="*/ 80203 h 704"/>
                <a:gd name="T50" fmla="*/ 1983 w 149"/>
                <a:gd name="T51" fmla="*/ 78386 h 704"/>
                <a:gd name="T52" fmla="*/ 1891 w 149"/>
                <a:gd name="T53" fmla="*/ 77478 h 704"/>
                <a:gd name="T54" fmla="*/ 1746 w 149"/>
                <a:gd name="T55" fmla="*/ 74832 h 704"/>
                <a:gd name="T56" fmla="*/ 1593 w 149"/>
                <a:gd name="T57" fmla="*/ 70862 h 704"/>
                <a:gd name="T58" fmla="*/ 1691 w 149"/>
                <a:gd name="T59" fmla="*/ 65524 h 704"/>
                <a:gd name="T60" fmla="*/ 1983 w 149"/>
                <a:gd name="T61" fmla="*/ 59143 h 704"/>
                <a:gd name="T62" fmla="*/ 2812 w 149"/>
                <a:gd name="T63" fmla="*/ 51851 h 704"/>
                <a:gd name="T64" fmla="*/ 4167 w 149"/>
                <a:gd name="T65" fmla="*/ 43974 h 704"/>
                <a:gd name="T66" fmla="*/ 6241 w 149"/>
                <a:gd name="T67" fmla="*/ 35670 h 704"/>
                <a:gd name="T68" fmla="*/ 6916 w 149"/>
                <a:gd name="T69" fmla="*/ 31808 h 704"/>
                <a:gd name="T70" fmla="*/ 7214 w 149"/>
                <a:gd name="T71" fmla="*/ 26780 h 704"/>
                <a:gd name="T72" fmla="*/ 6971 w 149"/>
                <a:gd name="T73" fmla="*/ 20952 h 704"/>
                <a:gd name="T74" fmla="*/ 6351 w 149"/>
                <a:gd name="T75" fmla="*/ 15273 h 704"/>
                <a:gd name="T76" fmla="*/ 5267 w 149"/>
                <a:gd name="T77" fmla="*/ 9690 h 704"/>
                <a:gd name="T78" fmla="*/ 3925 w 149"/>
                <a:gd name="T79" fmla="*/ 5018 h 704"/>
                <a:gd name="T80" fmla="*/ 2129 w 149"/>
                <a:gd name="T81" fmla="*/ 160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5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C45803-B704-4B0C-9721-53AD8FAB9806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1579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0AE5FD-FBE3-4191-956C-B4A3801AB12B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26140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302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1471" indent="0">
              <a:buNone/>
              <a:defRPr sz="1400"/>
            </a:lvl2pPr>
            <a:lvl3pPr marL="683097" indent="0">
              <a:buNone/>
              <a:defRPr sz="1200"/>
            </a:lvl3pPr>
            <a:lvl4pPr marL="1024646" indent="0">
              <a:buNone/>
              <a:defRPr sz="1100"/>
            </a:lvl4pPr>
            <a:lvl5pPr marL="1366194" indent="0">
              <a:buNone/>
              <a:defRPr sz="1100"/>
            </a:lvl5pPr>
            <a:lvl6pPr marL="1707821" indent="0">
              <a:buNone/>
              <a:defRPr sz="1100"/>
            </a:lvl6pPr>
            <a:lvl7pPr marL="2049290" indent="0">
              <a:buNone/>
              <a:defRPr sz="1100"/>
            </a:lvl7pPr>
            <a:lvl8pPr marL="2390760" indent="0">
              <a:buNone/>
              <a:defRPr sz="1100"/>
            </a:lvl8pPr>
            <a:lvl9pPr marL="2732271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030224-11A0-42CC-BB7C-17F9C55C3159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9787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7D92EF-8F5F-4F89-97E4-49B6BDCAEE31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45446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471" indent="0">
              <a:buNone/>
              <a:defRPr sz="1500" b="1"/>
            </a:lvl2pPr>
            <a:lvl3pPr marL="683097" indent="0">
              <a:buNone/>
              <a:defRPr sz="1400" b="1"/>
            </a:lvl3pPr>
            <a:lvl4pPr marL="1024646" indent="0">
              <a:buNone/>
              <a:defRPr sz="1200" b="1"/>
            </a:lvl4pPr>
            <a:lvl5pPr marL="1366194" indent="0">
              <a:buNone/>
              <a:defRPr sz="1200" b="1"/>
            </a:lvl5pPr>
            <a:lvl6pPr marL="1707821" indent="0">
              <a:buNone/>
              <a:defRPr sz="1200" b="1"/>
            </a:lvl6pPr>
            <a:lvl7pPr marL="2049290" indent="0">
              <a:buNone/>
              <a:defRPr sz="1200" b="1"/>
            </a:lvl7pPr>
            <a:lvl8pPr marL="2390760" indent="0">
              <a:buNone/>
              <a:defRPr sz="1200" b="1"/>
            </a:lvl8pPr>
            <a:lvl9pPr marL="273227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269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471" indent="0">
              <a:buNone/>
              <a:defRPr sz="1500" b="1"/>
            </a:lvl2pPr>
            <a:lvl3pPr marL="683097" indent="0">
              <a:buNone/>
              <a:defRPr sz="1400" b="1"/>
            </a:lvl3pPr>
            <a:lvl4pPr marL="1024646" indent="0">
              <a:buNone/>
              <a:defRPr sz="1200" b="1"/>
            </a:lvl4pPr>
            <a:lvl5pPr marL="1366194" indent="0">
              <a:buNone/>
              <a:defRPr sz="1200" b="1"/>
            </a:lvl5pPr>
            <a:lvl6pPr marL="1707821" indent="0">
              <a:buNone/>
              <a:defRPr sz="1200" b="1"/>
            </a:lvl6pPr>
            <a:lvl7pPr marL="2049290" indent="0">
              <a:buNone/>
              <a:defRPr sz="1200" b="1"/>
            </a:lvl7pPr>
            <a:lvl8pPr marL="2390760" indent="0">
              <a:buNone/>
              <a:defRPr sz="1200" b="1"/>
            </a:lvl8pPr>
            <a:lvl9pPr marL="273227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26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0AC7F0-28C8-4E46-A670-2ABA5D7BB3AD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5400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FF40E7-46CF-4C2E-8047-D9D7D9FEEACB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3411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DB795F-6DD0-45BA-9481-D3067DD7CE2A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07238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074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1471" indent="0">
              <a:buNone/>
              <a:defRPr sz="900"/>
            </a:lvl2pPr>
            <a:lvl3pPr marL="683097" indent="0">
              <a:buNone/>
              <a:defRPr sz="800"/>
            </a:lvl3pPr>
            <a:lvl4pPr marL="1024646" indent="0">
              <a:buNone/>
              <a:defRPr sz="700"/>
            </a:lvl4pPr>
            <a:lvl5pPr marL="1366194" indent="0">
              <a:buNone/>
              <a:defRPr sz="700"/>
            </a:lvl5pPr>
            <a:lvl6pPr marL="1707821" indent="0">
              <a:buNone/>
              <a:defRPr sz="700"/>
            </a:lvl6pPr>
            <a:lvl7pPr marL="2049290" indent="0">
              <a:buNone/>
              <a:defRPr sz="700"/>
            </a:lvl7pPr>
            <a:lvl8pPr marL="2390760" indent="0">
              <a:buNone/>
              <a:defRPr sz="700"/>
            </a:lvl8pPr>
            <a:lvl9pPr marL="273227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96A88E-522F-408E-954F-F21B241D6CDB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56299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1471" indent="0">
              <a:buNone/>
              <a:defRPr sz="2100"/>
            </a:lvl2pPr>
            <a:lvl3pPr marL="683097" indent="0">
              <a:buNone/>
              <a:defRPr sz="1800"/>
            </a:lvl3pPr>
            <a:lvl4pPr marL="1024646" indent="0">
              <a:buNone/>
              <a:defRPr sz="1500"/>
            </a:lvl4pPr>
            <a:lvl5pPr marL="1366194" indent="0">
              <a:buNone/>
              <a:defRPr sz="1500"/>
            </a:lvl5pPr>
            <a:lvl6pPr marL="1707821" indent="0">
              <a:buNone/>
              <a:defRPr sz="1500"/>
            </a:lvl6pPr>
            <a:lvl7pPr marL="2049290" indent="0">
              <a:buNone/>
              <a:defRPr sz="1500"/>
            </a:lvl7pPr>
            <a:lvl8pPr marL="2390760" indent="0">
              <a:buNone/>
              <a:defRPr sz="1500"/>
            </a:lvl8pPr>
            <a:lvl9pPr marL="2732271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662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1471" indent="0">
              <a:buNone/>
              <a:defRPr sz="900"/>
            </a:lvl2pPr>
            <a:lvl3pPr marL="683097" indent="0">
              <a:buNone/>
              <a:defRPr sz="800"/>
            </a:lvl3pPr>
            <a:lvl4pPr marL="1024646" indent="0">
              <a:buNone/>
              <a:defRPr sz="700"/>
            </a:lvl4pPr>
            <a:lvl5pPr marL="1366194" indent="0">
              <a:buNone/>
              <a:defRPr sz="700"/>
            </a:lvl5pPr>
            <a:lvl6pPr marL="1707821" indent="0">
              <a:buNone/>
              <a:defRPr sz="700"/>
            </a:lvl6pPr>
            <a:lvl7pPr marL="2049290" indent="0">
              <a:buNone/>
              <a:defRPr sz="700"/>
            </a:lvl7pPr>
            <a:lvl8pPr marL="2390760" indent="0">
              <a:buNone/>
              <a:defRPr sz="700"/>
            </a:lvl8pPr>
            <a:lvl9pPr marL="273227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809665-6C8C-47F1-A7F7-DD3BCE0B87B1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5796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2B9BB-A343-440B-9106-20ED72734D17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741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8744" indent="0">
              <a:buNone/>
              <a:defRPr sz="1400"/>
            </a:lvl2pPr>
            <a:lvl3pPr marL="677946" indent="0">
              <a:buNone/>
              <a:defRPr sz="1200"/>
            </a:lvl3pPr>
            <a:lvl4pPr marL="1016920" indent="0">
              <a:buNone/>
              <a:defRPr sz="1100"/>
            </a:lvl4pPr>
            <a:lvl5pPr marL="1355892" indent="0">
              <a:buNone/>
              <a:defRPr sz="1100"/>
            </a:lvl5pPr>
            <a:lvl6pPr marL="1695095" indent="0">
              <a:buNone/>
              <a:defRPr sz="1100"/>
            </a:lvl6pPr>
            <a:lvl7pPr marL="2033837" indent="0">
              <a:buNone/>
              <a:defRPr sz="1100"/>
            </a:lvl7pPr>
            <a:lvl8pPr marL="2372622" indent="0">
              <a:buNone/>
              <a:defRPr sz="1100"/>
            </a:lvl8pPr>
            <a:lvl9pPr marL="2711691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E3D4D-39A5-4D06-969E-EF20E64B2BDE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1132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5B73D-1B45-4F0A-BBC6-3C6053BDFB9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606371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469" y="77520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520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0011FF-AEA1-46FB-9D01-C6B3CBD3CE96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77422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157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F61315-066E-4B8A-AF0F-7C6DE36D1BCA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20859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157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436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749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C424C1-EA5B-418B-89CB-57A5BC450FE2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25220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157" y="77520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DD1986-1DCA-457F-A9A3-1229BB156055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4940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105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1471" indent="0" algn="ctr">
              <a:buNone/>
              <a:defRPr/>
            </a:lvl2pPr>
            <a:lvl3pPr marL="683097" indent="0" algn="ctr">
              <a:buNone/>
              <a:defRPr/>
            </a:lvl3pPr>
            <a:lvl4pPr marL="1024646" indent="0" algn="ctr">
              <a:buNone/>
              <a:defRPr/>
            </a:lvl4pPr>
            <a:lvl5pPr marL="1366194" indent="0" algn="ctr">
              <a:buNone/>
              <a:defRPr/>
            </a:lvl5pPr>
            <a:lvl6pPr marL="1707821" indent="0" algn="ctr">
              <a:buNone/>
              <a:defRPr/>
            </a:lvl6pPr>
            <a:lvl7pPr marL="2049290" indent="0" algn="ctr">
              <a:buNone/>
              <a:defRPr/>
            </a:lvl7pPr>
            <a:lvl8pPr marL="2390760" indent="0" algn="ctr">
              <a:buNone/>
              <a:defRPr/>
            </a:lvl8pPr>
            <a:lvl9pPr marL="2732271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F66B0E-02B4-4E6B-8583-0EBF7D6815B7}" type="slidenum">
              <a:rPr lang="en-US" altLang="zh-TW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8016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320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0001" indent="0" algn="ctr">
              <a:buNone/>
              <a:defRPr/>
            </a:lvl2pPr>
            <a:lvl3pPr marL="680258" indent="0" algn="ctr">
              <a:buNone/>
              <a:defRPr/>
            </a:lvl3pPr>
            <a:lvl4pPr marL="1020388" indent="0" algn="ctr">
              <a:buNone/>
              <a:defRPr/>
            </a:lvl4pPr>
            <a:lvl5pPr marL="1360514" indent="0" algn="ctr">
              <a:buNone/>
              <a:defRPr/>
            </a:lvl5pPr>
            <a:lvl6pPr marL="1700764" indent="0" algn="ctr">
              <a:buNone/>
              <a:defRPr/>
            </a:lvl6pPr>
            <a:lvl7pPr marL="2040773" indent="0" algn="ctr">
              <a:buNone/>
              <a:defRPr/>
            </a:lvl7pPr>
            <a:lvl8pPr marL="2380766" indent="0" algn="ctr">
              <a:buNone/>
              <a:defRPr/>
            </a:lvl8pPr>
            <a:lvl9pPr marL="2720901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AE5D383D-F79F-4C81-8145-8E76BD1A9DF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036332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FE0CB6C-194E-463A-9400-423321F27FC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270951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3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001" indent="0">
              <a:buNone/>
              <a:defRPr sz="1400"/>
            </a:lvl2pPr>
            <a:lvl3pPr marL="680258" indent="0">
              <a:buNone/>
              <a:defRPr sz="1200"/>
            </a:lvl3pPr>
            <a:lvl4pPr marL="1020388" indent="0">
              <a:buNone/>
              <a:defRPr sz="1100"/>
            </a:lvl4pPr>
            <a:lvl5pPr marL="1360514" indent="0">
              <a:buNone/>
              <a:defRPr sz="1100"/>
            </a:lvl5pPr>
            <a:lvl6pPr marL="1700764" indent="0">
              <a:buNone/>
              <a:defRPr sz="1100"/>
            </a:lvl6pPr>
            <a:lvl7pPr marL="2040773" indent="0">
              <a:buNone/>
              <a:defRPr sz="1100"/>
            </a:lvl7pPr>
            <a:lvl8pPr marL="2380766" indent="0">
              <a:buNone/>
              <a:defRPr sz="1100"/>
            </a:lvl8pPr>
            <a:lvl9pPr marL="2720901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D5F802A-3138-4DDD-84F5-AACB7C515914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6340983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F24BC14-EC0C-42BD-8D60-C1838EC2342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134557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001" indent="0">
              <a:buNone/>
              <a:defRPr sz="1500" b="1"/>
            </a:lvl2pPr>
            <a:lvl3pPr marL="680258" indent="0">
              <a:buNone/>
              <a:defRPr sz="1400" b="1"/>
            </a:lvl3pPr>
            <a:lvl4pPr marL="1020388" indent="0">
              <a:buNone/>
              <a:defRPr sz="1200" b="1"/>
            </a:lvl4pPr>
            <a:lvl5pPr marL="1360514" indent="0">
              <a:buNone/>
              <a:defRPr sz="1200" b="1"/>
            </a:lvl5pPr>
            <a:lvl6pPr marL="1700764" indent="0">
              <a:buNone/>
              <a:defRPr sz="1200" b="1"/>
            </a:lvl6pPr>
            <a:lvl7pPr marL="2040773" indent="0">
              <a:buNone/>
              <a:defRPr sz="1200" b="1"/>
            </a:lvl7pPr>
            <a:lvl8pPr marL="2380766" indent="0">
              <a:buNone/>
              <a:defRPr sz="1200" b="1"/>
            </a:lvl8pPr>
            <a:lvl9pPr marL="2720901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443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001" indent="0">
              <a:buNone/>
              <a:defRPr sz="1500" b="1"/>
            </a:lvl2pPr>
            <a:lvl3pPr marL="680258" indent="0">
              <a:buNone/>
              <a:defRPr sz="1400" b="1"/>
            </a:lvl3pPr>
            <a:lvl4pPr marL="1020388" indent="0">
              <a:buNone/>
              <a:defRPr sz="1200" b="1"/>
            </a:lvl4pPr>
            <a:lvl5pPr marL="1360514" indent="0">
              <a:buNone/>
              <a:defRPr sz="1200" b="1"/>
            </a:lvl5pPr>
            <a:lvl6pPr marL="1700764" indent="0">
              <a:buNone/>
              <a:defRPr sz="1200" b="1"/>
            </a:lvl6pPr>
            <a:lvl7pPr marL="2040773" indent="0">
              <a:buNone/>
              <a:defRPr sz="1200" b="1"/>
            </a:lvl7pPr>
            <a:lvl8pPr marL="2380766" indent="0">
              <a:buNone/>
              <a:defRPr sz="1200" b="1"/>
            </a:lvl8pPr>
            <a:lvl9pPr marL="2720901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44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68B64C4-E0BA-4A7D-B6E4-8AE907DF06E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4532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302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8114" indent="0">
              <a:buNone/>
              <a:defRPr sz="1400"/>
            </a:lvl2pPr>
            <a:lvl3pPr marL="676756" indent="0">
              <a:buNone/>
              <a:defRPr sz="1200"/>
            </a:lvl3pPr>
            <a:lvl4pPr marL="1015135" indent="0">
              <a:buNone/>
              <a:defRPr sz="1100"/>
            </a:lvl4pPr>
            <a:lvl5pPr marL="1353554" indent="0">
              <a:buNone/>
              <a:defRPr sz="1100"/>
            </a:lvl5pPr>
            <a:lvl6pPr marL="1692155" indent="0">
              <a:buNone/>
              <a:defRPr sz="1100"/>
            </a:lvl6pPr>
            <a:lvl7pPr marL="2030267" indent="0">
              <a:buNone/>
              <a:defRPr sz="1100"/>
            </a:lvl7pPr>
            <a:lvl8pPr marL="2368492" indent="0">
              <a:buNone/>
              <a:defRPr sz="1100"/>
            </a:lvl8pPr>
            <a:lvl9pPr marL="2706966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7FF1C-CE64-4C5C-AA8E-E8AAA86EE71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341398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AFA35A79-A043-41E6-B377-7507250EFC0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5402658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FA845CF-41E0-4357-B0A1-4A2F57E43698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0684060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1" y="204883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1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0001" indent="0">
              <a:buNone/>
              <a:defRPr sz="900"/>
            </a:lvl2pPr>
            <a:lvl3pPr marL="680258" indent="0">
              <a:buNone/>
              <a:defRPr sz="800"/>
            </a:lvl3pPr>
            <a:lvl4pPr marL="1020388" indent="0">
              <a:buNone/>
              <a:defRPr sz="700"/>
            </a:lvl4pPr>
            <a:lvl5pPr marL="1360514" indent="0">
              <a:buNone/>
              <a:defRPr sz="700"/>
            </a:lvl5pPr>
            <a:lvl6pPr marL="1700764" indent="0">
              <a:buNone/>
              <a:defRPr sz="700"/>
            </a:lvl6pPr>
            <a:lvl7pPr marL="2040773" indent="0">
              <a:buNone/>
              <a:defRPr sz="700"/>
            </a:lvl7pPr>
            <a:lvl8pPr marL="2380766" indent="0">
              <a:buNone/>
              <a:defRPr sz="700"/>
            </a:lvl8pPr>
            <a:lvl9pPr marL="2720901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CE532A0-2EAD-44FD-ACC3-BAFA648F507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913890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547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001" indent="0">
              <a:buNone/>
              <a:defRPr sz="2100"/>
            </a:lvl2pPr>
            <a:lvl3pPr marL="680258" indent="0">
              <a:buNone/>
              <a:defRPr sz="1800"/>
            </a:lvl3pPr>
            <a:lvl4pPr marL="1020388" indent="0">
              <a:buNone/>
              <a:defRPr sz="1500"/>
            </a:lvl4pPr>
            <a:lvl5pPr marL="1360514" indent="0">
              <a:buNone/>
              <a:defRPr sz="1500"/>
            </a:lvl5pPr>
            <a:lvl6pPr marL="1700764" indent="0">
              <a:buNone/>
              <a:defRPr sz="1500"/>
            </a:lvl6pPr>
            <a:lvl7pPr marL="2040773" indent="0">
              <a:buNone/>
              <a:defRPr sz="1500"/>
            </a:lvl7pPr>
            <a:lvl8pPr marL="2380766" indent="0">
              <a:buNone/>
              <a:defRPr sz="1500"/>
            </a:lvl8pPr>
            <a:lvl9pPr marL="2720901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0001" indent="0">
              <a:buNone/>
              <a:defRPr sz="900"/>
            </a:lvl2pPr>
            <a:lvl3pPr marL="680258" indent="0">
              <a:buNone/>
              <a:defRPr sz="800"/>
            </a:lvl3pPr>
            <a:lvl4pPr marL="1020388" indent="0">
              <a:buNone/>
              <a:defRPr sz="700"/>
            </a:lvl4pPr>
            <a:lvl5pPr marL="1360514" indent="0">
              <a:buNone/>
              <a:defRPr sz="700"/>
            </a:lvl5pPr>
            <a:lvl6pPr marL="1700764" indent="0">
              <a:buNone/>
              <a:defRPr sz="700"/>
            </a:lvl6pPr>
            <a:lvl7pPr marL="2040773" indent="0">
              <a:buNone/>
              <a:defRPr sz="700"/>
            </a:lvl7pPr>
            <a:lvl8pPr marL="2380766" indent="0">
              <a:buNone/>
              <a:defRPr sz="700"/>
            </a:lvl8pPr>
            <a:lvl9pPr marL="2720901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AC2FC3CA-679F-4B97-806F-6FBE9AB8156A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644255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5A73758-0374-42C6-9D99-682F38C0B81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11470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40BBFA6-EBB3-463A-8C51-D121547A5C0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2355052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1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2" y="233"/>
              <a:ext cx="1856" cy="3626"/>
              <a:chOff x="3010" y="777"/>
              <a:chExt cx="1856" cy="3626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6"/>
                <a:ext cx="1333" cy="1485"/>
              </a:xfrm>
              <a:custGeom>
                <a:avLst/>
                <a:gdLst>
                  <a:gd name="T0" fmla="*/ 906 w 596"/>
                  <a:gd name="T1" fmla="*/ 20400 h 666"/>
                  <a:gd name="T2" fmla="*/ 324 w 596"/>
                  <a:gd name="T3" fmla="*/ 18788 h 666"/>
                  <a:gd name="T4" fmla="*/ 0 w 596"/>
                  <a:gd name="T5" fmla="*/ 15920 h 666"/>
                  <a:gd name="T6" fmla="*/ 226 w 596"/>
                  <a:gd name="T7" fmla="*/ 12241 h 666"/>
                  <a:gd name="T8" fmla="*/ 1400 w 596"/>
                  <a:gd name="T9" fmla="*/ 8328 h 666"/>
                  <a:gd name="T10" fmla="*/ 3847 w 596"/>
                  <a:gd name="T11" fmla="*/ 4624 h 666"/>
                  <a:gd name="T12" fmla="*/ 7953 w 596"/>
                  <a:gd name="T13" fmla="*/ 1706 h 666"/>
                  <a:gd name="T14" fmla="*/ 13815 w 596"/>
                  <a:gd name="T15" fmla="*/ 100 h 666"/>
                  <a:gd name="T16" fmla="*/ 21270 w 596"/>
                  <a:gd name="T17" fmla="*/ 497 h 666"/>
                  <a:gd name="T18" fmla="*/ 27098 w 596"/>
                  <a:gd name="T19" fmla="*/ 3759 h 666"/>
                  <a:gd name="T20" fmla="*/ 31003 w 596"/>
                  <a:gd name="T21" fmla="*/ 9104 h 666"/>
                  <a:gd name="T22" fmla="*/ 33086 w 596"/>
                  <a:gd name="T23" fmla="*/ 15642 h 666"/>
                  <a:gd name="T24" fmla="*/ 33305 w 596"/>
                  <a:gd name="T25" fmla="*/ 22547 h 666"/>
                  <a:gd name="T26" fmla="*/ 31683 w 596"/>
                  <a:gd name="T27" fmla="*/ 28944 h 666"/>
                  <a:gd name="T28" fmla="*/ 28373 w 596"/>
                  <a:gd name="T29" fmla="*/ 33887 h 666"/>
                  <a:gd name="T30" fmla="*/ 23350 w 596"/>
                  <a:gd name="T31" fmla="*/ 36536 h 666"/>
                  <a:gd name="T32" fmla="*/ 21771 w 596"/>
                  <a:gd name="T33" fmla="*/ 36302 h 666"/>
                  <a:gd name="T34" fmla="*/ 24672 w 596"/>
                  <a:gd name="T35" fmla="*/ 34012 h 666"/>
                  <a:gd name="T36" fmla="*/ 26973 w 596"/>
                  <a:gd name="T37" fmla="*/ 29985 h 666"/>
                  <a:gd name="T38" fmla="*/ 28474 w 596"/>
                  <a:gd name="T39" fmla="*/ 25009 h 666"/>
                  <a:gd name="T40" fmla="*/ 29098 w 596"/>
                  <a:gd name="T41" fmla="*/ 19579 h 666"/>
                  <a:gd name="T42" fmla="*/ 28774 w 596"/>
                  <a:gd name="T43" fmla="*/ 14215 h 666"/>
                  <a:gd name="T44" fmla="*/ 27152 w 596"/>
                  <a:gd name="T45" fmla="*/ 9590 h 666"/>
                  <a:gd name="T46" fmla="*/ 24222 w 596"/>
                  <a:gd name="T47" fmla="*/ 6174 h 666"/>
                  <a:gd name="T48" fmla="*/ 19098 w 596"/>
                  <a:gd name="T49" fmla="*/ 4121 h 666"/>
                  <a:gd name="T50" fmla="*/ 13762 w 596"/>
                  <a:gd name="T51" fmla="*/ 3360 h 666"/>
                  <a:gd name="T52" fmla="*/ 9734 w 596"/>
                  <a:gd name="T53" fmla="*/ 3902 h 666"/>
                  <a:gd name="T54" fmla="*/ 6779 w 596"/>
                  <a:gd name="T55" fmla="*/ 5563 h 666"/>
                  <a:gd name="T56" fmla="*/ 4697 w 596"/>
                  <a:gd name="T57" fmla="*/ 8203 h 666"/>
                  <a:gd name="T58" fmla="*/ 3176 w 596"/>
                  <a:gd name="T59" fmla="*/ 11340 h 666"/>
                  <a:gd name="T60" fmla="*/ 2225 w 596"/>
                  <a:gd name="T61" fmla="*/ 14975 h 666"/>
                  <a:gd name="T62" fmla="*/ 1577 w 596"/>
                  <a:gd name="T63" fmla="*/ 18690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800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1405 h 237"/>
                  <a:gd name="T4" fmla="*/ 178 w 257"/>
                  <a:gd name="T5" fmla="*/ 2821 h 237"/>
                  <a:gd name="T6" fmla="*/ 315 w 257"/>
                  <a:gd name="T7" fmla="*/ 4228 h 237"/>
                  <a:gd name="T8" fmla="*/ 582 w 257"/>
                  <a:gd name="T9" fmla="*/ 5547 h 237"/>
                  <a:gd name="T10" fmla="*/ 978 w 257"/>
                  <a:gd name="T11" fmla="*/ 6726 h 237"/>
                  <a:gd name="T12" fmla="*/ 1455 w 257"/>
                  <a:gd name="T13" fmla="*/ 7961 h 237"/>
                  <a:gd name="T14" fmla="*/ 2048 w 257"/>
                  <a:gd name="T15" fmla="*/ 9101 h 237"/>
                  <a:gd name="T16" fmla="*/ 2755 w 257"/>
                  <a:gd name="T17" fmla="*/ 10055 h 237"/>
                  <a:gd name="T18" fmla="*/ 3628 w 257"/>
                  <a:gd name="T19" fmla="*/ 10963 h 237"/>
                  <a:gd name="T20" fmla="*/ 4650 w 257"/>
                  <a:gd name="T21" fmla="*/ 11742 h 237"/>
                  <a:gd name="T22" fmla="*/ 5746 w 257"/>
                  <a:gd name="T23" fmla="*/ 12374 h 237"/>
                  <a:gd name="T24" fmla="*/ 7094 w 257"/>
                  <a:gd name="T25" fmla="*/ 12876 h 237"/>
                  <a:gd name="T26" fmla="*/ 8554 w 257"/>
                  <a:gd name="T27" fmla="*/ 13203 h 237"/>
                  <a:gd name="T28" fmla="*/ 10189 w 257"/>
                  <a:gd name="T29" fmla="*/ 13383 h 237"/>
                  <a:gd name="T30" fmla="*/ 11911 w 257"/>
                  <a:gd name="T31" fmla="*/ 13329 h 237"/>
                  <a:gd name="T32" fmla="*/ 13915 w 257"/>
                  <a:gd name="T33" fmla="*/ 13102 h 237"/>
                  <a:gd name="T34" fmla="*/ 12129 w 257"/>
                  <a:gd name="T35" fmla="*/ 12820 h 237"/>
                  <a:gd name="T36" fmla="*/ 10549 w 257"/>
                  <a:gd name="T37" fmla="*/ 12428 h 237"/>
                  <a:gd name="T38" fmla="*/ 9212 w 257"/>
                  <a:gd name="T39" fmla="*/ 11967 h 237"/>
                  <a:gd name="T40" fmla="*/ 8016 w 257"/>
                  <a:gd name="T41" fmla="*/ 11516 h 237"/>
                  <a:gd name="T42" fmla="*/ 6921 w 257"/>
                  <a:gd name="T43" fmla="*/ 10889 h 237"/>
                  <a:gd name="T44" fmla="*/ 6068 w 257"/>
                  <a:gd name="T45" fmla="*/ 10282 h 237"/>
                  <a:gd name="T46" fmla="*/ 5261 w 257"/>
                  <a:gd name="T47" fmla="*/ 9547 h 237"/>
                  <a:gd name="T48" fmla="*/ 4550 w 257"/>
                  <a:gd name="T49" fmla="*/ 8740 h 237"/>
                  <a:gd name="T50" fmla="*/ 3895 w 257"/>
                  <a:gd name="T51" fmla="*/ 7961 h 237"/>
                  <a:gd name="T52" fmla="*/ 3313 w 257"/>
                  <a:gd name="T53" fmla="*/ 7053 h 237"/>
                  <a:gd name="T54" fmla="*/ 2828 w 257"/>
                  <a:gd name="T55" fmla="*/ 6049 h 237"/>
                  <a:gd name="T56" fmla="*/ 2335 w 257"/>
                  <a:gd name="T57" fmla="*/ 4960 h 237"/>
                  <a:gd name="T58" fmla="*/ 1777 w 257"/>
                  <a:gd name="T59" fmla="*/ 3901 h 237"/>
                  <a:gd name="T60" fmla="*/ 1240 w 257"/>
                  <a:gd name="T61" fmla="*/ 2646 h 237"/>
                  <a:gd name="T62" fmla="*/ 655 w 257"/>
                  <a:gd name="T63" fmla="*/ 1360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7" y="2165"/>
                <a:ext cx="277" cy="249"/>
              </a:xfrm>
              <a:custGeom>
                <a:avLst/>
                <a:gdLst>
                  <a:gd name="T0" fmla="*/ 4282 w 124"/>
                  <a:gd name="T1" fmla="*/ 0 h 110"/>
                  <a:gd name="T2" fmla="*/ 6900 w 124"/>
                  <a:gd name="T3" fmla="*/ 6406 h 110"/>
                  <a:gd name="T4" fmla="*/ 6677 w 124"/>
                  <a:gd name="T5" fmla="*/ 6354 h 110"/>
                  <a:gd name="T6" fmla="*/ 5953 w 124"/>
                  <a:gd name="T7" fmla="*/ 6252 h 110"/>
                  <a:gd name="T8" fmla="*/ 4959 w 124"/>
                  <a:gd name="T9" fmla="*/ 6010 h 110"/>
                  <a:gd name="T10" fmla="*/ 3793 w 124"/>
                  <a:gd name="T11" fmla="*/ 5883 h 110"/>
                  <a:gd name="T12" fmla="*/ 2520 w 124"/>
                  <a:gd name="T13" fmla="*/ 5775 h 110"/>
                  <a:gd name="T14" fmla="*/ 1392 w 124"/>
                  <a:gd name="T15" fmla="*/ 5836 h 110"/>
                  <a:gd name="T16" fmla="*/ 505 w 124"/>
                  <a:gd name="T17" fmla="*/ 6067 h 110"/>
                  <a:gd name="T18" fmla="*/ 0 w 124"/>
                  <a:gd name="T19" fmla="*/ 6544 h 110"/>
                  <a:gd name="T20" fmla="*/ 226 w 124"/>
                  <a:gd name="T21" fmla="*/ 5836 h 110"/>
                  <a:gd name="T22" fmla="*/ 445 w 124"/>
                  <a:gd name="T23" fmla="*/ 5279 h 110"/>
                  <a:gd name="T24" fmla="*/ 894 w 124"/>
                  <a:gd name="T25" fmla="*/ 4883 h 110"/>
                  <a:gd name="T26" fmla="*/ 1392 w 124"/>
                  <a:gd name="T27" fmla="*/ 4514 h 110"/>
                  <a:gd name="T28" fmla="*/ 1997 w 124"/>
                  <a:gd name="T29" fmla="*/ 4278 h 110"/>
                  <a:gd name="T30" fmla="*/ 2620 w 124"/>
                  <a:gd name="T31" fmla="*/ 4222 h 110"/>
                  <a:gd name="T32" fmla="*/ 3288 w 124"/>
                  <a:gd name="T33" fmla="*/ 4222 h 110"/>
                  <a:gd name="T34" fmla="*/ 4012 w 124"/>
                  <a:gd name="T35" fmla="*/ 4407 h 110"/>
                  <a:gd name="T36" fmla="*/ 4057 w 124"/>
                  <a:gd name="T37" fmla="*/ 4222 h 110"/>
                  <a:gd name="T38" fmla="*/ 3878 w 124"/>
                  <a:gd name="T39" fmla="*/ 3330 h 110"/>
                  <a:gd name="T40" fmla="*/ 3733 w 124"/>
                  <a:gd name="T41" fmla="*/ 2259 h 110"/>
                  <a:gd name="T42" fmla="*/ 3612 w 124"/>
                  <a:gd name="T43" fmla="*/ 1788 h 110"/>
                  <a:gd name="T44" fmla="*/ 3514 w 124"/>
                  <a:gd name="T45" fmla="*/ 1788 h 110"/>
                  <a:gd name="T46" fmla="*/ 3389 w 124"/>
                  <a:gd name="T47" fmla="*/ 1727 h 110"/>
                  <a:gd name="T48" fmla="*/ 3288 w 124"/>
                  <a:gd name="T49" fmla="*/ 1553 h 110"/>
                  <a:gd name="T50" fmla="*/ 3163 w 124"/>
                  <a:gd name="T51" fmla="*/ 1367 h 110"/>
                  <a:gd name="T52" fmla="*/ 3163 w 124"/>
                  <a:gd name="T53" fmla="*/ 1127 h 110"/>
                  <a:gd name="T54" fmla="*/ 3288 w 124"/>
                  <a:gd name="T55" fmla="*/ 835 h 110"/>
                  <a:gd name="T56" fmla="*/ 3657 w 124"/>
                  <a:gd name="T57" fmla="*/ 478 h 110"/>
                  <a:gd name="T58" fmla="*/ 428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75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83 w 109"/>
                  <a:gd name="T3" fmla="*/ 44 h 156"/>
                  <a:gd name="T4" fmla="*/ 1020 w 109"/>
                  <a:gd name="T5" fmla="*/ 262 h 156"/>
                  <a:gd name="T6" fmla="*/ 2122 w 109"/>
                  <a:gd name="T7" fmla="*/ 658 h 156"/>
                  <a:gd name="T8" fmla="*/ 3313 w 109"/>
                  <a:gd name="T9" fmla="*/ 1297 h 156"/>
                  <a:gd name="T10" fmla="*/ 4462 w 109"/>
                  <a:gd name="T11" fmla="*/ 2400 h 156"/>
                  <a:gd name="T12" fmla="*/ 5516 w 109"/>
                  <a:gd name="T13" fmla="*/ 3864 h 156"/>
                  <a:gd name="T14" fmla="*/ 6154 w 109"/>
                  <a:gd name="T15" fmla="*/ 5879 h 156"/>
                  <a:gd name="T16" fmla="*/ 6255 w 109"/>
                  <a:gd name="T17" fmla="*/ 8495 h 156"/>
                  <a:gd name="T18" fmla="*/ 6017 w 109"/>
                  <a:gd name="T19" fmla="*/ 8495 h 156"/>
                  <a:gd name="T20" fmla="*/ 5689 w 109"/>
                  <a:gd name="T21" fmla="*/ 8495 h 156"/>
                  <a:gd name="T22" fmla="*/ 5336 w 109"/>
                  <a:gd name="T23" fmla="*/ 8495 h 156"/>
                  <a:gd name="T24" fmla="*/ 5006 w 109"/>
                  <a:gd name="T25" fmla="*/ 8397 h 156"/>
                  <a:gd name="T26" fmla="*/ 4644 w 109"/>
                  <a:gd name="T27" fmla="*/ 8321 h 156"/>
                  <a:gd name="T28" fmla="*/ 4235 w 109"/>
                  <a:gd name="T29" fmla="*/ 8179 h 156"/>
                  <a:gd name="T30" fmla="*/ 3778 w 109"/>
                  <a:gd name="T31" fmla="*/ 7901 h 156"/>
                  <a:gd name="T32" fmla="*/ 3313 w 109"/>
                  <a:gd name="T33" fmla="*/ 7561 h 156"/>
                  <a:gd name="T34" fmla="*/ 3032 w 109"/>
                  <a:gd name="T35" fmla="*/ 6858 h 156"/>
                  <a:gd name="T36" fmla="*/ 3032 w 109"/>
                  <a:gd name="T37" fmla="*/ 6041 h 156"/>
                  <a:gd name="T38" fmla="*/ 3214 w 109"/>
                  <a:gd name="T39" fmla="*/ 5241 h 156"/>
                  <a:gd name="T40" fmla="*/ 3394 w 109"/>
                  <a:gd name="T41" fmla="*/ 4360 h 156"/>
                  <a:gd name="T42" fmla="*/ 3214 w 109"/>
                  <a:gd name="T43" fmla="*/ 3379 h 156"/>
                  <a:gd name="T44" fmla="*/ 2758 w 109"/>
                  <a:gd name="T45" fmla="*/ 2356 h 156"/>
                  <a:gd name="T46" fmla="*/ 1782 w 109"/>
                  <a:gd name="T47" fmla="*/ 124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3" y="2207"/>
                <a:ext cx="103" cy="209"/>
              </a:xfrm>
              <a:custGeom>
                <a:avLst/>
                <a:gdLst>
                  <a:gd name="T0" fmla="*/ 1740 w 46"/>
                  <a:gd name="T1" fmla="*/ 0 h 94"/>
                  <a:gd name="T2" fmla="*/ 1133 w 46"/>
                  <a:gd name="T3" fmla="*/ 2057 h 94"/>
                  <a:gd name="T4" fmla="*/ 853 w 46"/>
                  <a:gd name="T5" fmla="*/ 3377 h 94"/>
                  <a:gd name="T6" fmla="*/ 627 w 46"/>
                  <a:gd name="T7" fmla="*/ 4296 h 94"/>
                  <a:gd name="T8" fmla="*/ 0 w 46"/>
                  <a:gd name="T9" fmla="*/ 5112 h 94"/>
                  <a:gd name="T10" fmla="*/ 672 w 46"/>
                  <a:gd name="T11" fmla="*/ 4789 h 94"/>
                  <a:gd name="T12" fmla="*/ 1303 w 46"/>
                  <a:gd name="T13" fmla="*/ 4351 h 94"/>
                  <a:gd name="T14" fmla="*/ 1809 w 46"/>
                  <a:gd name="T15" fmla="*/ 3738 h 94"/>
                  <a:gd name="T16" fmla="*/ 2266 w 46"/>
                  <a:gd name="T17" fmla="*/ 3099 h 94"/>
                  <a:gd name="T18" fmla="*/ 2537 w 46"/>
                  <a:gd name="T19" fmla="*/ 2397 h 94"/>
                  <a:gd name="T20" fmla="*/ 2593 w 46"/>
                  <a:gd name="T21" fmla="*/ 1636 h 94"/>
                  <a:gd name="T22" fmla="*/ 2356 w 46"/>
                  <a:gd name="T23" fmla="*/ 800 h 94"/>
                  <a:gd name="T24" fmla="*/ 1740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3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44 w 54"/>
                  <a:gd name="T3" fmla="*/ 56 h 40"/>
                  <a:gd name="T4" fmla="*/ 316 w 54"/>
                  <a:gd name="T5" fmla="*/ 182 h 40"/>
                  <a:gd name="T6" fmla="*/ 702 w 54"/>
                  <a:gd name="T7" fmla="*/ 466 h 40"/>
                  <a:gd name="T8" fmla="*/ 1140 w 54"/>
                  <a:gd name="T9" fmla="*/ 693 h 40"/>
                  <a:gd name="T10" fmla="*/ 1560 w 54"/>
                  <a:gd name="T11" fmla="*/ 875 h 40"/>
                  <a:gd name="T12" fmla="*/ 2053 w 54"/>
                  <a:gd name="T13" fmla="*/ 983 h 40"/>
                  <a:gd name="T14" fmla="*/ 2489 w 54"/>
                  <a:gd name="T15" fmla="*/ 1049 h 40"/>
                  <a:gd name="T16" fmla="*/ 2929 w 54"/>
                  <a:gd name="T17" fmla="*/ 923 h 40"/>
                  <a:gd name="T18" fmla="*/ 2873 w 54"/>
                  <a:gd name="T19" fmla="*/ 1438 h 40"/>
                  <a:gd name="T20" fmla="*/ 2711 w 54"/>
                  <a:gd name="T21" fmla="*/ 1904 h 40"/>
                  <a:gd name="T22" fmla="*/ 2391 w 54"/>
                  <a:gd name="T23" fmla="*/ 2212 h 40"/>
                  <a:gd name="T24" fmla="*/ 1996 w 54"/>
                  <a:gd name="T25" fmla="*/ 2313 h 40"/>
                  <a:gd name="T26" fmla="*/ 1516 w 54"/>
                  <a:gd name="T27" fmla="*/ 2259 h 40"/>
                  <a:gd name="T28" fmla="*/ 1022 w 54"/>
                  <a:gd name="T29" fmla="*/ 1847 h 40"/>
                  <a:gd name="T30" fmla="*/ 538 w 54"/>
                  <a:gd name="T31" fmla="*/ 115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314 w 149"/>
                  <a:gd name="T3" fmla="*/ 1325 h 704"/>
                  <a:gd name="T4" fmla="*/ 848 w 149"/>
                  <a:gd name="T5" fmla="*/ 3004 h 704"/>
                  <a:gd name="T6" fmla="*/ 1486 w 149"/>
                  <a:gd name="T7" fmla="*/ 5133 h 704"/>
                  <a:gd name="T8" fmla="*/ 2193 w 149"/>
                  <a:gd name="T9" fmla="*/ 7903 h 704"/>
                  <a:gd name="T10" fmla="*/ 3076 w 149"/>
                  <a:gd name="T11" fmla="*/ 11333 h 704"/>
                  <a:gd name="T12" fmla="*/ 3900 w 149"/>
                  <a:gd name="T13" fmla="*/ 15013 h 704"/>
                  <a:gd name="T14" fmla="*/ 4695 w 149"/>
                  <a:gd name="T15" fmla="*/ 19239 h 704"/>
                  <a:gd name="T16" fmla="*/ 5313 w 149"/>
                  <a:gd name="T17" fmla="*/ 24141 h 704"/>
                  <a:gd name="T18" fmla="*/ 5964 w 149"/>
                  <a:gd name="T19" fmla="*/ 29350 h 704"/>
                  <a:gd name="T20" fmla="*/ 6396 w 149"/>
                  <a:gd name="T21" fmla="*/ 35354 h 704"/>
                  <a:gd name="T22" fmla="*/ 6618 w 149"/>
                  <a:gd name="T23" fmla="*/ 41932 h 704"/>
                  <a:gd name="T24" fmla="*/ 6715 w 149"/>
                  <a:gd name="T25" fmla="*/ 48808 h 704"/>
                  <a:gd name="T26" fmla="*/ 6396 w 149"/>
                  <a:gd name="T27" fmla="*/ 56491 h 704"/>
                  <a:gd name="T28" fmla="*/ 5803 w 149"/>
                  <a:gd name="T29" fmla="*/ 64625 h 704"/>
                  <a:gd name="T30" fmla="*/ 4910 w 149"/>
                  <a:gd name="T31" fmla="*/ 73179 h 704"/>
                  <a:gd name="T32" fmla="*/ 3561 w 149"/>
                  <a:gd name="T33" fmla="*/ 82606 h 704"/>
                  <a:gd name="T34" fmla="*/ 2064 w 149"/>
                  <a:gd name="T35" fmla="*/ 93290 h 704"/>
                  <a:gd name="T36" fmla="*/ 1127 w 149"/>
                  <a:gd name="T37" fmla="*/ 103178 h 704"/>
                  <a:gd name="T38" fmla="*/ 534 w 149"/>
                  <a:gd name="T39" fmla="*/ 112306 h 704"/>
                  <a:gd name="T40" fmla="*/ 314 w 149"/>
                  <a:gd name="T41" fmla="*/ 121089 h 704"/>
                  <a:gd name="T42" fmla="*/ 314 w 149"/>
                  <a:gd name="T43" fmla="*/ 129439 h 704"/>
                  <a:gd name="T44" fmla="*/ 436 w 149"/>
                  <a:gd name="T45" fmla="*/ 137198 h 704"/>
                  <a:gd name="T46" fmla="*/ 653 w 149"/>
                  <a:gd name="T47" fmla="*/ 144007 h 704"/>
                  <a:gd name="T48" fmla="*/ 751 w 149"/>
                  <a:gd name="T49" fmla="*/ 150661 h 704"/>
                  <a:gd name="T50" fmla="*/ 2193 w 149"/>
                  <a:gd name="T51" fmla="*/ 147230 h 704"/>
                  <a:gd name="T52" fmla="*/ 2064 w 149"/>
                  <a:gd name="T53" fmla="*/ 145528 h 704"/>
                  <a:gd name="T54" fmla="*/ 1922 w 149"/>
                  <a:gd name="T55" fmla="*/ 140626 h 704"/>
                  <a:gd name="T56" fmla="*/ 1761 w 149"/>
                  <a:gd name="T57" fmla="*/ 133092 h 704"/>
                  <a:gd name="T58" fmla="*/ 1878 w 149"/>
                  <a:gd name="T59" fmla="*/ 123066 h 704"/>
                  <a:gd name="T60" fmla="*/ 2193 w 149"/>
                  <a:gd name="T61" fmla="*/ 111081 h 704"/>
                  <a:gd name="T62" fmla="*/ 3076 w 149"/>
                  <a:gd name="T63" fmla="*/ 97396 h 704"/>
                  <a:gd name="T64" fmla="*/ 4571 w 149"/>
                  <a:gd name="T65" fmla="*/ 82606 h 704"/>
                  <a:gd name="T66" fmla="*/ 6877 w 149"/>
                  <a:gd name="T67" fmla="*/ 66953 h 704"/>
                  <a:gd name="T68" fmla="*/ 7628 w 149"/>
                  <a:gd name="T69" fmla="*/ 59714 h 704"/>
                  <a:gd name="T70" fmla="*/ 7942 w 149"/>
                  <a:gd name="T71" fmla="*/ 50264 h 704"/>
                  <a:gd name="T72" fmla="*/ 7681 w 149"/>
                  <a:gd name="T73" fmla="*/ 39358 h 704"/>
                  <a:gd name="T74" fmla="*/ 6974 w 149"/>
                  <a:gd name="T75" fmla="*/ 28674 h 704"/>
                  <a:gd name="T76" fmla="*/ 5803 w 149"/>
                  <a:gd name="T77" fmla="*/ 18212 h 704"/>
                  <a:gd name="T78" fmla="*/ 4301 w 149"/>
                  <a:gd name="T79" fmla="*/ 9435 h 704"/>
                  <a:gd name="T80" fmla="*/ 2334 w 149"/>
                  <a:gd name="T81" fmla="*/ 3004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609 w 128"/>
                <a:gd name="T1" fmla="*/ 0 h 217"/>
                <a:gd name="T2" fmla="*/ 10750 w 128"/>
                <a:gd name="T3" fmla="*/ 2165 h 217"/>
                <a:gd name="T4" fmla="*/ 11762 w 128"/>
                <a:gd name="T5" fmla="*/ 6475 h 217"/>
                <a:gd name="T6" fmla="*/ 12564 w 128"/>
                <a:gd name="T7" fmla="*/ 12014 h 217"/>
                <a:gd name="T8" fmla="*/ 13099 w 128"/>
                <a:gd name="T9" fmla="*/ 18651 h 217"/>
                <a:gd name="T10" fmla="*/ 12983 w 128"/>
                <a:gd name="T11" fmla="*/ 26567 h 217"/>
                <a:gd name="T12" fmla="*/ 11875 w 128"/>
                <a:gd name="T13" fmla="*/ 34723 h 217"/>
                <a:gd name="T14" fmla="*/ 9609 w 128"/>
                <a:gd name="T15" fmla="*/ 43283 h 217"/>
                <a:gd name="T16" fmla="*/ 6119 w 128"/>
                <a:gd name="T17" fmla="*/ 51923 h 217"/>
                <a:gd name="T18" fmla="*/ 5032 w 128"/>
                <a:gd name="T19" fmla="*/ 50957 h 217"/>
                <a:gd name="T20" fmla="*/ 3891 w 128"/>
                <a:gd name="T21" fmla="*/ 50242 h 217"/>
                <a:gd name="T22" fmla="*/ 2680 w 128"/>
                <a:gd name="T23" fmla="*/ 49034 h 217"/>
                <a:gd name="T24" fmla="*/ 1623 w 128"/>
                <a:gd name="T25" fmla="*/ 48068 h 217"/>
                <a:gd name="T26" fmla="*/ 802 w 128"/>
                <a:gd name="T27" fmla="*/ 46898 h 217"/>
                <a:gd name="T28" fmla="*/ 209 w 128"/>
                <a:gd name="T29" fmla="*/ 45448 h 217"/>
                <a:gd name="T30" fmla="*/ 0 w 128"/>
                <a:gd name="T31" fmla="*/ 43767 h 217"/>
                <a:gd name="T32" fmla="*/ 126 w 128"/>
                <a:gd name="T33" fmla="*/ 42559 h 217"/>
                <a:gd name="T34" fmla="*/ 1330 w 128"/>
                <a:gd name="T35" fmla="*/ 40878 h 217"/>
                <a:gd name="T36" fmla="*/ 2955 w 128"/>
                <a:gd name="T37" fmla="*/ 38578 h 217"/>
                <a:gd name="T38" fmla="*/ 4706 w 128"/>
                <a:gd name="T39" fmla="*/ 35931 h 217"/>
                <a:gd name="T40" fmla="*/ 6445 w 128"/>
                <a:gd name="T41" fmla="*/ 32076 h 217"/>
                <a:gd name="T42" fmla="*/ 8067 w 128"/>
                <a:gd name="T43" fmla="*/ 26806 h 217"/>
                <a:gd name="T44" fmla="*/ 9322 w 128"/>
                <a:gd name="T45" fmla="*/ 19850 h 217"/>
                <a:gd name="T46" fmla="*/ 9927 w 128"/>
                <a:gd name="T47" fmla="*/ 11048 h 217"/>
                <a:gd name="T48" fmla="*/ 9609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9031 w 117"/>
                <a:gd name="T1" fmla="*/ 0 h 132"/>
                <a:gd name="T2" fmla="*/ 0 w 117"/>
                <a:gd name="T3" fmla="*/ 13417 h 132"/>
                <a:gd name="T4" fmla="*/ 750 w 117"/>
                <a:gd name="T5" fmla="*/ 13902 h 132"/>
                <a:gd name="T6" fmla="*/ 3516 w 117"/>
                <a:gd name="T7" fmla="*/ 15593 h 132"/>
                <a:gd name="T8" fmla="*/ 7370 w 117"/>
                <a:gd name="T9" fmla="*/ 19376 h 132"/>
                <a:gd name="T10" fmla="*/ 11664 w 117"/>
                <a:gd name="T11" fmla="*/ 25193 h 132"/>
                <a:gd name="T12" fmla="*/ 16762 w 117"/>
                <a:gd name="T13" fmla="*/ 33274 h 132"/>
                <a:gd name="T14" fmla="*/ 21304 w 117"/>
                <a:gd name="T15" fmla="*/ 42913 h 132"/>
                <a:gd name="T16" fmla="*/ 25899 w 117"/>
                <a:gd name="T17" fmla="*/ 55244 h 132"/>
                <a:gd name="T18" fmla="*/ 29412 w 117"/>
                <a:gd name="T19" fmla="*/ 70837 h 132"/>
                <a:gd name="T20" fmla="*/ 29660 w 117"/>
                <a:gd name="T21" fmla="*/ 64412 h 132"/>
                <a:gd name="T22" fmla="*/ 29167 w 117"/>
                <a:gd name="T23" fmla="*/ 57420 h 132"/>
                <a:gd name="T24" fmla="*/ 27391 w 117"/>
                <a:gd name="T25" fmla="*/ 48252 h 132"/>
                <a:gd name="T26" fmla="*/ 25146 w 117"/>
                <a:gd name="T27" fmla="*/ 39700 h 132"/>
                <a:gd name="T28" fmla="*/ 22547 w 117"/>
                <a:gd name="T29" fmla="*/ 31137 h 132"/>
                <a:gd name="T30" fmla="*/ 19773 w 117"/>
                <a:gd name="T31" fmla="*/ 24107 h 132"/>
                <a:gd name="T32" fmla="*/ 17010 w 117"/>
                <a:gd name="T33" fmla="*/ 19376 h 132"/>
                <a:gd name="T34" fmla="*/ 14656 w 117"/>
                <a:gd name="T35" fmla="*/ 17112 h 132"/>
                <a:gd name="T36" fmla="*/ 17503 w 117"/>
                <a:gd name="T37" fmla="*/ 15593 h 132"/>
                <a:gd name="T38" fmla="*/ 20030 w 117"/>
                <a:gd name="T39" fmla="*/ 14939 h 132"/>
                <a:gd name="T40" fmla="*/ 22547 w 117"/>
                <a:gd name="T41" fmla="*/ 13902 h 132"/>
                <a:gd name="T42" fmla="*/ 24901 w 117"/>
                <a:gd name="T43" fmla="*/ 13417 h 132"/>
                <a:gd name="T44" fmla="*/ 26650 w 117"/>
                <a:gd name="T45" fmla="*/ 12813 h 132"/>
                <a:gd name="T46" fmla="*/ 27645 w 117"/>
                <a:gd name="T47" fmla="*/ 11776 h 132"/>
                <a:gd name="T48" fmla="*/ 28671 w 117"/>
                <a:gd name="T49" fmla="*/ 11294 h 132"/>
                <a:gd name="T50" fmla="*/ 28919 w 117"/>
                <a:gd name="T51" fmla="*/ 11294 h 132"/>
                <a:gd name="T52" fmla="*/ 19031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7047 w 29"/>
                <a:gd name="T1" fmla="*/ 0 h 77"/>
                <a:gd name="T2" fmla="*/ 5589 w 29"/>
                <a:gd name="T3" fmla="*/ 0 h 77"/>
                <a:gd name="T4" fmla="*/ 3888 w 29"/>
                <a:gd name="T5" fmla="*/ 2252 h 77"/>
                <a:gd name="T6" fmla="*/ 2187 w 29"/>
                <a:gd name="T7" fmla="*/ 5142 h 77"/>
                <a:gd name="T8" fmla="*/ 972 w 29"/>
                <a:gd name="T9" fmla="*/ 10903 h 77"/>
                <a:gd name="T10" fmla="*/ 243 w 29"/>
                <a:gd name="T11" fmla="*/ 17169 h 77"/>
                <a:gd name="T12" fmla="*/ 0 w 29"/>
                <a:gd name="T13" fmla="*/ 25187 h 77"/>
                <a:gd name="T14" fmla="*/ 729 w 29"/>
                <a:gd name="T15" fmla="*/ 34339 h 77"/>
                <a:gd name="T16" fmla="*/ 2673 w 29"/>
                <a:gd name="T17" fmla="*/ 43925 h 77"/>
                <a:gd name="T18" fmla="*/ 3645 w 29"/>
                <a:gd name="T19" fmla="*/ 30325 h 77"/>
                <a:gd name="T20" fmla="*/ 4617 w 29"/>
                <a:gd name="T21" fmla="*/ 21173 h 77"/>
                <a:gd name="T22" fmla="*/ 5589 w 29"/>
                <a:gd name="T23" fmla="*/ 12522 h 77"/>
                <a:gd name="T24" fmla="*/ 704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42" y="127"/>
              <a:ext cx="356" cy="608"/>
              <a:chOff x="1728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9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8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7" y="3308"/>
              <a:ext cx="500" cy="500"/>
              <a:chOff x="1727" y="867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9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70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16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472 h 237"/>
                <a:gd name="T4" fmla="*/ 392 w 257"/>
                <a:gd name="T5" fmla="*/ 4902 h 237"/>
                <a:gd name="T6" fmla="*/ 779 w 257"/>
                <a:gd name="T7" fmla="*/ 7361 h 237"/>
                <a:gd name="T8" fmla="*/ 1434 w 257"/>
                <a:gd name="T9" fmla="*/ 9603 h 237"/>
                <a:gd name="T10" fmla="*/ 2366 w 257"/>
                <a:gd name="T11" fmla="*/ 11687 h 237"/>
                <a:gd name="T12" fmla="*/ 3553 w 257"/>
                <a:gd name="T13" fmla="*/ 13829 h 237"/>
                <a:gd name="T14" fmla="*/ 4984 w 257"/>
                <a:gd name="T15" fmla="*/ 15788 h 237"/>
                <a:gd name="T16" fmla="*/ 6664 w 257"/>
                <a:gd name="T17" fmla="*/ 17435 h 237"/>
                <a:gd name="T18" fmla="*/ 8784 w 257"/>
                <a:gd name="T19" fmla="*/ 19019 h 237"/>
                <a:gd name="T20" fmla="*/ 11235 w 257"/>
                <a:gd name="T21" fmla="*/ 20377 h 237"/>
                <a:gd name="T22" fmla="*/ 13861 w 257"/>
                <a:gd name="T23" fmla="*/ 21473 h 237"/>
                <a:gd name="T24" fmla="*/ 17097 w 257"/>
                <a:gd name="T25" fmla="*/ 22339 h 237"/>
                <a:gd name="T26" fmla="*/ 20650 w 257"/>
                <a:gd name="T27" fmla="*/ 22932 h 237"/>
                <a:gd name="T28" fmla="*/ 24561 w 257"/>
                <a:gd name="T29" fmla="*/ 23245 h 237"/>
                <a:gd name="T30" fmla="*/ 28745 w 257"/>
                <a:gd name="T31" fmla="*/ 23119 h 237"/>
                <a:gd name="T32" fmla="*/ 33584 w 257"/>
                <a:gd name="T33" fmla="*/ 22732 h 237"/>
                <a:gd name="T34" fmla="*/ 29286 w 257"/>
                <a:gd name="T35" fmla="*/ 22256 h 237"/>
                <a:gd name="T36" fmla="*/ 25488 w 257"/>
                <a:gd name="T37" fmla="*/ 21556 h 237"/>
                <a:gd name="T38" fmla="*/ 22182 w 257"/>
                <a:gd name="T39" fmla="*/ 20773 h 237"/>
                <a:gd name="T40" fmla="*/ 19330 w 257"/>
                <a:gd name="T41" fmla="*/ 19989 h 237"/>
                <a:gd name="T42" fmla="*/ 16712 w 257"/>
                <a:gd name="T43" fmla="*/ 18938 h 237"/>
                <a:gd name="T44" fmla="*/ 14640 w 257"/>
                <a:gd name="T45" fmla="*/ 17825 h 237"/>
                <a:gd name="T46" fmla="*/ 12674 w 257"/>
                <a:gd name="T47" fmla="*/ 16571 h 237"/>
                <a:gd name="T48" fmla="*/ 10997 w 257"/>
                <a:gd name="T49" fmla="*/ 15213 h 237"/>
                <a:gd name="T50" fmla="*/ 9415 w 257"/>
                <a:gd name="T51" fmla="*/ 13829 h 237"/>
                <a:gd name="T52" fmla="*/ 7984 w 257"/>
                <a:gd name="T53" fmla="*/ 12265 h 237"/>
                <a:gd name="T54" fmla="*/ 6810 w 257"/>
                <a:gd name="T55" fmla="*/ 10511 h 237"/>
                <a:gd name="T56" fmla="*/ 5618 w 257"/>
                <a:gd name="T57" fmla="*/ 8615 h 237"/>
                <a:gd name="T58" fmla="*/ 4298 w 257"/>
                <a:gd name="T59" fmla="*/ 6781 h 237"/>
                <a:gd name="T60" fmla="*/ 3013 w 257"/>
                <a:gd name="T61" fmla="*/ 4621 h 237"/>
                <a:gd name="T62" fmla="*/ 1579 w 257"/>
                <a:gd name="T63" fmla="*/ 234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10291 w 124"/>
                <a:gd name="T1" fmla="*/ 0 h 110"/>
                <a:gd name="T2" fmla="*/ 16551 w 124"/>
                <a:gd name="T3" fmla="*/ 11140 h 110"/>
                <a:gd name="T4" fmla="*/ 16000 w 124"/>
                <a:gd name="T5" fmla="*/ 11011 h 110"/>
                <a:gd name="T6" fmla="*/ 14286 w 124"/>
                <a:gd name="T7" fmla="*/ 10814 h 110"/>
                <a:gd name="T8" fmla="*/ 11891 w 124"/>
                <a:gd name="T9" fmla="*/ 10397 h 110"/>
                <a:gd name="T10" fmla="*/ 9086 w 124"/>
                <a:gd name="T11" fmla="*/ 10200 h 110"/>
                <a:gd name="T12" fmla="*/ 6012 w 124"/>
                <a:gd name="T13" fmla="*/ 9990 h 110"/>
                <a:gd name="T14" fmla="*/ 3356 w 124"/>
                <a:gd name="T15" fmla="*/ 10124 h 110"/>
                <a:gd name="T16" fmla="*/ 1203 w 124"/>
                <a:gd name="T17" fmla="*/ 10526 h 110"/>
                <a:gd name="T18" fmla="*/ 0 w 124"/>
                <a:gd name="T19" fmla="*/ 11350 h 110"/>
                <a:gd name="T20" fmla="*/ 546 w 124"/>
                <a:gd name="T21" fmla="*/ 10124 h 110"/>
                <a:gd name="T22" fmla="*/ 1057 w 124"/>
                <a:gd name="T23" fmla="*/ 9184 h 110"/>
                <a:gd name="T24" fmla="*/ 2145 w 124"/>
                <a:gd name="T25" fmla="*/ 8444 h 110"/>
                <a:gd name="T26" fmla="*/ 3356 w 124"/>
                <a:gd name="T27" fmla="*/ 7829 h 110"/>
                <a:gd name="T28" fmla="*/ 4809 w 124"/>
                <a:gd name="T29" fmla="*/ 7428 h 110"/>
                <a:gd name="T30" fmla="*/ 6275 w 124"/>
                <a:gd name="T31" fmla="*/ 7294 h 110"/>
                <a:gd name="T32" fmla="*/ 7875 w 124"/>
                <a:gd name="T33" fmla="*/ 7294 h 110"/>
                <a:gd name="T34" fmla="*/ 9631 w 124"/>
                <a:gd name="T35" fmla="*/ 7632 h 110"/>
                <a:gd name="T36" fmla="*/ 9724 w 124"/>
                <a:gd name="T37" fmla="*/ 7294 h 110"/>
                <a:gd name="T38" fmla="*/ 9328 w 124"/>
                <a:gd name="T39" fmla="*/ 5793 h 110"/>
                <a:gd name="T40" fmla="*/ 8931 w 124"/>
                <a:gd name="T41" fmla="*/ 3922 h 110"/>
                <a:gd name="T42" fmla="*/ 8668 w 124"/>
                <a:gd name="T43" fmla="*/ 3098 h 110"/>
                <a:gd name="T44" fmla="*/ 8428 w 124"/>
                <a:gd name="T45" fmla="*/ 3098 h 110"/>
                <a:gd name="T46" fmla="*/ 8125 w 124"/>
                <a:gd name="T47" fmla="*/ 2970 h 110"/>
                <a:gd name="T48" fmla="*/ 7875 w 124"/>
                <a:gd name="T49" fmla="*/ 2697 h 110"/>
                <a:gd name="T50" fmla="*/ 7635 w 124"/>
                <a:gd name="T51" fmla="*/ 2376 h 110"/>
                <a:gd name="T52" fmla="*/ 7635 w 124"/>
                <a:gd name="T53" fmla="*/ 1954 h 110"/>
                <a:gd name="T54" fmla="*/ 7875 w 124"/>
                <a:gd name="T55" fmla="*/ 1418 h 110"/>
                <a:gd name="T56" fmla="*/ 8817 w 124"/>
                <a:gd name="T57" fmla="*/ 824 h 110"/>
                <a:gd name="T58" fmla="*/ 10291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4246 w 46"/>
                <a:gd name="T1" fmla="*/ 0 h 94"/>
                <a:gd name="T2" fmla="*/ 2717 w 46"/>
                <a:gd name="T3" fmla="*/ 3552 h 94"/>
                <a:gd name="T4" fmla="*/ 2046 w 46"/>
                <a:gd name="T5" fmla="*/ 5818 h 94"/>
                <a:gd name="T6" fmla="*/ 1495 w 46"/>
                <a:gd name="T7" fmla="*/ 7404 h 94"/>
                <a:gd name="T8" fmla="*/ 0 w 46"/>
                <a:gd name="T9" fmla="*/ 8804 h 94"/>
                <a:gd name="T10" fmla="*/ 1644 w 46"/>
                <a:gd name="T11" fmla="*/ 8227 h 94"/>
                <a:gd name="T12" fmla="*/ 3174 w 46"/>
                <a:gd name="T13" fmla="*/ 7478 h 94"/>
                <a:gd name="T14" fmla="*/ 4396 w 46"/>
                <a:gd name="T15" fmla="*/ 6457 h 94"/>
                <a:gd name="T16" fmla="*/ 5471 w 46"/>
                <a:gd name="T17" fmla="*/ 5334 h 94"/>
                <a:gd name="T18" fmla="*/ 6134 w 46"/>
                <a:gd name="T19" fmla="*/ 4110 h 94"/>
                <a:gd name="T20" fmla="*/ 6292 w 46"/>
                <a:gd name="T21" fmla="*/ 2789 h 94"/>
                <a:gd name="T22" fmla="*/ 5720 w 46"/>
                <a:gd name="T23" fmla="*/ 1400 h 94"/>
                <a:gd name="T24" fmla="*/ 4246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773 w 149"/>
                <a:gd name="T3" fmla="*/ 2264 h 704"/>
                <a:gd name="T4" fmla="*/ 2039 w 149"/>
                <a:gd name="T5" fmla="*/ 5231 h 704"/>
                <a:gd name="T6" fmla="*/ 3577 w 149"/>
                <a:gd name="T7" fmla="*/ 8890 h 704"/>
                <a:gd name="T8" fmla="*/ 5230 w 149"/>
                <a:gd name="T9" fmla="*/ 13767 h 704"/>
                <a:gd name="T10" fmla="*/ 7417 w 149"/>
                <a:gd name="T11" fmla="*/ 19704 h 704"/>
                <a:gd name="T12" fmla="*/ 9342 w 149"/>
                <a:gd name="T13" fmla="*/ 26087 h 704"/>
                <a:gd name="T14" fmla="*/ 11228 w 149"/>
                <a:gd name="T15" fmla="*/ 33517 h 704"/>
                <a:gd name="T16" fmla="*/ 12774 w 149"/>
                <a:gd name="T17" fmla="*/ 42053 h 704"/>
                <a:gd name="T18" fmla="*/ 14275 w 149"/>
                <a:gd name="T19" fmla="*/ 51051 h 704"/>
                <a:gd name="T20" fmla="*/ 15340 w 149"/>
                <a:gd name="T21" fmla="*/ 61404 h 704"/>
                <a:gd name="T22" fmla="*/ 15820 w 149"/>
                <a:gd name="T23" fmla="*/ 72911 h 704"/>
                <a:gd name="T24" fmla="*/ 16076 w 149"/>
                <a:gd name="T25" fmla="*/ 84878 h 704"/>
                <a:gd name="T26" fmla="*/ 15340 w 149"/>
                <a:gd name="T27" fmla="*/ 98302 h 704"/>
                <a:gd name="T28" fmla="*/ 13892 w 149"/>
                <a:gd name="T29" fmla="*/ 112458 h 704"/>
                <a:gd name="T30" fmla="*/ 11764 w 149"/>
                <a:gd name="T31" fmla="*/ 127238 h 704"/>
                <a:gd name="T32" fmla="*/ 8572 w 149"/>
                <a:gd name="T33" fmla="*/ 143665 h 704"/>
                <a:gd name="T34" fmla="*/ 4988 w 149"/>
                <a:gd name="T35" fmla="*/ 162219 h 704"/>
                <a:gd name="T36" fmla="*/ 2659 w 149"/>
                <a:gd name="T37" fmla="*/ 179446 h 704"/>
                <a:gd name="T38" fmla="*/ 1266 w 149"/>
                <a:gd name="T39" fmla="*/ 195379 h 704"/>
                <a:gd name="T40" fmla="*/ 773 w 149"/>
                <a:gd name="T41" fmla="*/ 210653 h 704"/>
                <a:gd name="T42" fmla="*/ 773 w 149"/>
                <a:gd name="T43" fmla="*/ 225233 h 704"/>
                <a:gd name="T44" fmla="*/ 1008 w 149"/>
                <a:gd name="T45" fmla="*/ 238553 h 704"/>
                <a:gd name="T46" fmla="*/ 1546 w 149"/>
                <a:gd name="T47" fmla="*/ 250511 h 704"/>
                <a:gd name="T48" fmla="*/ 1794 w 149"/>
                <a:gd name="T49" fmla="*/ 262027 h 704"/>
                <a:gd name="T50" fmla="*/ 5230 w 149"/>
                <a:gd name="T51" fmla="*/ 256091 h 704"/>
                <a:gd name="T52" fmla="*/ 4988 w 149"/>
                <a:gd name="T53" fmla="*/ 253124 h 704"/>
                <a:gd name="T54" fmla="*/ 4605 w 149"/>
                <a:gd name="T55" fmla="*/ 244480 h 704"/>
                <a:gd name="T56" fmla="*/ 4202 w 149"/>
                <a:gd name="T57" fmla="*/ 231509 h 704"/>
                <a:gd name="T58" fmla="*/ 4460 w 149"/>
                <a:gd name="T59" fmla="*/ 214070 h 704"/>
                <a:gd name="T60" fmla="*/ 5230 w 149"/>
                <a:gd name="T61" fmla="*/ 193223 h 704"/>
                <a:gd name="T62" fmla="*/ 7417 w 149"/>
                <a:gd name="T63" fmla="*/ 169400 h 704"/>
                <a:gd name="T64" fmla="*/ 10991 w 149"/>
                <a:gd name="T65" fmla="*/ 143665 h 704"/>
                <a:gd name="T66" fmla="*/ 16461 w 149"/>
                <a:gd name="T67" fmla="*/ 116536 h 704"/>
                <a:gd name="T68" fmla="*/ 18242 w 149"/>
                <a:gd name="T69" fmla="*/ 103918 h 704"/>
                <a:gd name="T70" fmla="*/ 19028 w 149"/>
                <a:gd name="T71" fmla="*/ 87491 h 704"/>
                <a:gd name="T72" fmla="*/ 18387 w 149"/>
                <a:gd name="T73" fmla="*/ 68451 h 704"/>
                <a:gd name="T74" fmla="*/ 16751 w 149"/>
                <a:gd name="T75" fmla="*/ 49898 h 704"/>
                <a:gd name="T76" fmla="*/ 13892 w 149"/>
                <a:gd name="T77" fmla="*/ 31658 h 704"/>
                <a:gd name="T78" fmla="*/ 10353 w 149"/>
                <a:gd name="T79" fmla="*/ 16394 h 704"/>
                <a:gd name="T80" fmla="*/ 5615 w 149"/>
                <a:gd name="T81" fmla="*/ 523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</p:grpSp>
      <p:sp>
        <p:nvSpPr>
          <p:cNvPr id="18479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904" y="447675"/>
            <a:ext cx="6192837" cy="2686050"/>
          </a:xfrm>
        </p:spPr>
        <p:txBody>
          <a:bodyPr/>
          <a:lstStyle>
            <a:lvl1pPr>
              <a:defRPr sz="39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8480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EF761454-DA09-4AB8-B9A8-6F5E125692E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745268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79F0415-40EF-48FC-9ED6-625CEEE29CC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639581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20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1144" indent="0">
              <a:buNone/>
              <a:defRPr sz="1400"/>
            </a:lvl2pPr>
            <a:lvl3pPr marL="682408" indent="0">
              <a:buNone/>
              <a:defRPr sz="1200"/>
            </a:lvl3pPr>
            <a:lvl4pPr marL="1023625" indent="0">
              <a:buNone/>
              <a:defRPr sz="1100"/>
            </a:lvl4pPr>
            <a:lvl5pPr marL="1364825" indent="0">
              <a:buNone/>
              <a:defRPr sz="1100"/>
            </a:lvl5pPr>
            <a:lvl6pPr marL="1706093" indent="0">
              <a:buNone/>
              <a:defRPr sz="1100"/>
            </a:lvl6pPr>
            <a:lvl7pPr marL="2047234" indent="0">
              <a:buNone/>
              <a:defRPr sz="1100"/>
            </a:lvl7pPr>
            <a:lvl8pPr marL="2388372" indent="0">
              <a:buNone/>
              <a:defRPr sz="1100"/>
            </a:lvl8pPr>
            <a:lvl9pPr marL="2729568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E5FA2F08-FD86-45FD-B1FC-528341074E2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194920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173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9A1C2D4-0C05-4B60-851D-77B8865149F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4492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6FBB41-0EC6-405D-97DE-F2A63CE8CCC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412846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144" indent="0">
              <a:buNone/>
              <a:defRPr sz="1500" b="1"/>
            </a:lvl2pPr>
            <a:lvl3pPr marL="682408" indent="0">
              <a:buNone/>
              <a:defRPr sz="1400" b="1"/>
            </a:lvl3pPr>
            <a:lvl4pPr marL="1023625" indent="0">
              <a:buNone/>
              <a:defRPr sz="1200" b="1"/>
            </a:lvl4pPr>
            <a:lvl5pPr marL="1364825" indent="0">
              <a:buNone/>
              <a:defRPr sz="1200" b="1"/>
            </a:lvl5pPr>
            <a:lvl6pPr marL="1706093" indent="0">
              <a:buNone/>
              <a:defRPr sz="1200" b="1"/>
            </a:lvl6pPr>
            <a:lvl7pPr marL="2047234" indent="0">
              <a:buNone/>
              <a:defRPr sz="1200" b="1"/>
            </a:lvl7pPr>
            <a:lvl8pPr marL="2388372" indent="0">
              <a:buNone/>
              <a:defRPr sz="1200" b="1"/>
            </a:lvl8pPr>
            <a:lvl9pPr marL="2729568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200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144" indent="0">
              <a:buNone/>
              <a:defRPr sz="1500" b="1"/>
            </a:lvl2pPr>
            <a:lvl3pPr marL="682408" indent="0">
              <a:buNone/>
              <a:defRPr sz="1400" b="1"/>
            </a:lvl3pPr>
            <a:lvl4pPr marL="1023625" indent="0">
              <a:buNone/>
              <a:defRPr sz="1200" b="1"/>
            </a:lvl4pPr>
            <a:lvl5pPr marL="1364825" indent="0">
              <a:buNone/>
              <a:defRPr sz="1200" b="1"/>
            </a:lvl5pPr>
            <a:lvl6pPr marL="1706093" indent="0">
              <a:buNone/>
              <a:defRPr sz="1200" b="1"/>
            </a:lvl6pPr>
            <a:lvl7pPr marL="2047234" indent="0">
              <a:buNone/>
              <a:defRPr sz="1200" b="1"/>
            </a:lvl7pPr>
            <a:lvl8pPr marL="2388372" indent="0">
              <a:buNone/>
              <a:defRPr sz="1200" b="1"/>
            </a:lvl8pPr>
            <a:lvl9pPr marL="2729568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200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5BDED88-7209-45D7-A905-FE9E83E31F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003300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43F3132-E7D3-4DC5-8FE6-8646F495037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672402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36D54D1-2A32-44A2-BB50-940B8A26E7A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3233160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1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991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1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1144" indent="0">
              <a:buNone/>
              <a:defRPr sz="900"/>
            </a:lvl2pPr>
            <a:lvl3pPr marL="682408" indent="0">
              <a:buNone/>
              <a:defRPr sz="800"/>
            </a:lvl3pPr>
            <a:lvl4pPr marL="1023625" indent="0">
              <a:buNone/>
              <a:defRPr sz="700"/>
            </a:lvl4pPr>
            <a:lvl5pPr marL="1364825" indent="0">
              <a:buNone/>
              <a:defRPr sz="700"/>
            </a:lvl5pPr>
            <a:lvl6pPr marL="1706093" indent="0">
              <a:buNone/>
              <a:defRPr sz="700"/>
            </a:lvl6pPr>
            <a:lvl7pPr marL="2047234" indent="0">
              <a:buNone/>
              <a:defRPr sz="700"/>
            </a:lvl7pPr>
            <a:lvl8pPr marL="2388372" indent="0">
              <a:buNone/>
              <a:defRPr sz="700"/>
            </a:lvl8pPr>
            <a:lvl9pPr marL="2729568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1E87116-DD0E-4819-94B0-1702B234CCC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7183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1144" indent="0">
              <a:buNone/>
              <a:defRPr sz="2100"/>
            </a:lvl2pPr>
            <a:lvl3pPr marL="682408" indent="0">
              <a:buNone/>
              <a:defRPr sz="1800"/>
            </a:lvl3pPr>
            <a:lvl4pPr marL="1023625" indent="0">
              <a:buNone/>
              <a:defRPr sz="1500"/>
            </a:lvl4pPr>
            <a:lvl5pPr marL="1364825" indent="0">
              <a:buNone/>
              <a:defRPr sz="1500"/>
            </a:lvl5pPr>
            <a:lvl6pPr marL="1706093" indent="0">
              <a:buNone/>
              <a:defRPr sz="1500"/>
            </a:lvl6pPr>
            <a:lvl7pPr marL="2047234" indent="0">
              <a:buNone/>
              <a:defRPr sz="1500"/>
            </a:lvl7pPr>
            <a:lvl8pPr marL="2388372" indent="0">
              <a:buNone/>
              <a:defRPr sz="1500"/>
            </a:lvl8pPr>
            <a:lvl9pPr marL="2729568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677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1144" indent="0">
              <a:buNone/>
              <a:defRPr sz="900"/>
            </a:lvl2pPr>
            <a:lvl3pPr marL="682408" indent="0">
              <a:buNone/>
              <a:defRPr sz="800"/>
            </a:lvl3pPr>
            <a:lvl4pPr marL="1023625" indent="0">
              <a:buNone/>
              <a:defRPr sz="700"/>
            </a:lvl4pPr>
            <a:lvl5pPr marL="1364825" indent="0">
              <a:buNone/>
              <a:defRPr sz="700"/>
            </a:lvl5pPr>
            <a:lvl6pPr marL="1706093" indent="0">
              <a:buNone/>
              <a:defRPr sz="700"/>
            </a:lvl6pPr>
            <a:lvl7pPr marL="2047234" indent="0">
              <a:buNone/>
              <a:defRPr sz="700"/>
            </a:lvl7pPr>
            <a:lvl8pPr marL="2388372" indent="0">
              <a:buNone/>
              <a:defRPr sz="700"/>
            </a:lvl8pPr>
            <a:lvl9pPr marL="2729568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1D5ECA2-7A56-4A89-B09E-AB7FBCA0F55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535689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D7E00A9E-73F3-4946-8D2F-779CCFC0C88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3179882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394" y="77421"/>
            <a:ext cx="2060575" cy="44648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421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E2075E56-121F-4D50-B3EE-50E1BBA2CD9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08282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130" y="77392"/>
            <a:ext cx="8243887" cy="98583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1" y="1200173"/>
            <a:ext cx="4038600" cy="334208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2397FD8-E432-4426-9D3C-7E7B9506205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7062710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2"/>
          <p:cNvGrpSpPr>
            <a:grpSpLocks/>
          </p:cNvGrpSpPr>
          <p:nvPr/>
        </p:nvGrpSpPr>
        <p:grpSpPr bwMode="auto">
          <a:xfrm>
            <a:off x="240" y="0"/>
            <a:ext cx="8805863" cy="5143500"/>
            <a:chOff x="0" y="0"/>
            <a:chExt cx="5547" cy="4320"/>
          </a:xfrm>
        </p:grpSpPr>
        <p:grpSp>
          <p:nvGrpSpPr>
            <p:cNvPr id="43011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43012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16 w 596"/>
                  <a:gd name="T1" fmla="*/ 370 h 666"/>
                  <a:gd name="T2" fmla="*/ 6 w 596"/>
                  <a:gd name="T3" fmla="*/ 341 h 666"/>
                  <a:gd name="T4" fmla="*/ 0 w 596"/>
                  <a:gd name="T5" fmla="*/ 289 h 666"/>
                  <a:gd name="T6" fmla="*/ 4 w 596"/>
                  <a:gd name="T7" fmla="*/ 222 h 666"/>
                  <a:gd name="T8" fmla="*/ 25 w 596"/>
                  <a:gd name="T9" fmla="*/ 151 h 666"/>
                  <a:gd name="T10" fmla="*/ 69 w 596"/>
                  <a:gd name="T11" fmla="*/ 84 h 666"/>
                  <a:gd name="T12" fmla="*/ 142 w 596"/>
                  <a:gd name="T13" fmla="*/ 31 h 666"/>
                  <a:gd name="T14" fmla="*/ 247 w 596"/>
                  <a:gd name="T15" fmla="*/ 2 h 666"/>
                  <a:gd name="T16" fmla="*/ 380 w 596"/>
                  <a:gd name="T17" fmla="*/ 9 h 666"/>
                  <a:gd name="T18" fmla="*/ 484 w 596"/>
                  <a:gd name="T19" fmla="*/ 68 h 666"/>
                  <a:gd name="T20" fmla="*/ 554 w 596"/>
                  <a:gd name="T21" fmla="*/ 165 h 666"/>
                  <a:gd name="T22" fmla="*/ 591 w 596"/>
                  <a:gd name="T23" fmla="*/ 284 h 666"/>
                  <a:gd name="T24" fmla="*/ 595 w 596"/>
                  <a:gd name="T25" fmla="*/ 409 h 666"/>
                  <a:gd name="T26" fmla="*/ 566 w 596"/>
                  <a:gd name="T27" fmla="*/ 525 h 666"/>
                  <a:gd name="T28" fmla="*/ 507 w 596"/>
                  <a:gd name="T29" fmla="*/ 615 h 666"/>
                  <a:gd name="T30" fmla="*/ 417 w 596"/>
                  <a:gd name="T31" fmla="*/ 663 h 666"/>
                  <a:gd name="T32" fmla="*/ 389 w 596"/>
                  <a:gd name="T33" fmla="*/ 659 h 666"/>
                  <a:gd name="T34" fmla="*/ 441 w 596"/>
                  <a:gd name="T35" fmla="*/ 617 h 666"/>
                  <a:gd name="T36" fmla="*/ 482 w 596"/>
                  <a:gd name="T37" fmla="*/ 544 h 666"/>
                  <a:gd name="T38" fmla="*/ 509 w 596"/>
                  <a:gd name="T39" fmla="*/ 454 h 666"/>
                  <a:gd name="T40" fmla="*/ 520 w 596"/>
                  <a:gd name="T41" fmla="*/ 355 h 666"/>
                  <a:gd name="T42" fmla="*/ 514 w 596"/>
                  <a:gd name="T43" fmla="*/ 258 h 666"/>
                  <a:gd name="T44" fmla="*/ 485 w 596"/>
                  <a:gd name="T45" fmla="*/ 174 h 666"/>
                  <a:gd name="T46" fmla="*/ 433 w 596"/>
                  <a:gd name="T47" fmla="*/ 112 h 666"/>
                  <a:gd name="T48" fmla="*/ 341 w 596"/>
                  <a:gd name="T49" fmla="*/ 75 h 666"/>
                  <a:gd name="T50" fmla="*/ 246 w 596"/>
                  <a:gd name="T51" fmla="*/ 61 h 666"/>
                  <a:gd name="T52" fmla="*/ 174 w 596"/>
                  <a:gd name="T53" fmla="*/ 71 h 666"/>
                  <a:gd name="T54" fmla="*/ 121 w 596"/>
                  <a:gd name="T55" fmla="*/ 101 h 666"/>
                  <a:gd name="T56" fmla="*/ 84 w 596"/>
                  <a:gd name="T57" fmla="*/ 149 h 666"/>
                  <a:gd name="T58" fmla="*/ 57 w 596"/>
                  <a:gd name="T59" fmla="*/ 206 h 666"/>
                  <a:gd name="T60" fmla="*/ 40 w 596"/>
                  <a:gd name="T61" fmla="*/ 272 h 666"/>
                  <a:gd name="T62" fmla="*/ 28 w 596"/>
                  <a:gd name="T63" fmla="*/ 339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13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5 h 237"/>
                  <a:gd name="T4" fmla="*/ 3 w 257"/>
                  <a:gd name="T5" fmla="*/ 50 h 237"/>
                  <a:gd name="T6" fmla="*/ 6 w 257"/>
                  <a:gd name="T7" fmla="*/ 75 h 237"/>
                  <a:gd name="T8" fmla="*/ 11 w 257"/>
                  <a:gd name="T9" fmla="*/ 98 h 237"/>
                  <a:gd name="T10" fmla="*/ 18 w 257"/>
                  <a:gd name="T11" fmla="*/ 119 h 237"/>
                  <a:gd name="T12" fmla="*/ 27 w 257"/>
                  <a:gd name="T13" fmla="*/ 141 h 237"/>
                  <a:gd name="T14" fmla="*/ 38 w 257"/>
                  <a:gd name="T15" fmla="*/ 161 h 237"/>
                  <a:gd name="T16" fmla="*/ 51 w 257"/>
                  <a:gd name="T17" fmla="*/ 178 h 237"/>
                  <a:gd name="T18" fmla="*/ 67 w 257"/>
                  <a:gd name="T19" fmla="*/ 194 h 237"/>
                  <a:gd name="T20" fmla="*/ 86 w 257"/>
                  <a:gd name="T21" fmla="*/ 208 h 237"/>
                  <a:gd name="T22" fmla="*/ 106 w 257"/>
                  <a:gd name="T23" fmla="*/ 219 h 237"/>
                  <a:gd name="T24" fmla="*/ 131 w 257"/>
                  <a:gd name="T25" fmla="*/ 228 h 237"/>
                  <a:gd name="T26" fmla="*/ 158 w 257"/>
                  <a:gd name="T27" fmla="*/ 234 h 237"/>
                  <a:gd name="T28" fmla="*/ 188 w 257"/>
                  <a:gd name="T29" fmla="*/ 237 h 237"/>
                  <a:gd name="T30" fmla="*/ 220 w 257"/>
                  <a:gd name="T31" fmla="*/ 236 h 237"/>
                  <a:gd name="T32" fmla="*/ 257 w 257"/>
                  <a:gd name="T33" fmla="*/ 232 h 237"/>
                  <a:gd name="T34" fmla="*/ 224 w 257"/>
                  <a:gd name="T35" fmla="*/ 227 h 237"/>
                  <a:gd name="T36" fmla="*/ 195 w 257"/>
                  <a:gd name="T37" fmla="*/ 220 h 237"/>
                  <a:gd name="T38" fmla="*/ 170 w 257"/>
                  <a:gd name="T39" fmla="*/ 212 h 237"/>
                  <a:gd name="T40" fmla="*/ 148 w 257"/>
                  <a:gd name="T41" fmla="*/ 204 h 237"/>
                  <a:gd name="T42" fmla="*/ 128 w 257"/>
                  <a:gd name="T43" fmla="*/ 193 h 237"/>
                  <a:gd name="T44" fmla="*/ 112 w 257"/>
                  <a:gd name="T45" fmla="*/ 182 h 237"/>
                  <a:gd name="T46" fmla="*/ 97 w 257"/>
                  <a:gd name="T47" fmla="*/ 169 h 237"/>
                  <a:gd name="T48" fmla="*/ 84 w 257"/>
                  <a:gd name="T49" fmla="*/ 155 h 237"/>
                  <a:gd name="T50" fmla="*/ 72 w 257"/>
                  <a:gd name="T51" fmla="*/ 141 h 237"/>
                  <a:gd name="T52" fmla="*/ 61 w 257"/>
                  <a:gd name="T53" fmla="*/ 125 h 237"/>
                  <a:gd name="T54" fmla="*/ 52 w 257"/>
                  <a:gd name="T55" fmla="*/ 107 h 237"/>
                  <a:gd name="T56" fmla="*/ 43 w 257"/>
                  <a:gd name="T57" fmla="*/ 88 h 237"/>
                  <a:gd name="T58" fmla="*/ 33 w 257"/>
                  <a:gd name="T59" fmla="*/ 69 h 237"/>
                  <a:gd name="T60" fmla="*/ 23 w 257"/>
                  <a:gd name="T61" fmla="*/ 47 h 237"/>
                  <a:gd name="T62" fmla="*/ 12 w 257"/>
                  <a:gd name="T63" fmla="*/ 24 h 237"/>
                  <a:gd name="T64" fmla="*/ 0 w 257"/>
                  <a:gd name="T6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14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77 w 124"/>
                  <a:gd name="T1" fmla="*/ 0 h 110"/>
                  <a:gd name="T2" fmla="*/ 124 w 124"/>
                  <a:gd name="T3" fmla="*/ 108 h 110"/>
                  <a:gd name="T4" fmla="*/ 120 w 124"/>
                  <a:gd name="T5" fmla="*/ 107 h 110"/>
                  <a:gd name="T6" fmla="*/ 107 w 124"/>
                  <a:gd name="T7" fmla="*/ 105 h 110"/>
                  <a:gd name="T8" fmla="*/ 89 w 124"/>
                  <a:gd name="T9" fmla="*/ 101 h 110"/>
                  <a:gd name="T10" fmla="*/ 68 w 124"/>
                  <a:gd name="T11" fmla="*/ 99 h 110"/>
                  <a:gd name="T12" fmla="*/ 45 w 124"/>
                  <a:gd name="T13" fmla="*/ 97 h 110"/>
                  <a:gd name="T14" fmla="*/ 25 w 124"/>
                  <a:gd name="T15" fmla="*/ 98 h 110"/>
                  <a:gd name="T16" fmla="*/ 9 w 124"/>
                  <a:gd name="T17" fmla="*/ 102 h 110"/>
                  <a:gd name="T18" fmla="*/ 0 w 124"/>
                  <a:gd name="T19" fmla="*/ 110 h 110"/>
                  <a:gd name="T20" fmla="*/ 4 w 124"/>
                  <a:gd name="T21" fmla="*/ 98 h 110"/>
                  <a:gd name="T22" fmla="*/ 8 w 124"/>
                  <a:gd name="T23" fmla="*/ 89 h 110"/>
                  <a:gd name="T24" fmla="*/ 16 w 124"/>
                  <a:gd name="T25" fmla="*/ 82 h 110"/>
                  <a:gd name="T26" fmla="*/ 25 w 124"/>
                  <a:gd name="T27" fmla="*/ 76 h 110"/>
                  <a:gd name="T28" fmla="*/ 36 w 124"/>
                  <a:gd name="T29" fmla="*/ 72 h 110"/>
                  <a:gd name="T30" fmla="*/ 47 w 124"/>
                  <a:gd name="T31" fmla="*/ 71 h 110"/>
                  <a:gd name="T32" fmla="*/ 59 w 124"/>
                  <a:gd name="T33" fmla="*/ 71 h 110"/>
                  <a:gd name="T34" fmla="*/ 72 w 124"/>
                  <a:gd name="T35" fmla="*/ 74 h 110"/>
                  <a:gd name="T36" fmla="*/ 73 w 124"/>
                  <a:gd name="T37" fmla="*/ 71 h 110"/>
                  <a:gd name="T38" fmla="*/ 70 w 124"/>
                  <a:gd name="T39" fmla="*/ 56 h 110"/>
                  <a:gd name="T40" fmla="*/ 67 w 124"/>
                  <a:gd name="T41" fmla="*/ 38 h 110"/>
                  <a:gd name="T42" fmla="*/ 65 w 124"/>
                  <a:gd name="T43" fmla="*/ 30 h 110"/>
                  <a:gd name="T44" fmla="*/ 63 w 124"/>
                  <a:gd name="T45" fmla="*/ 30 h 110"/>
                  <a:gd name="T46" fmla="*/ 61 w 124"/>
                  <a:gd name="T47" fmla="*/ 29 h 110"/>
                  <a:gd name="T48" fmla="*/ 59 w 124"/>
                  <a:gd name="T49" fmla="*/ 26 h 110"/>
                  <a:gd name="T50" fmla="*/ 57 w 124"/>
                  <a:gd name="T51" fmla="*/ 23 h 110"/>
                  <a:gd name="T52" fmla="*/ 57 w 124"/>
                  <a:gd name="T53" fmla="*/ 19 h 110"/>
                  <a:gd name="T54" fmla="*/ 59 w 124"/>
                  <a:gd name="T55" fmla="*/ 14 h 110"/>
                  <a:gd name="T56" fmla="*/ 66 w 124"/>
                  <a:gd name="T57" fmla="*/ 8 h 110"/>
                  <a:gd name="T58" fmla="*/ 77 w 124"/>
                  <a:gd name="T5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15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5 w 109"/>
                  <a:gd name="T3" fmla="*/ 1 h 156"/>
                  <a:gd name="T4" fmla="*/ 18 w 109"/>
                  <a:gd name="T5" fmla="*/ 5 h 156"/>
                  <a:gd name="T6" fmla="*/ 37 w 109"/>
                  <a:gd name="T7" fmla="*/ 12 h 156"/>
                  <a:gd name="T8" fmla="*/ 58 w 109"/>
                  <a:gd name="T9" fmla="*/ 24 h 156"/>
                  <a:gd name="T10" fmla="*/ 78 w 109"/>
                  <a:gd name="T11" fmla="*/ 44 h 156"/>
                  <a:gd name="T12" fmla="*/ 96 w 109"/>
                  <a:gd name="T13" fmla="*/ 71 h 156"/>
                  <a:gd name="T14" fmla="*/ 107 w 109"/>
                  <a:gd name="T15" fmla="*/ 108 h 156"/>
                  <a:gd name="T16" fmla="*/ 109 w 109"/>
                  <a:gd name="T17" fmla="*/ 156 h 156"/>
                  <a:gd name="T18" fmla="*/ 105 w 109"/>
                  <a:gd name="T19" fmla="*/ 156 h 156"/>
                  <a:gd name="T20" fmla="*/ 99 w 109"/>
                  <a:gd name="T21" fmla="*/ 156 h 156"/>
                  <a:gd name="T22" fmla="*/ 93 w 109"/>
                  <a:gd name="T23" fmla="*/ 156 h 156"/>
                  <a:gd name="T24" fmla="*/ 87 w 109"/>
                  <a:gd name="T25" fmla="*/ 154 h 156"/>
                  <a:gd name="T26" fmla="*/ 81 w 109"/>
                  <a:gd name="T27" fmla="*/ 153 h 156"/>
                  <a:gd name="T28" fmla="*/ 74 w 109"/>
                  <a:gd name="T29" fmla="*/ 150 h 156"/>
                  <a:gd name="T30" fmla="*/ 66 w 109"/>
                  <a:gd name="T31" fmla="*/ 145 h 156"/>
                  <a:gd name="T32" fmla="*/ 58 w 109"/>
                  <a:gd name="T33" fmla="*/ 139 h 156"/>
                  <a:gd name="T34" fmla="*/ 53 w 109"/>
                  <a:gd name="T35" fmla="*/ 126 h 156"/>
                  <a:gd name="T36" fmla="*/ 53 w 109"/>
                  <a:gd name="T37" fmla="*/ 111 h 156"/>
                  <a:gd name="T38" fmla="*/ 56 w 109"/>
                  <a:gd name="T39" fmla="*/ 96 h 156"/>
                  <a:gd name="T40" fmla="*/ 59 w 109"/>
                  <a:gd name="T41" fmla="*/ 80 h 156"/>
                  <a:gd name="T42" fmla="*/ 56 w 109"/>
                  <a:gd name="T43" fmla="*/ 62 h 156"/>
                  <a:gd name="T44" fmla="*/ 48 w 109"/>
                  <a:gd name="T45" fmla="*/ 43 h 156"/>
                  <a:gd name="T46" fmla="*/ 31 w 109"/>
                  <a:gd name="T47" fmla="*/ 23 h 156"/>
                  <a:gd name="T48" fmla="*/ 0 w 109"/>
                  <a:gd name="T4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16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31 w 46"/>
                  <a:gd name="T1" fmla="*/ 0 h 94"/>
                  <a:gd name="T2" fmla="*/ 20 w 46"/>
                  <a:gd name="T3" fmla="*/ 38 h 94"/>
                  <a:gd name="T4" fmla="*/ 15 w 46"/>
                  <a:gd name="T5" fmla="*/ 62 h 94"/>
                  <a:gd name="T6" fmla="*/ 11 w 46"/>
                  <a:gd name="T7" fmla="*/ 79 h 94"/>
                  <a:gd name="T8" fmla="*/ 0 w 46"/>
                  <a:gd name="T9" fmla="*/ 94 h 94"/>
                  <a:gd name="T10" fmla="*/ 12 w 46"/>
                  <a:gd name="T11" fmla="*/ 88 h 94"/>
                  <a:gd name="T12" fmla="*/ 23 w 46"/>
                  <a:gd name="T13" fmla="*/ 80 h 94"/>
                  <a:gd name="T14" fmla="*/ 32 w 46"/>
                  <a:gd name="T15" fmla="*/ 69 h 94"/>
                  <a:gd name="T16" fmla="*/ 40 w 46"/>
                  <a:gd name="T17" fmla="*/ 57 h 94"/>
                  <a:gd name="T18" fmla="*/ 45 w 46"/>
                  <a:gd name="T19" fmla="*/ 44 h 94"/>
                  <a:gd name="T20" fmla="*/ 46 w 46"/>
                  <a:gd name="T21" fmla="*/ 30 h 94"/>
                  <a:gd name="T22" fmla="*/ 42 w 46"/>
                  <a:gd name="T23" fmla="*/ 15 h 94"/>
                  <a:gd name="T24" fmla="*/ 31 w 46"/>
                  <a:gd name="T2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17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1 w 54"/>
                  <a:gd name="T3" fmla="*/ 1 h 40"/>
                  <a:gd name="T4" fmla="*/ 6 w 54"/>
                  <a:gd name="T5" fmla="*/ 3 h 40"/>
                  <a:gd name="T6" fmla="*/ 13 w 54"/>
                  <a:gd name="T7" fmla="*/ 8 h 40"/>
                  <a:gd name="T8" fmla="*/ 21 w 54"/>
                  <a:gd name="T9" fmla="*/ 12 h 40"/>
                  <a:gd name="T10" fmla="*/ 29 w 54"/>
                  <a:gd name="T11" fmla="*/ 15 h 40"/>
                  <a:gd name="T12" fmla="*/ 38 w 54"/>
                  <a:gd name="T13" fmla="*/ 17 h 40"/>
                  <a:gd name="T14" fmla="*/ 46 w 54"/>
                  <a:gd name="T15" fmla="*/ 18 h 40"/>
                  <a:gd name="T16" fmla="*/ 54 w 54"/>
                  <a:gd name="T17" fmla="*/ 16 h 40"/>
                  <a:gd name="T18" fmla="*/ 53 w 54"/>
                  <a:gd name="T19" fmla="*/ 25 h 40"/>
                  <a:gd name="T20" fmla="*/ 50 w 54"/>
                  <a:gd name="T21" fmla="*/ 33 h 40"/>
                  <a:gd name="T22" fmla="*/ 44 w 54"/>
                  <a:gd name="T23" fmla="*/ 38 h 40"/>
                  <a:gd name="T24" fmla="*/ 37 w 54"/>
                  <a:gd name="T25" fmla="*/ 40 h 40"/>
                  <a:gd name="T26" fmla="*/ 28 w 54"/>
                  <a:gd name="T27" fmla="*/ 39 h 40"/>
                  <a:gd name="T28" fmla="*/ 19 w 54"/>
                  <a:gd name="T29" fmla="*/ 32 h 40"/>
                  <a:gd name="T30" fmla="*/ 10 w 54"/>
                  <a:gd name="T31" fmla="*/ 20 h 40"/>
                  <a:gd name="T32" fmla="*/ 0 w 54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18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6 w 149"/>
                  <a:gd name="T3" fmla="*/ 6 h 704"/>
                  <a:gd name="T4" fmla="*/ 16 w 149"/>
                  <a:gd name="T5" fmla="*/ 14 h 704"/>
                  <a:gd name="T6" fmla="*/ 28 w 149"/>
                  <a:gd name="T7" fmla="*/ 24 h 704"/>
                  <a:gd name="T8" fmla="*/ 41 w 149"/>
                  <a:gd name="T9" fmla="*/ 37 h 704"/>
                  <a:gd name="T10" fmla="*/ 58 w 149"/>
                  <a:gd name="T11" fmla="*/ 53 h 704"/>
                  <a:gd name="T12" fmla="*/ 73 w 149"/>
                  <a:gd name="T13" fmla="*/ 70 h 704"/>
                  <a:gd name="T14" fmla="*/ 88 w 149"/>
                  <a:gd name="T15" fmla="*/ 90 h 704"/>
                  <a:gd name="T16" fmla="*/ 100 w 149"/>
                  <a:gd name="T17" fmla="*/ 113 h 704"/>
                  <a:gd name="T18" fmla="*/ 112 w 149"/>
                  <a:gd name="T19" fmla="*/ 137 h 704"/>
                  <a:gd name="T20" fmla="*/ 120 w 149"/>
                  <a:gd name="T21" fmla="*/ 165 h 704"/>
                  <a:gd name="T22" fmla="*/ 124 w 149"/>
                  <a:gd name="T23" fmla="*/ 196 h 704"/>
                  <a:gd name="T24" fmla="*/ 126 w 149"/>
                  <a:gd name="T25" fmla="*/ 228 h 704"/>
                  <a:gd name="T26" fmla="*/ 120 w 149"/>
                  <a:gd name="T27" fmla="*/ 264 h 704"/>
                  <a:gd name="T28" fmla="*/ 109 w 149"/>
                  <a:gd name="T29" fmla="*/ 302 h 704"/>
                  <a:gd name="T30" fmla="*/ 92 w 149"/>
                  <a:gd name="T31" fmla="*/ 342 h 704"/>
                  <a:gd name="T32" fmla="*/ 67 w 149"/>
                  <a:gd name="T33" fmla="*/ 386 h 704"/>
                  <a:gd name="T34" fmla="*/ 39 w 149"/>
                  <a:gd name="T35" fmla="*/ 436 h 704"/>
                  <a:gd name="T36" fmla="*/ 21 w 149"/>
                  <a:gd name="T37" fmla="*/ 482 h 704"/>
                  <a:gd name="T38" fmla="*/ 10 w 149"/>
                  <a:gd name="T39" fmla="*/ 525 h 704"/>
                  <a:gd name="T40" fmla="*/ 6 w 149"/>
                  <a:gd name="T41" fmla="*/ 566 h 704"/>
                  <a:gd name="T42" fmla="*/ 6 w 149"/>
                  <a:gd name="T43" fmla="*/ 605 h 704"/>
                  <a:gd name="T44" fmla="*/ 8 w 149"/>
                  <a:gd name="T45" fmla="*/ 641 h 704"/>
                  <a:gd name="T46" fmla="*/ 12 w 149"/>
                  <a:gd name="T47" fmla="*/ 673 h 704"/>
                  <a:gd name="T48" fmla="*/ 14 w 149"/>
                  <a:gd name="T49" fmla="*/ 704 h 704"/>
                  <a:gd name="T50" fmla="*/ 41 w 149"/>
                  <a:gd name="T51" fmla="*/ 688 h 704"/>
                  <a:gd name="T52" fmla="*/ 39 w 149"/>
                  <a:gd name="T53" fmla="*/ 680 h 704"/>
                  <a:gd name="T54" fmla="*/ 36 w 149"/>
                  <a:gd name="T55" fmla="*/ 657 h 704"/>
                  <a:gd name="T56" fmla="*/ 33 w 149"/>
                  <a:gd name="T57" fmla="*/ 622 h 704"/>
                  <a:gd name="T58" fmla="*/ 35 w 149"/>
                  <a:gd name="T59" fmla="*/ 575 h 704"/>
                  <a:gd name="T60" fmla="*/ 41 w 149"/>
                  <a:gd name="T61" fmla="*/ 519 h 704"/>
                  <a:gd name="T62" fmla="*/ 58 w 149"/>
                  <a:gd name="T63" fmla="*/ 455 h 704"/>
                  <a:gd name="T64" fmla="*/ 86 w 149"/>
                  <a:gd name="T65" fmla="*/ 386 h 704"/>
                  <a:gd name="T66" fmla="*/ 129 w 149"/>
                  <a:gd name="T67" fmla="*/ 313 h 704"/>
                  <a:gd name="T68" fmla="*/ 143 w 149"/>
                  <a:gd name="T69" fmla="*/ 279 h 704"/>
                  <a:gd name="T70" fmla="*/ 149 w 149"/>
                  <a:gd name="T71" fmla="*/ 235 h 704"/>
                  <a:gd name="T72" fmla="*/ 144 w 149"/>
                  <a:gd name="T73" fmla="*/ 184 h 704"/>
                  <a:gd name="T74" fmla="*/ 131 w 149"/>
                  <a:gd name="T75" fmla="*/ 134 h 704"/>
                  <a:gd name="T76" fmla="*/ 109 w 149"/>
                  <a:gd name="T77" fmla="*/ 85 h 704"/>
                  <a:gd name="T78" fmla="*/ 81 w 149"/>
                  <a:gd name="T79" fmla="*/ 44 h 704"/>
                  <a:gd name="T80" fmla="*/ 44 w 149"/>
                  <a:gd name="T81" fmla="*/ 14 h 704"/>
                  <a:gd name="T82" fmla="*/ 0 w 149"/>
                  <a:gd name="T83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43019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4 w 128"/>
                <a:gd name="T1" fmla="*/ 0 h 217"/>
                <a:gd name="T2" fmla="*/ 105 w 128"/>
                <a:gd name="T3" fmla="*/ 9 h 217"/>
                <a:gd name="T4" fmla="*/ 115 w 128"/>
                <a:gd name="T5" fmla="*/ 27 h 217"/>
                <a:gd name="T6" fmla="*/ 123 w 128"/>
                <a:gd name="T7" fmla="*/ 50 h 217"/>
                <a:gd name="T8" fmla="*/ 128 w 128"/>
                <a:gd name="T9" fmla="*/ 78 h 217"/>
                <a:gd name="T10" fmla="*/ 127 w 128"/>
                <a:gd name="T11" fmla="*/ 111 h 217"/>
                <a:gd name="T12" fmla="*/ 116 w 128"/>
                <a:gd name="T13" fmla="*/ 145 h 217"/>
                <a:gd name="T14" fmla="*/ 94 w 128"/>
                <a:gd name="T15" fmla="*/ 181 h 217"/>
                <a:gd name="T16" fmla="*/ 60 w 128"/>
                <a:gd name="T17" fmla="*/ 217 h 217"/>
                <a:gd name="T18" fmla="*/ 49 w 128"/>
                <a:gd name="T19" fmla="*/ 213 h 217"/>
                <a:gd name="T20" fmla="*/ 38 w 128"/>
                <a:gd name="T21" fmla="*/ 210 h 217"/>
                <a:gd name="T22" fmla="*/ 26 w 128"/>
                <a:gd name="T23" fmla="*/ 205 h 217"/>
                <a:gd name="T24" fmla="*/ 16 w 128"/>
                <a:gd name="T25" fmla="*/ 201 h 217"/>
                <a:gd name="T26" fmla="*/ 8 w 128"/>
                <a:gd name="T27" fmla="*/ 196 h 217"/>
                <a:gd name="T28" fmla="*/ 2 w 128"/>
                <a:gd name="T29" fmla="*/ 190 h 217"/>
                <a:gd name="T30" fmla="*/ 0 w 128"/>
                <a:gd name="T31" fmla="*/ 183 h 217"/>
                <a:gd name="T32" fmla="*/ 1 w 128"/>
                <a:gd name="T33" fmla="*/ 178 h 217"/>
                <a:gd name="T34" fmla="*/ 13 w 128"/>
                <a:gd name="T35" fmla="*/ 171 h 217"/>
                <a:gd name="T36" fmla="*/ 29 w 128"/>
                <a:gd name="T37" fmla="*/ 161 h 217"/>
                <a:gd name="T38" fmla="*/ 46 w 128"/>
                <a:gd name="T39" fmla="*/ 150 h 217"/>
                <a:gd name="T40" fmla="*/ 63 w 128"/>
                <a:gd name="T41" fmla="*/ 134 h 217"/>
                <a:gd name="T42" fmla="*/ 79 w 128"/>
                <a:gd name="T43" fmla="*/ 112 h 217"/>
                <a:gd name="T44" fmla="*/ 91 w 128"/>
                <a:gd name="T45" fmla="*/ 83 h 217"/>
                <a:gd name="T46" fmla="*/ 97 w 128"/>
                <a:gd name="T47" fmla="*/ 46 h 217"/>
                <a:gd name="T48" fmla="*/ 94 w 128"/>
                <a:gd name="T4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3020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3021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3022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75 w 117"/>
                <a:gd name="T1" fmla="*/ 0 h 132"/>
                <a:gd name="T2" fmla="*/ 0 w 117"/>
                <a:gd name="T3" fmla="*/ 25 h 132"/>
                <a:gd name="T4" fmla="*/ 3 w 117"/>
                <a:gd name="T5" fmla="*/ 26 h 132"/>
                <a:gd name="T6" fmla="*/ 14 w 117"/>
                <a:gd name="T7" fmla="*/ 29 h 132"/>
                <a:gd name="T8" fmla="*/ 29 w 117"/>
                <a:gd name="T9" fmla="*/ 36 h 132"/>
                <a:gd name="T10" fmla="*/ 46 w 117"/>
                <a:gd name="T11" fmla="*/ 47 h 132"/>
                <a:gd name="T12" fmla="*/ 66 w 117"/>
                <a:gd name="T13" fmla="*/ 62 h 132"/>
                <a:gd name="T14" fmla="*/ 84 w 117"/>
                <a:gd name="T15" fmla="*/ 80 h 132"/>
                <a:gd name="T16" fmla="*/ 102 w 117"/>
                <a:gd name="T17" fmla="*/ 103 h 132"/>
                <a:gd name="T18" fmla="*/ 116 w 117"/>
                <a:gd name="T19" fmla="*/ 132 h 132"/>
                <a:gd name="T20" fmla="*/ 117 w 117"/>
                <a:gd name="T21" fmla="*/ 120 h 132"/>
                <a:gd name="T22" fmla="*/ 115 w 117"/>
                <a:gd name="T23" fmla="*/ 107 h 132"/>
                <a:gd name="T24" fmla="*/ 108 w 117"/>
                <a:gd name="T25" fmla="*/ 90 h 132"/>
                <a:gd name="T26" fmla="*/ 99 w 117"/>
                <a:gd name="T27" fmla="*/ 74 h 132"/>
                <a:gd name="T28" fmla="*/ 89 w 117"/>
                <a:gd name="T29" fmla="*/ 58 h 132"/>
                <a:gd name="T30" fmla="*/ 78 w 117"/>
                <a:gd name="T31" fmla="*/ 45 h 132"/>
                <a:gd name="T32" fmla="*/ 67 w 117"/>
                <a:gd name="T33" fmla="*/ 36 h 132"/>
                <a:gd name="T34" fmla="*/ 58 w 117"/>
                <a:gd name="T35" fmla="*/ 32 h 132"/>
                <a:gd name="T36" fmla="*/ 69 w 117"/>
                <a:gd name="T37" fmla="*/ 29 h 132"/>
                <a:gd name="T38" fmla="*/ 79 w 117"/>
                <a:gd name="T39" fmla="*/ 28 h 132"/>
                <a:gd name="T40" fmla="*/ 89 w 117"/>
                <a:gd name="T41" fmla="*/ 26 h 132"/>
                <a:gd name="T42" fmla="*/ 98 w 117"/>
                <a:gd name="T43" fmla="*/ 25 h 132"/>
                <a:gd name="T44" fmla="*/ 105 w 117"/>
                <a:gd name="T45" fmla="*/ 24 h 132"/>
                <a:gd name="T46" fmla="*/ 109 w 117"/>
                <a:gd name="T47" fmla="*/ 22 h 132"/>
                <a:gd name="T48" fmla="*/ 113 w 117"/>
                <a:gd name="T49" fmla="*/ 21 h 132"/>
                <a:gd name="T50" fmla="*/ 114 w 117"/>
                <a:gd name="T51" fmla="*/ 21 h 132"/>
                <a:gd name="T52" fmla="*/ 75 w 117"/>
                <a:gd name="T5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3023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9 w 29"/>
                <a:gd name="T1" fmla="*/ 0 h 77"/>
                <a:gd name="T2" fmla="*/ 23 w 29"/>
                <a:gd name="T3" fmla="*/ 0 h 77"/>
                <a:gd name="T4" fmla="*/ 16 w 29"/>
                <a:gd name="T5" fmla="*/ 4 h 77"/>
                <a:gd name="T6" fmla="*/ 9 w 29"/>
                <a:gd name="T7" fmla="*/ 9 h 77"/>
                <a:gd name="T8" fmla="*/ 4 w 29"/>
                <a:gd name="T9" fmla="*/ 19 h 77"/>
                <a:gd name="T10" fmla="*/ 1 w 29"/>
                <a:gd name="T11" fmla="*/ 30 h 77"/>
                <a:gd name="T12" fmla="*/ 0 w 29"/>
                <a:gd name="T13" fmla="*/ 44 h 77"/>
                <a:gd name="T14" fmla="*/ 3 w 29"/>
                <a:gd name="T15" fmla="*/ 60 h 77"/>
                <a:gd name="T16" fmla="*/ 11 w 29"/>
                <a:gd name="T17" fmla="*/ 77 h 77"/>
                <a:gd name="T18" fmla="*/ 15 w 29"/>
                <a:gd name="T19" fmla="*/ 53 h 77"/>
                <a:gd name="T20" fmla="*/ 19 w 29"/>
                <a:gd name="T21" fmla="*/ 37 h 77"/>
                <a:gd name="T22" fmla="*/ 23 w 29"/>
                <a:gd name="T23" fmla="*/ 22 h 77"/>
                <a:gd name="T24" fmla="*/ 29 w 29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3024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grpSp>
          <p:nvGrpSpPr>
            <p:cNvPr id="43025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4302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2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2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43029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43030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31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32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43033" name="Group 25"/>
            <p:cNvGrpSpPr>
              <a:grpSpLocks/>
            </p:cNvGrpSpPr>
            <p:nvPr userDrawn="1"/>
          </p:nvGrpSpPr>
          <p:grpSpPr bwMode="auto">
            <a:xfrm rot="-1307516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43034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35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36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43037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43038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39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40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43041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43042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43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44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43045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3046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5 h 237"/>
                <a:gd name="T4" fmla="*/ 3 w 257"/>
                <a:gd name="T5" fmla="*/ 50 h 237"/>
                <a:gd name="T6" fmla="*/ 6 w 257"/>
                <a:gd name="T7" fmla="*/ 75 h 237"/>
                <a:gd name="T8" fmla="*/ 11 w 257"/>
                <a:gd name="T9" fmla="*/ 98 h 237"/>
                <a:gd name="T10" fmla="*/ 18 w 257"/>
                <a:gd name="T11" fmla="*/ 119 h 237"/>
                <a:gd name="T12" fmla="*/ 27 w 257"/>
                <a:gd name="T13" fmla="*/ 141 h 237"/>
                <a:gd name="T14" fmla="*/ 38 w 257"/>
                <a:gd name="T15" fmla="*/ 161 h 237"/>
                <a:gd name="T16" fmla="*/ 51 w 257"/>
                <a:gd name="T17" fmla="*/ 178 h 237"/>
                <a:gd name="T18" fmla="*/ 67 w 257"/>
                <a:gd name="T19" fmla="*/ 194 h 237"/>
                <a:gd name="T20" fmla="*/ 86 w 257"/>
                <a:gd name="T21" fmla="*/ 208 h 237"/>
                <a:gd name="T22" fmla="*/ 106 w 257"/>
                <a:gd name="T23" fmla="*/ 219 h 237"/>
                <a:gd name="T24" fmla="*/ 131 w 257"/>
                <a:gd name="T25" fmla="*/ 228 h 237"/>
                <a:gd name="T26" fmla="*/ 158 w 257"/>
                <a:gd name="T27" fmla="*/ 234 h 237"/>
                <a:gd name="T28" fmla="*/ 188 w 257"/>
                <a:gd name="T29" fmla="*/ 237 h 237"/>
                <a:gd name="T30" fmla="*/ 220 w 257"/>
                <a:gd name="T31" fmla="*/ 236 h 237"/>
                <a:gd name="T32" fmla="*/ 257 w 257"/>
                <a:gd name="T33" fmla="*/ 232 h 237"/>
                <a:gd name="T34" fmla="*/ 224 w 257"/>
                <a:gd name="T35" fmla="*/ 227 h 237"/>
                <a:gd name="T36" fmla="*/ 195 w 257"/>
                <a:gd name="T37" fmla="*/ 220 h 237"/>
                <a:gd name="T38" fmla="*/ 170 w 257"/>
                <a:gd name="T39" fmla="*/ 212 h 237"/>
                <a:gd name="T40" fmla="*/ 148 w 257"/>
                <a:gd name="T41" fmla="*/ 204 h 237"/>
                <a:gd name="T42" fmla="*/ 128 w 257"/>
                <a:gd name="T43" fmla="*/ 193 h 237"/>
                <a:gd name="T44" fmla="*/ 112 w 257"/>
                <a:gd name="T45" fmla="*/ 182 h 237"/>
                <a:gd name="T46" fmla="*/ 97 w 257"/>
                <a:gd name="T47" fmla="*/ 169 h 237"/>
                <a:gd name="T48" fmla="*/ 84 w 257"/>
                <a:gd name="T49" fmla="*/ 155 h 237"/>
                <a:gd name="T50" fmla="*/ 72 w 257"/>
                <a:gd name="T51" fmla="*/ 141 h 237"/>
                <a:gd name="T52" fmla="*/ 61 w 257"/>
                <a:gd name="T53" fmla="*/ 125 h 237"/>
                <a:gd name="T54" fmla="*/ 52 w 257"/>
                <a:gd name="T55" fmla="*/ 107 h 237"/>
                <a:gd name="T56" fmla="*/ 43 w 257"/>
                <a:gd name="T57" fmla="*/ 88 h 237"/>
                <a:gd name="T58" fmla="*/ 33 w 257"/>
                <a:gd name="T59" fmla="*/ 69 h 237"/>
                <a:gd name="T60" fmla="*/ 23 w 257"/>
                <a:gd name="T61" fmla="*/ 47 h 237"/>
                <a:gd name="T62" fmla="*/ 12 w 257"/>
                <a:gd name="T63" fmla="*/ 24 h 237"/>
                <a:gd name="T64" fmla="*/ 0 w 257"/>
                <a:gd name="T6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3047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77 w 124"/>
                <a:gd name="T1" fmla="*/ 0 h 110"/>
                <a:gd name="T2" fmla="*/ 124 w 124"/>
                <a:gd name="T3" fmla="*/ 108 h 110"/>
                <a:gd name="T4" fmla="*/ 120 w 124"/>
                <a:gd name="T5" fmla="*/ 107 h 110"/>
                <a:gd name="T6" fmla="*/ 107 w 124"/>
                <a:gd name="T7" fmla="*/ 105 h 110"/>
                <a:gd name="T8" fmla="*/ 89 w 124"/>
                <a:gd name="T9" fmla="*/ 101 h 110"/>
                <a:gd name="T10" fmla="*/ 68 w 124"/>
                <a:gd name="T11" fmla="*/ 99 h 110"/>
                <a:gd name="T12" fmla="*/ 45 w 124"/>
                <a:gd name="T13" fmla="*/ 97 h 110"/>
                <a:gd name="T14" fmla="*/ 25 w 124"/>
                <a:gd name="T15" fmla="*/ 98 h 110"/>
                <a:gd name="T16" fmla="*/ 9 w 124"/>
                <a:gd name="T17" fmla="*/ 102 h 110"/>
                <a:gd name="T18" fmla="*/ 0 w 124"/>
                <a:gd name="T19" fmla="*/ 110 h 110"/>
                <a:gd name="T20" fmla="*/ 4 w 124"/>
                <a:gd name="T21" fmla="*/ 98 h 110"/>
                <a:gd name="T22" fmla="*/ 8 w 124"/>
                <a:gd name="T23" fmla="*/ 89 h 110"/>
                <a:gd name="T24" fmla="*/ 16 w 124"/>
                <a:gd name="T25" fmla="*/ 82 h 110"/>
                <a:gd name="T26" fmla="*/ 25 w 124"/>
                <a:gd name="T27" fmla="*/ 76 h 110"/>
                <a:gd name="T28" fmla="*/ 36 w 124"/>
                <a:gd name="T29" fmla="*/ 72 h 110"/>
                <a:gd name="T30" fmla="*/ 47 w 124"/>
                <a:gd name="T31" fmla="*/ 71 h 110"/>
                <a:gd name="T32" fmla="*/ 59 w 124"/>
                <a:gd name="T33" fmla="*/ 71 h 110"/>
                <a:gd name="T34" fmla="*/ 72 w 124"/>
                <a:gd name="T35" fmla="*/ 74 h 110"/>
                <a:gd name="T36" fmla="*/ 73 w 124"/>
                <a:gd name="T37" fmla="*/ 71 h 110"/>
                <a:gd name="T38" fmla="*/ 70 w 124"/>
                <a:gd name="T39" fmla="*/ 56 h 110"/>
                <a:gd name="T40" fmla="*/ 67 w 124"/>
                <a:gd name="T41" fmla="*/ 38 h 110"/>
                <a:gd name="T42" fmla="*/ 65 w 124"/>
                <a:gd name="T43" fmla="*/ 30 h 110"/>
                <a:gd name="T44" fmla="*/ 63 w 124"/>
                <a:gd name="T45" fmla="*/ 30 h 110"/>
                <a:gd name="T46" fmla="*/ 61 w 124"/>
                <a:gd name="T47" fmla="*/ 29 h 110"/>
                <a:gd name="T48" fmla="*/ 59 w 124"/>
                <a:gd name="T49" fmla="*/ 26 h 110"/>
                <a:gd name="T50" fmla="*/ 57 w 124"/>
                <a:gd name="T51" fmla="*/ 23 h 110"/>
                <a:gd name="T52" fmla="*/ 57 w 124"/>
                <a:gd name="T53" fmla="*/ 19 h 110"/>
                <a:gd name="T54" fmla="*/ 59 w 124"/>
                <a:gd name="T55" fmla="*/ 14 h 110"/>
                <a:gd name="T56" fmla="*/ 66 w 124"/>
                <a:gd name="T57" fmla="*/ 8 h 110"/>
                <a:gd name="T58" fmla="*/ 77 w 124"/>
                <a:gd name="T5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3048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31 w 46"/>
                <a:gd name="T1" fmla="*/ 0 h 94"/>
                <a:gd name="T2" fmla="*/ 20 w 46"/>
                <a:gd name="T3" fmla="*/ 38 h 94"/>
                <a:gd name="T4" fmla="*/ 15 w 46"/>
                <a:gd name="T5" fmla="*/ 62 h 94"/>
                <a:gd name="T6" fmla="*/ 11 w 46"/>
                <a:gd name="T7" fmla="*/ 79 h 94"/>
                <a:gd name="T8" fmla="*/ 0 w 46"/>
                <a:gd name="T9" fmla="*/ 94 h 94"/>
                <a:gd name="T10" fmla="*/ 12 w 46"/>
                <a:gd name="T11" fmla="*/ 88 h 94"/>
                <a:gd name="T12" fmla="*/ 23 w 46"/>
                <a:gd name="T13" fmla="*/ 80 h 94"/>
                <a:gd name="T14" fmla="*/ 32 w 46"/>
                <a:gd name="T15" fmla="*/ 69 h 94"/>
                <a:gd name="T16" fmla="*/ 40 w 46"/>
                <a:gd name="T17" fmla="*/ 57 h 94"/>
                <a:gd name="T18" fmla="*/ 45 w 46"/>
                <a:gd name="T19" fmla="*/ 44 h 94"/>
                <a:gd name="T20" fmla="*/ 46 w 46"/>
                <a:gd name="T21" fmla="*/ 30 h 94"/>
                <a:gd name="T22" fmla="*/ 42 w 46"/>
                <a:gd name="T23" fmla="*/ 15 h 94"/>
                <a:gd name="T24" fmla="*/ 31 w 46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3049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3050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6 w 149"/>
                <a:gd name="T3" fmla="*/ 6 h 704"/>
                <a:gd name="T4" fmla="*/ 16 w 149"/>
                <a:gd name="T5" fmla="*/ 14 h 704"/>
                <a:gd name="T6" fmla="*/ 28 w 149"/>
                <a:gd name="T7" fmla="*/ 24 h 704"/>
                <a:gd name="T8" fmla="*/ 41 w 149"/>
                <a:gd name="T9" fmla="*/ 37 h 704"/>
                <a:gd name="T10" fmla="*/ 58 w 149"/>
                <a:gd name="T11" fmla="*/ 53 h 704"/>
                <a:gd name="T12" fmla="*/ 73 w 149"/>
                <a:gd name="T13" fmla="*/ 70 h 704"/>
                <a:gd name="T14" fmla="*/ 88 w 149"/>
                <a:gd name="T15" fmla="*/ 90 h 704"/>
                <a:gd name="T16" fmla="*/ 100 w 149"/>
                <a:gd name="T17" fmla="*/ 113 h 704"/>
                <a:gd name="T18" fmla="*/ 112 w 149"/>
                <a:gd name="T19" fmla="*/ 137 h 704"/>
                <a:gd name="T20" fmla="*/ 120 w 149"/>
                <a:gd name="T21" fmla="*/ 165 h 704"/>
                <a:gd name="T22" fmla="*/ 124 w 149"/>
                <a:gd name="T23" fmla="*/ 196 h 704"/>
                <a:gd name="T24" fmla="*/ 126 w 149"/>
                <a:gd name="T25" fmla="*/ 228 h 704"/>
                <a:gd name="T26" fmla="*/ 120 w 149"/>
                <a:gd name="T27" fmla="*/ 264 h 704"/>
                <a:gd name="T28" fmla="*/ 109 w 149"/>
                <a:gd name="T29" fmla="*/ 302 h 704"/>
                <a:gd name="T30" fmla="*/ 92 w 149"/>
                <a:gd name="T31" fmla="*/ 342 h 704"/>
                <a:gd name="T32" fmla="*/ 67 w 149"/>
                <a:gd name="T33" fmla="*/ 386 h 704"/>
                <a:gd name="T34" fmla="*/ 39 w 149"/>
                <a:gd name="T35" fmla="*/ 436 h 704"/>
                <a:gd name="T36" fmla="*/ 21 w 149"/>
                <a:gd name="T37" fmla="*/ 482 h 704"/>
                <a:gd name="T38" fmla="*/ 10 w 149"/>
                <a:gd name="T39" fmla="*/ 525 h 704"/>
                <a:gd name="T40" fmla="*/ 6 w 149"/>
                <a:gd name="T41" fmla="*/ 566 h 704"/>
                <a:gd name="T42" fmla="*/ 6 w 149"/>
                <a:gd name="T43" fmla="*/ 605 h 704"/>
                <a:gd name="T44" fmla="*/ 8 w 149"/>
                <a:gd name="T45" fmla="*/ 641 h 704"/>
                <a:gd name="T46" fmla="*/ 12 w 149"/>
                <a:gd name="T47" fmla="*/ 673 h 704"/>
                <a:gd name="T48" fmla="*/ 14 w 149"/>
                <a:gd name="T49" fmla="*/ 704 h 704"/>
                <a:gd name="T50" fmla="*/ 41 w 149"/>
                <a:gd name="T51" fmla="*/ 688 h 704"/>
                <a:gd name="T52" fmla="*/ 39 w 149"/>
                <a:gd name="T53" fmla="*/ 680 h 704"/>
                <a:gd name="T54" fmla="*/ 36 w 149"/>
                <a:gd name="T55" fmla="*/ 657 h 704"/>
                <a:gd name="T56" fmla="*/ 33 w 149"/>
                <a:gd name="T57" fmla="*/ 622 h 704"/>
                <a:gd name="T58" fmla="*/ 35 w 149"/>
                <a:gd name="T59" fmla="*/ 575 h 704"/>
                <a:gd name="T60" fmla="*/ 41 w 149"/>
                <a:gd name="T61" fmla="*/ 519 h 704"/>
                <a:gd name="T62" fmla="*/ 58 w 149"/>
                <a:gd name="T63" fmla="*/ 455 h 704"/>
                <a:gd name="T64" fmla="*/ 86 w 149"/>
                <a:gd name="T65" fmla="*/ 386 h 704"/>
                <a:gd name="T66" fmla="*/ 129 w 149"/>
                <a:gd name="T67" fmla="*/ 313 h 704"/>
                <a:gd name="T68" fmla="*/ 143 w 149"/>
                <a:gd name="T69" fmla="*/ 279 h 704"/>
                <a:gd name="T70" fmla="*/ 149 w 149"/>
                <a:gd name="T71" fmla="*/ 235 h 704"/>
                <a:gd name="T72" fmla="*/ 144 w 149"/>
                <a:gd name="T73" fmla="*/ 184 h 704"/>
                <a:gd name="T74" fmla="*/ 131 w 149"/>
                <a:gd name="T75" fmla="*/ 134 h 704"/>
                <a:gd name="T76" fmla="*/ 109 w 149"/>
                <a:gd name="T77" fmla="*/ 85 h 704"/>
                <a:gd name="T78" fmla="*/ 81 w 149"/>
                <a:gd name="T79" fmla="*/ 44 h 704"/>
                <a:gd name="T80" fmla="*/ 44 w 149"/>
                <a:gd name="T81" fmla="*/ 14 h 704"/>
                <a:gd name="T82" fmla="*/ 0 w 149"/>
                <a:gd name="T83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3051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3052" name="Rectangle 4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3053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3054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2C91CCA-69DA-419A-91F4-53EF1D0EFC39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904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1071554806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2D3AA9-C2E8-431B-A99F-3BDD3503FE64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925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41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114" indent="0">
              <a:buNone/>
              <a:defRPr sz="1500" b="1"/>
            </a:lvl2pPr>
            <a:lvl3pPr marL="676756" indent="0">
              <a:buNone/>
              <a:defRPr sz="1400" b="1"/>
            </a:lvl3pPr>
            <a:lvl4pPr marL="1015135" indent="0">
              <a:buNone/>
              <a:defRPr sz="1200" b="1"/>
            </a:lvl4pPr>
            <a:lvl5pPr marL="1353554" indent="0">
              <a:buNone/>
              <a:defRPr sz="1200" b="1"/>
            </a:lvl5pPr>
            <a:lvl6pPr marL="1692155" indent="0">
              <a:buNone/>
              <a:defRPr sz="1200" b="1"/>
            </a:lvl6pPr>
            <a:lvl7pPr marL="2030267" indent="0">
              <a:buNone/>
              <a:defRPr sz="1200" b="1"/>
            </a:lvl7pPr>
            <a:lvl8pPr marL="2368492" indent="0">
              <a:buNone/>
              <a:defRPr sz="1200" b="1"/>
            </a:lvl8pPr>
            <a:lvl9pPr marL="2706966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472" y="1151341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114" indent="0">
              <a:buNone/>
              <a:defRPr sz="1500" b="1"/>
            </a:lvl2pPr>
            <a:lvl3pPr marL="676756" indent="0">
              <a:buNone/>
              <a:defRPr sz="1400" b="1"/>
            </a:lvl3pPr>
            <a:lvl4pPr marL="1015135" indent="0">
              <a:buNone/>
              <a:defRPr sz="1200" b="1"/>
            </a:lvl4pPr>
            <a:lvl5pPr marL="1353554" indent="0">
              <a:buNone/>
              <a:defRPr sz="1200" b="1"/>
            </a:lvl5pPr>
            <a:lvl6pPr marL="1692155" indent="0">
              <a:buNone/>
              <a:defRPr sz="1200" b="1"/>
            </a:lvl6pPr>
            <a:lvl7pPr marL="2030267" indent="0">
              <a:buNone/>
              <a:defRPr sz="1200" b="1"/>
            </a:lvl7pPr>
            <a:lvl8pPr marL="2368492" indent="0">
              <a:buNone/>
              <a:defRPr sz="1200" b="1"/>
            </a:lvl8pPr>
            <a:lvl9pPr marL="2706966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472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1F09DF-0D4A-4651-920D-28DC3ACE5D1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159190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194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287" indent="0">
              <a:buNone/>
              <a:defRPr sz="1800"/>
            </a:lvl2pPr>
            <a:lvl3pPr marL="908736" indent="0">
              <a:buNone/>
              <a:defRPr sz="1600"/>
            </a:lvl3pPr>
            <a:lvl4pPr marL="1363059" indent="0">
              <a:buNone/>
              <a:defRPr sz="1400"/>
            </a:lvl4pPr>
            <a:lvl5pPr marL="1817471" indent="0">
              <a:buNone/>
              <a:defRPr sz="1400"/>
            </a:lvl5pPr>
            <a:lvl6pPr marL="2271695" indent="0">
              <a:buNone/>
              <a:defRPr sz="1400"/>
            </a:lvl6pPr>
            <a:lvl7pPr marL="2725999" indent="0">
              <a:buNone/>
              <a:defRPr sz="1400"/>
            </a:lvl7pPr>
            <a:lvl8pPr marL="3180409" indent="0">
              <a:buNone/>
              <a:defRPr sz="1400"/>
            </a:lvl8pPr>
            <a:lvl9pPr marL="3634745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BDCC7-383E-4F18-B14F-B93DCF22125C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63353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173"/>
            <a:ext cx="4038600" cy="33420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55E3F-E1EA-47CC-A4CC-26A033DD008A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11290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87" indent="0">
              <a:buNone/>
              <a:defRPr sz="2000" b="1"/>
            </a:lvl2pPr>
            <a:lvl3pPr marL="908736" indent="0">
              <a:buNone/>
              <a:defRPr sz="1800" b="1"/>
            </a:lvl3pPr>
            <a:lvl4pPr marL="1363059" indent="0">
              <a:buNone/>
              <a:defRPr sz="1600" b="1"/>
            </a:lvl4pPr>
            <a:lvl5pPr marL="1817471" indent="0">
              <a:buNone/>
              <a:defRPr sz="1600" b="1"/>
            </a:lvl5pPr>
            <a:lvl6pPr marL="2271695" indent="0">
              <a:buNone/>
              <a:defRPr sz="1600" b="1"/>
            </a:lvl6pPr>
            <a:lvl7pPr marL="2725999" indent="0">
              <a:buNone/>
              <a:defRPr sz="1600" b="1"/>
            </a:lvl7pPr>
            <a:lvl8pPr marL="3180409" indent="0">
              <a:buNone/>
              <a:defRPr sz="1600" b="1"/>
            </a:lvl8pPr>
            <a:lvl9pPr marL="363474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233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87" indent="0">
              <a:buNone/>
              <a:defRPr sz="2000" b="1"/>
            </a:lvl2pPr>
            <a:lvl3pPr marL="908736" indent="0">
              <a:buNone/>
              <a:defRPr sz="1800" b="1"/>
            </a:lvl3pPr>
            <a:lvl4pPr marL="1363059" indent="0">
              <a:buNone/>
              <a:defRPr sz="1600" b="1"/>
            </a:lvl4pPr>
            <a:lvl5pPr marL="1817471" indent="0">
              <a:buNone/>
              <a:defRPr sz="1600" b="1"/>
            </a:lvl5pPr>
            <a:lvl6pPr marL="2271695" indent="0">
              <a:buNone/>
              <a:defRPr sz="1600" b="1"/>
            </a:lvl6pPr>
            <a:lvl7pPr marL="2725999" indent="0">
              <a:buNone/>
              <a:defRPr sz="1600" b="1"/>
            </a:lvl7pPr>
            <a:lvl8pPr marL="3180409" indent="0">
              <a:buNone/>
              <a:defRPr sz="1600" b="1"/>
            </a:lvl8pPr>
            <a:lvl9pPr marL="363474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2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A40524-A30A-4A17-A091-6412A03625D1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61408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F5D69-CF8F-41DF-9CB8-970329FFF65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20490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5037E5-A2BC-4D65-B5CE-1990B9022CC7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625630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1" y="204805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02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4287" indent="0">
              <a:buNone/>
              <a:defRPr sz="1200"/>
            </a:lvl2pPr>
            <a:lvl3pPr marL="908736" indent="0">
              <a:buNone/>
              <a:defRPr sz="1000"/>
            </a:lvl3pPr>
            <a:lvl4pPr marL="1363059" indent="0">
              <a:buNone/>
              <a:defRPr sz="900"/>
            </a:lvl4pPr>
            <a:lvl5pPr marL="1817471" indent="0">
              <a:buNone/>
              <a:defRPr sz="900"/>
            </a:lvl5pPr>
            <a:lvl6pPr marL="2271695" indent="0">
              <a:buNone/>
              <a:defRPr sz="900"/>
            </a:lvl6pPr>
            <a:lvl7pPr marL="2725999" indent="0">
              <a:buNone/>
              <a:defRPr sz="900"/>
            </a:lvl7pPr>
            <a:lvl8pPr marL="3180409" indent="0">
              <a:buNone/>
              <a:defRPr sz="900"/>
            </a:lvl8pPr>
            <a:lvl9pPr marL="363474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BA67BE-E8E4-453C-83DD-7EF3D5787530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83323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69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4287" indent="0">
              <a:buNone/>
              <a:defRPr sz="2800"/>
            </a:lvl2pPr>
            <a:lvl3pPr marL="908736" indent="0">
              <a:buNone/>
              <a:defRPr sz="2400"/>
            </a:lvl3pPr>
            <a:lvl4pPr marL="1363059" indent="0">
              <a:buNone/>
              <a:defRPr sz="2000"/>
            </a:lvl4pPr>
            <a:lvl5pPr marL="1817471" indent="0">
              <a:buNone/>
              <a:defRPr sz="2000"/>
            </a:lvl5pPr>
            <a:lvl6pPr marL="2271695" indent="0">
              <a:buNone/>
              <a:defRPr sz="2000"/>
            </a:lvl6pPr>
            <a:lvl7pPr marL="2725999" indent="0">
              <a:buNone/>
              <a:defRPr sz="2000"/>
            </a:lvl7pPr>
            <a:lvl8pPr marL="3180409" indent="0">
              <a:buNone/>
              <a:defRPr sz="2000"/>
            </a:lvl8pPr>
            <a:lvl9pPr marL="3634745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74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4287" indent="0">
              <a:buNone/>
              <a:defRPr sz="1200"/>
            </a:lvl2pPr>
            <a:lvl3pPr marL="908736" indent="0">
              <a:buNone/>
              <a:defRPr sz="1000"/>
            </a:lvl3pPr>
            <a:lvl4pPr marL="1363059" indent="0">
              <a:buNone/>
              <a:defRPr sz="900"/>
            </a:lvl4pPr>
            <a:lvl5pPr marL="1817471" indent="0">
              <a:buNone/>
              <a:defRPr sz="900"/>
            </a:lvl5pPr>
            <a:lvl6pPr marL="2271695" indent="0">
              <a:buNone/>
              <a:defRPr sz="900"/>
            </a:lvl6pPr>
            <a:lvl7pPr marL="2725999" indent="0">
              <a:buNone/>
              <a:defRPr sz="900"/>
            </a:lvl7pPr>
            <a:lvl8pPr marL="3180409" indent="0">
              <a:buNone/>
              <a:defRPr sz="900"/>
            </a:lvl8pPr>
            <a:lvl9pPr marL="363474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C048C-C1EB-464A-A16C-31E2553E6553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84617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8769A4-A0BB-4972-B5A8-93C04F68FE86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01262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427" y="77409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409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637F3-E588-4819-8223-2C1C6D9B37E9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52910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169" y="77410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1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fld id="{DD7B3AA9-17FB-4960-8E02-BEB3D5800A3E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387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77C6C1-0099-4497-84DB-261CEF8C77D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0929534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2"/>
          <p:cNvGrpSpPr>
            <a:grpSpLocks/>
          </p:cNvGrpSpPr>
          <p:nvPr/>
        </p:nvGrpSpPr>
        <p:grpSpPr bwMode="auto">
          <a:xfrm>
            <a:off x="115" y="0"/>
            <a:ext cx="8805863" cy="5143500"/>
            <a:chOff x="0" y="0"/>
            <a:chExt cx="5547" cy="4320"/>
          </a:xfrm>
        </p:grpSpPr>
        <p:grpSp>
          <p:nvGrpSpPr>
            <p:cNvPr id="43011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43012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16 w 596"/>
                  <a:gd name="T1" fmla="*/ 370 h 666"/>
                  <a:gd name="T2" fmla="*/ 6 w 596"/>
                  <a:gd name="T3" fmla="*/ 341 h 666"/>
                  <a:gd name="T4" fmla="*/ 0 w 596"/>
                  <a:gd name="T5" fmla="*/ 289 h 666"/>
                  <a:gd name="T6" fmla="*/ 4 w 596"/>
                  <a:gd name="T7" fmla="*/ 222 h 666"/>
                  <a:gd name="T8" fmla="*/ 25 w 596"/>
                  <a:gd name="T9" fmla="*/ 151 h 666"/>
                  <a:gd name="T10" fmla="*/ 69 w 596"/>
                  <a:gd name="T11" fmla="*/ 84 h 666"/>
                  <a:gd name="T12" fmla="*/ 142 w 596"/>
                  <a:gd name="T13" fmla="*/ 31 h 666"/>
                  <a:gd name="T14" fmla="*/ 247 w 596"/>
                  <a:gd name="T15" fmla="*/ 2 h 666"/>
                  <a:gd name="T16" fmla="*/ 380 w 596"/>
                  <a:gd name="T17" fmla="*/ 9 h 666"/>
                  <a:gd name="T18" fmla="*/ 484 w 596"/>
                  <a:gd name="T19" fmla="*/ 68 h 666"/>
                  <a:gd name="T20" fmla="*/ 554 w 596"/>
                  <a:gd name="T21" fmla="*/ 165 h 666"/>
                  <a:gd name="T22" fmla="*/ 591 w 596"/>
                  <a:gd name="T23" fmla="*/ 284 h 666"/>
                  <a:gd name="T24" fmla="*/ 595 w 596"/>
                  <a:gd name="T25" fmla="*/ 409 h 666"/>
                  <a:gd name="T26" fmla="*/ 566 w 596"/>
                  <a:gd name="T27" fmla="*/ 525 h 666"/>
                  <a:gd name="T28" fmla="*/ 507 w 596"/>
                  <a:gd name="T29" fmla="*/ 615 h 666"/>
                  <a:gd name="T30" fmla="*/ 417 w 596"/>
                  <a:gd name="T31" fmla="*/ 663 h 666"/>
                  <a:gd name="T32" fmla="*/ 389 w 596"/>
                  <a:gd name="T33" fmla="*/ 659 h 666"/>
                  <a:gd name="T34" fmla="*/ 441 w 596"/>
                  <a:gd name="T35" fmla="*/ 617 h 666"/>
                  <a:gd name="T36" fmla="*/ 482 w 596"/>
                  <a:gd name="T37" fmla="*/ 544 h 666"/>
                  <a:gd name="T38" fmla="*/ 509 w 596"/>
                  <a:gd name="T39" fmla="*/ 454 h 666"/>
                  <a:gd name="T40" fmla="*/ 520 w 596"/>
                  <a:gd name="T41" fmla="*/ 355 h 666"/>
                  <a:gd name="T42" fmla="*/ 514 w 596"/>
                  <a:gd name="T43" fmla="*/ 258 h 666"/>
                  <a:gd name="T44" fmla="*/ 485 w 596"/>
                  <a:gd name="T45" fmla="*/ 174 h 666"/>
                  <a:gd name="T46" fmla="*/ 433 w 596"/>
                  <a:gd name="T47" fmla="*/ 112 h 666"/>
                  <a:gd name="T48" fmla="*/ 341 w 596"/>
                  <a:gd name="T49" fmla="*/ 75 h 666"/>
                  <a:gd name="T50" fmla="*/ 246 w 596"/>
                  <a:gd name="T51" fmla="*/ 61 h 666"/>
                  <a:gd name="T52" fmla="*/ 174 w 596"/>
                  <a:gd name="T53" fmla="*/ 71 h 666"/>
                  <a:gd name="T54" fmla="*/ 121 w 596"/>
                  <a:gd name="T55" fmla="*/ 101 h 666"/>
                  <a:gd name="T56" fmla="*/ 84 w 596"/>
                  <a:gd name="T57" fmla="*/ 149 h 666"/>
                  <a:gd name="T58" fmla="*/ 57 w 596"/>
                  <a:gd name="T59" fmla="*/ 206 h 666"/>
                  <a:gd name="T60" fmla="*/ 40 w 596"/>
                  <a:gd name="T61" fmla="*/ 272 h 666"/>
                  <a:gd name="T62" fmla="*/ 28 w 596"/>
                  <a:gd name="T63" fmla="*/ 339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13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5 h 237"/>
                  <a:gd name="T4" fmla="*/ 3 w 257"/>
                  <a:gd name="T5" fmla="*/ 50 h 237"/>
                  <a:gd name="T6" fmla="*/ 6 w 257"/>
                  <a:gd name="T7" fmla="*/ 75 h 237"/>
                  <a:gd name="T8" fmla="*/ 11 w 257"/>
                  <a:gd name="T9" fmla="*/ 98 h 237"/>
                  <a:gd name="T10" fmla="*/ 18 w 257"/>
                  <a:gd name="T11" fmla="*/ 119 h 237"/>
                  <a:gd name="T12" fmla="*/ 27 w 257"/>
                  <a:gd name="T13" fmla="*/ 141 h 237"/>
                  <a:gd name="T14" fmla="*/ 38 w 257"/>
                  <a:gd name="T15" fmla="*/ 161 h 237"/>
                  <a:gd name="T16" fmla="*/ 51 w 257"/>
                  <a:gd name="T17" fmla="*/ 178 h 237"/>
                  <a:gd name="T18" fmla="*/ 67 w 257"/>
                  <a:gd name="T19" fmla="*/ 194 h 237"/>
                  <a:gd name="T20" fmla="*/ 86 w 257"/>
                  <a:gd name="T21" fmla="*/ 208 h 237"/>
                  <a:gd name="T22" fmla="*/ 106 w 257"/>
                  <a:gd name="T23" fmla="*/ 219 h 237"/>
                  <a:gd name="T24" fmla="*/ 131 w 257"/>
                  <a:gd name="T25" fmla="*/ 228 h 237"/>
                  <a:gd name="T26" fmla="*/ 158 w 257"/>
                  <a:gd name="T27" fmla="*/ 234 h 237"/>
                  <a:gd name="T28" fmla="*/ 188 w 257"/>
                  <a:gd name="T29" fmla="*/ 237 h 237"/>
                  <a:gd name="T30" fmla="*/ 220 w 257"/>
                  <a:gd name="T31" fmla="*/ 236 h 237"/>
                  <a:gd name="T32" fmla="*/ 257 w 257"/>
                  <a:gd name="T33" fmla="*/ 232 h 237"/>
                  <a:gd name="T34" fmla="*/ 224 w 257"/>
                  <a:gd name="T35" fmla="*/ 227 h 237"/>
                  <a:gd name="T36" fmla="*/ 195 w 257"/>
                  <a:gd name="T37" fmla="*/ 220 h 237"/>
                  <a:gd name="T38" fmla="*/ 170 w 257"/>
                  <a:gd name="T39" fmla="*/ 212 h 237"/>
                  <a:gd name="T40" fmla="*/ 148 w 257"/>
                  <a:gd name="T41" fmla="*/ 204 h 237"/>
                  <a:gd name="T42" fmla="*/ 128 w 257"/>
                  <a:gd name="T43" fmla="*/ 193 h 237"/>
                  <a:gd name="T44" fmla="*/ 112 w 257"/>
                  <a:gd name="T45" fmla="*/ 182 h 237"/>
                  <a:gd name="T46" fmla="*/ 97 w 257"/>
                  <a:gd name="T47" fmla="*/ 169 h 237"/>
                  <a:gd name="T48" fmla="*/ 84 w 257"/>
                  <a:gd name="T49" fmla="*/ 155 h 237"/>
                  <a:gd name="T50" fmla="*/ 72 w 257"/>
                  <a:gd name="T51" fmla="*/ 141 h 237"/>
                  <a:gd name="T52" fmla="*/ 61 w 257"/>
                  <a:gd name="T53" fmla="*/ 125 h 237"/>
                  <a:gd name="T54" fmla="*/ 52 w 257"/>
                  <a:gd name="T55" fmla="*/ 107 h 237"/>
                  <a:gd name="T56" fmla="*/ 43 w 257"/>
                  <a:gd name="T57" fmla="*/ 88 h 237"/>
                  <a:gd name="T58" fmla="*/ 33 w 257"/>
                  <a:gd name="T59" fmla="*/ 69 h 237"/>
                  <a:gd name="T60" fmla="*/ 23 w 257"/>
                  <a:gd name="T61" fmla="*/ 47 h 237"/>
                  <a:gd name="T62" fmla="*/ 12 w 257"/>
                  <a:gd name="T63" fmla="*/ 24 h 237"/>
                  <a:gd name="T64" fmla="*/ 0 w 257"/>
                  <a:gd name="T6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14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77 w 124"/>
                  <a:gd name="T1" fmla="*/ 0 h 110"/>
                  <a:gd name="T2" fmla="*/ 124 w 124"/>
                  <a:gd name="T3" fmla="*/ 108 h 110"/>
                  <a:gd name="T4" fmla="*/ 120 w 124"/>
                  <a:gd name="T5" fmla="*/ 107 h 110"/>
                  <a:gd name="T6" fmla="*/ 107 w 124"/>
                  <a:gd name="T7" fmla="*/ 105 h 110"/>
                  <a:gd name="T8" fmla="*/ 89 w 124"/>
                  <a:gd name="T9" fmla="*/ 101 h 110"/>
                  <a:gd name="T10" fmla="*/ 68 w 124"/>
                  <a:gd name="T11" fmla="*/ 99 h 110"/>
                  <a:gd name="T12" fmla="*/ 45 w 124"/>
                  <a:gd name="T13" fmla="*/ 97 h 110"/>
                  <a:gd name="T14" fmla="*/ 25 w 124"/>
                  <a:gd name="T15" fmla="*/ 98 h 110"/>
                  <a:gd name="T16" fmla="*/ 9 w 124"/>
                  <a:gd name="T17" fmla="*/ 102 h 110"/>
                  <a:gd name="T18" fmla="*/ 0 w 124"/>
                  <a:gd name="T19" fmla="*/ 110 h 110"/>
                  <a:gd name="T20" fmla="*/ 4 w 124"/>
                  <a:gd name="T21" fmla="*/ 98 h 110"/>
                  <a:gd name="T22" fmla="*/ 8 w 124"/>
                  <a:gd name="T23" fmla="*/ 89 h 110"/>
                  <a:gd name="T24" fmla="*/ 16 w 124"/>
                  <a:gd name="T25" fmla="*/ 82 h 110"/>
                  <a:gd name="T26" fmla="*/ 25 w 124"/>
                  <a:gd name="T27" fmla="*/ 76 h 110"/>
                  <a:gd name="T28" fmla="*/ 36 w 124"/>
                  <a:gd name="T29" fmla="*/ 72 h 110"/>
                  <a:gd name="T30" fmla="*/ 47 w 124"/>
                  <a:gd name="T31" fmla="*/ 71 h 110"/>
                  <a:gd name="T32" fmla="*/ 59 w 124"/>
                  <a:gd name="T33" fmla="*/ 71 h 110"/>
                  <a:gd name="T34" fmla="*/ 72 w 124"/>
                  <a:gd name="T35" fmla="*/ 74 h 110"/>
                  <a:gd name="T36" fmla="*/ 73 w 124"/>
                  <a:gd name="T37" fmla="*/ 71 h 110"/>
                  <a:gd name="T38" fmla="*/ 70 w 124"/>
                  <a:gd name="T39" fmla="*/ 56 h 110"/>
                  <a:gd name="T40" fmla="*/ 67 w 124"/>
                  <a:gd name="T41" fmla="*/ 38 h 110"/>
                  <a:gd name="T42" fmla="*/ 65 w 124"/>
                  <a:gd name="T43" fmla="*/ 30 h 110"/>
                  <a:gd name="T44" fmla="*/ 63 w 124"/>
                  <a:gd name="T45" fmla="*/ 30 h 110"/>
                  <a:gd name="T46" fmla="*/ 61 w 124"/>
                  <a:gd name="T47" fmla="*/ 29 h 110"/>
                  <a:gd name="T48" fmla="*/ 59 w 124"/>
                  <a:gd name="T49" fmla="*/ 26 h 110"/>
                  <a:gd name="T50" fmla="*/ 57 w 124"/>
                  <a:gd name="T51" fmla="*/ 23 h 110"/>
                  <a:gd name="T52" fmla="*/ 57 w 124"/>
                  <a:gd name="T53" fmla="*/ 19 h 110"/>
                  <a:gd name="T54" fmla="*/ 59 w 124"/>
                  <a:gd name="T55" fmla="*/ 14 h 110"/>
                  <a:gd name="T56" fmla="*/ 66 w 124"/>
                  <a:gd name="T57" fmla="*/ 8 h 110"/>
                  <a:gd name="T58" fmla="*/ 77 w 124"/>
                  <a:gd name="T5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15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5 w 109"/>
                  <a:gd name="T3" fmla="*/ 1 h 156"/>
                  <a:gd name="T4" fmla="*/ 18 w 109"/>
                  <a:gd name="T5" fmla="*/ 5 h 156"/>
                  <a:gd name="T6" fmla="*/ 37 w 109"/>
                  <a:gd name="T7" fmla="*/ 12 h 156"/>
                  <a:gd name="T8" fmla="*/ 58 w 109"/>
                  <a:gd name="T9" fmla="*/ 24 h 156"/>
                  <a:gd name="T10" fmla="*/ 78 w 109"/>
                  <a:gd name="T11" fmla="*/ 44 h 156"/>
                  <a:gd name="T12" fmla="*/ 96 w 109"/>
                  <a:gd name="T13" fmla="*/ 71 h 156"/>
                  <a:gd name="T14" fmla="*/ 107 w 109"/>
                  <a:gd name="T15" fmla="*/ 108 h 156"/>
                  <a:gd name="T16" fmla="*/ 109 w 109"/>
                  <a:gd name="T17" fmla="*/ 156 h 156"/>
                  <a:gd name="T18" fmla="*/ 105 w 109"/>
                  <a:gd name="T19" fmla="*/ 156 h 156"/>
                  <a:gd name="T20" fmla="*/ 99 w 109"/>
                  <a:gd name="T21" fmla="*/ 156 h 156"/>
                  <a:gd name="T22" fmla="*/ 93 w 109"/>
                  <a:gd name="T23" fmla="*/ 156 h 156"/>
                  <a:gd name="T24" fmla="*/ 87 w 109"/>
                  <a:gd name="T25" fmla="*/ 154 h 156"/>
                  <a:gd name="T26" fmla="*/ 81 w 109"/>
                  <a:gd name="T27" fmla="*/ 153 h 156"/>
                  <a:gd name="T28" fmla="*/ 74 w 109"/>
                  <a:gd name="T29" fmla="*/ 150 h 156"/>
                  <a:gd name="T30" fmla="*/ 66 w 109"/>
                  <a:gd name="T31" fmla="*/ 145 h 156"/>
                  <a:gd name="T32" fmla="*/ 58 w 109"/>
                  <a:gd name="T33" fmla="*/ 139 h 156"/>
                  <a:gd name="T34" fmla="*/ 53 w 109"/>
                  <a:gd name="T35" fmla="*/ 126 h 156"/>
                  <a:gd name="T36" fmla="*/ 53 w 109"/>
                  <a:gd name="T37" fmla="*/ 111 h 156"/>
                  <a:gd name="T38" fmla="*/ 56 w 109"/>
                  <a:gd name="T39" fmla="*/ 96 h 156"/>
                  <a:gd name="T40" fmla="*/ 59 w 109"/>
                  <a:gd name="T41" fmla="*/ 80 h 156"/>
                  <a:gd name="T42" fmla="*/ 56 w 109"/>
                  <a:gd name="T43" fmla="*/ 62 h 156"/>
                  <a:gd name="T44" fmla="*/ 48 w 109"/>
                  <a:gd name="T45" fmla="*/ 43 h 156"/>
                  <a:gd name="T46" fmla="*/ 31 w 109"/>
                  <a:gd name="T47" fmla="*/ 23 h 156"/>
                  <a:gd name="T48" fmla="*/ 0 w 109"/>
                  <a:gd name="T4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16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31 w 46"/>
                  <a:gd name="T1" fmla="*/ 0 h 94"/>
                  <a:gd name="T2" fmla="*/ 20 w 46"/>
                  <a:gd name="T3" fmla="*/ 38 h 94"/>
                  <a:gd name="T4" fmla="*/ 15 w 46"/>
                  <a:gd name="T5" fmla="*/ 62 h 94"/>
                  <a:gd name="T6" fmla="*/ 11 w 46"/>
                  <a:gd name="T7" fmla="*/ 79 h 94"/>
                  <a:gd name="T8" fmla="*/ 0 w 46"/>
                  <a:gd name="T9" fmla="*/ 94 h 94"/>
                  <a:gd name="T10" fmla="*/ 12 w 46"/>
                  <a:gd name="T11" fmla="*/ 88 h 94"/>
                  <a:gd name="T12" fmla="*/ 23 w 46"/>
                  <a:gd name="T13" fmla="*/ 80 h 94"/>
                  <a:gd name="T14" fmla="*/ 32 w 46"/>
                  <a:gd name="T15" fmla="*/ 69 h 94"/>
                  <a:gd name="T16" fmla="*/ 40 w 46"/>
                  <a:gd name="T17" fmla="*/ 57 h 94"/>
                  <a:gd name="T18" fmla="*/ 45 w 46"/>
                  <a:gd name="T19" fmla="*/ 44 h 94"/>
                  <a:gd name="T20" fmla="*/ 46 w 46"/>
                  <a:gd name="T21" fmla="*/ 30 h 94"/>
                  <a:gd name="T22" fmla="*/ 42 w 46"/>
                  <a:gd name="T23" fmla="*/ 15 h 94"/>
                  <a:gd name="T24" fmla="*/ 31 w 46"/>
                  <a:gd name="T2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17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1 w 54"/>
                  <a:gd name="T3" fmla="*/ 1 h 40"/>
                  <a:gd name="T4" fmla="*/ 6 w 54"/>
                  <a:gd name="T5" fmla="*/ 3 h 40"/>
                  <a:gd name="T6" fmla="*/ 13 w 54"/>
                  <a:gd name="T7" fmla="*/ 8 h 40"/>
                  <a:gd name="T8" fmla="*/ 21 w 54"/>
                  <a:gd name="T9" fmla="*/ 12 h 40"/>
                  <a:gd name="T10" fmla="*/ 29 w 54"/>
                  <a:gd name="T11" fmla="*/ 15 h 40"/>
                  <a:gd name="T12" fmla="*/ 38 w 54"/>
                  <a:gd name="T13" fmla="*/ 17 h 40"/>
                  <a:gd name="T14" fmla="*/ 46 w 54"/>
                  <a:gd name="T15" fmla="*/ 18 h 40"/>
                  <a:gd name="T16" fmla="*/ 54 w 54"/>
                  <a:gd name="T17" fmla="*/ 16 h 40"/>
                  <a:gd name="T18" fmla="*/ 53 w 54"/>
                  <a:gd name="T19" fmla="*/ 25 h 40"/>
                  <a:gd name="T20" fmla="*/ 50 w 54"/>
                  <a:gd name="T21" fmla="*/ 33 h 40"/>
                  <a:gd name="T22" fmla="*/ 44 w 54"/>
                  <a:gd name="T23" fmla="*/ 38 h 40"/>
                  <a:gd name="T24" fmla="*/ 37 w 54"/>
                  <a:gd name="T25" fmla="*/ 40 h 40"/>
                  <a:gd name="T26" fmla="*/ 28 w 54"/>
                  <a:gd name="T27" fmla="*/ 39 h 40"/>
                  <a:gd name="T28" fmla="*/ 19 w 54"/>
                  <a:gd name="T29" fmla="*/ 32 h 40"/>
                  <a:gd name="T30" fmla="*/ 10 w 54"/>
                  <a:gd name="T31" fmla="*/ 20 h 40"/>
                  <a:gd name="T32" fmla="*/ 0 w 54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18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6 w 149"/>
                  <a:gd name="T3" fmla="*/ 6 h 704"/>
                  <a:gd name="T4" fmla="*/ 16 w 149"/>
                  <a:gd name="T5" fmla="*/ 14 h 704"/>
                  <a:gd name="T6" fmla="*/ 28 w 149"/>
                  <a:gd name="T7" fmla="*/ 24 h 704"/>
                  <a:gd name="T8" fmla="*/ 41 w 149"/>
                  <a:gd name="T9" fmla="*/ 37 h 704"/>
                  <a:gd name="T10" fmla="*/ 58 w 149"/>
                  <a:gd name="T11" fmla="*/ 53 h 704"/>
                  <a:gd name="T12" fmla="*/ 73 w 149"/>
                  <a:gd name="T13" fmla="*/ 70 h 704"/>
                  <a:gd name="T14" fmla="*/ 88 w 149"/>
                  <a:gd name="T15" fmla="*/ 90 h 704"/>
                  <a:gd name="T16" fmla="*/ 100 w 149"/>
                  <a:gd name="T17" fmla="*/ 113 h 704"/>
                  <a:gd name="T18" fmla="*/ 112 w 149"/>
                  <a:gd name="T19" fmla="*/ 137 h 704"/>
                  <a:gd name="T20" fmla="*/ 120 w 149"/>
                  <a:gd name="T21" fmla="*/ 165 h 704"/>
                  <a:gd name="T22" fmla="*/ 124 w 149"/>
                  <a:gd name="T23" fmla="*/ 196 h 704"/>
                  <a:gd name="T24" fmla="*/ 126 w 149"/>
                  <a:gd name="T25" fmla="*/ 228 h 704"/>
                  <a:gd name="T26" fmla="*/ 120 w 149"/>
                  <a:gd name="T27" fmla="*/ 264 h 704"/>
                  <a:gd name="T28" fmla="*/ 109 w 149"/>
                  <a:gd name="T29" fmla="*/ 302 h 704"/>
                  <a:gd name="T30" fmla="*/ 92 w 149"/>
                  <a:gd name="T31" fmla="*/ 342 h 704"/>
                  <a:gd name="T32" fmla="*/ 67 w 149"/>
                  <a:gd name="T33" fmla="*/ 386 h 704"/>
                  <a:gd name="T34" fmla="*/ 39 w 149"/>
                  <a:gd name="T35" fmla="*/ 436 h 704"/>
                  <a:gd name="T36" fmla="*/ 21 w 149"/>
                  <a:gd name="T37" fmla="*/ 482 h 704"/>
                  <a:gd name="T38" fmla="*/ 10 w 149"/>
                  <a:gd name="T39" fmla="*/ 525 h 704"/>
                  <a:gd name="T40" fmla="*/ 6 w 149"/>
                  <a:gd name="T41" fmla="*/ 566 h 704"/>
                  <a:gd name="T42" fmla="*/ 6 w 149"/>
                  <a:gd name="T43" fmla="*/ 605 h 704"/>
                  <a:gd name="T44" fmla="*/ 8 w 149"/>
                  <a:gd name="T45" fmla="*/ 641 h 704"/>
                  <a:gd name="T46" fmla="*/ 12 w 149"/>
                  <a:gd name="T47" fmla="*/ 673 h 704"/>
                  <a:gd name="T48" fmla="*/ 14 w 149"/>
                  <a:gd name="T49" fmla="*/ 704 h 704"/>
                  <a:gd name="T50" fmla="*/ 41 w 149"/>
                  <a:gd name="T51" fmla="*/ 688 h 704"/>
                  <a:gd name="T52" fmla="*/ 39 w 149"/>
                  <a:gd name="T53" fmla="*/ 680 h 704"/>
                  <a:gd name="T54" fmla="*/ 36 w 149"/>
                  <a:gd name="T55" fmla="*/ 657 h 704"/>
                  <a:gd name="T56" fmla="*/ 33 w 149"/>
                  <a:gd name="T57" fmla="*/ 622 h 704"/>
                  <a:gd name="T58" fmla="*/ 35 w 149"/>
                  <a:gd name="T59" fmla="*/ 575 h 704"/>
                  <a:gd name="T60" fmla="*/ 41 w 149"/>
                  <a:gd name="T61" fmla="*/ 519 h 704"/>
                  <a:gd name="T62" fmla="*/ 58 w 149"/>
                  <a:gd name="T63" fmla="*/ 455 h 704"/>
                  <a:gd name="T64" fmla="*/ 86 w 149"/>
                  <a:gd name="T65" fmla="*/ 386 h 704"/>
                  <a:gd name="T66" fmla="*/ 129 w 149"/>
                  <a:gd name="T67" fmla="*/ 313 h 704"/>
                  <a:gd name="T68" fmla="*/ 143 w 149"/>
                  <a:gd name="T69" fmla="*/ 279 h 704"/>
                  <a:gd name="T70" fmla="*/ 149 w 149"/>
                  <a:gd name="T71" fmla="*/ 235 h 704"/>
                  <a:gd name="T72" fmla="*/ 144 w 149"/>
                  <a:gd name="T73" fmla="*/ 184 h 704"/>
                  <a:gd name="T74" fmla="*/ 131 w 149"/>
                  <a:gd name="T75" fmla="*/ 134 h 704"/>
                  <a:gd name="T76" fmla="*/ 109 w 149"/>
                  <a:gd name="T77" fmla="*/ 85 h 704"/>
                  <a:gd name="T78" fmla="*/ 81 w 149"/>
                  <a:gd name="T79" fmla="*/ 44 h 704"/>
                  <a:gd name="T80" fmla="*/ 44 w 149"/>
                  <a:gd name="T81" fmla="*/ 14 h 704"/>
                  <a:gd name="T82" fmla="*/ 0 w 149"/>
                  <a:gd name="T83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43019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4 w 128"/>
                <a:gd name="T1" fmla="*/ 0 h 217"/>
                <a:gd name="T2" fmla="*/ 105 w 128"/>
                <a:gd name="T3" fmla="*/ 9 h 217"/>
                <a:gd name="T4" fmla="*/ 115 w 128"/>
                <a:gd name="T5" fmla="*/ 27 h 217"/>
                <a:gd name="T6" fmla="*/ 123 w 128"/>
                <a:gd name="T7" fmla="*/ 50 h 217"/>
                <a:gd name="T8" fmla="*/ 128 w 128"/>
                <a:gd name="T9" fmla="*/ 78 h 217"/>
                <a:gd name="T10" fmla="*/ 127 w 128"/>
                <a:gd name="T11" fmla="*/ 111 h 217"/>
                <a:gd name="T12" fmla="*/ 116 w 128"/>
                <a:gd name="T13" fmla="*/ 145 h 217"/>
                <a:gd name="T14" fmla="*/ 94 w 128"/>
                <a:gd name="T15" fmla="*/ 181 h 217"/>
                <a:gd name="T16" fmla="*/ 60 w 128"/>
                <a:gd name="T17" fmla="*/ 217 h 217"/>
                <a:gd name="T18" fmla="*/ 49 w 128"/>
                <a:gd name="T19" fmla="*/ 213 h 217"/>
                <a:gd name="T20" fmla="*/ 38 w 128"/>
                <a:gd name="T21" fmla="*/ 210 h 217"/>
                <a:gd name="T22" fmla="*/ 26 w 128"/>
                <a:gd name="T23" fmla="*/ 205 h 217"/>
                <a:gd name="T24" fmla="*/ 16 w 128"/>
                <a:gd name="T25" fmla="*/ 201 h 217"/>
                <a:gd name="T26" fmla="*/ 8 w 128"/>
                <a:gd name="T27" fmla="*/ 196 h 217"/>
                <a:gd name="T28" fmla="*/ 2 w 128"/>
                <a:gd name="T29" fmla="*/ 190 h 217"/>
                <a:gd name="T30" fmla="*/ 0 w 128"/>
                <a:gd name="T31" fmla="*/ 183 h 217"/>
                <a:gd name="T32" fmla="*/ 1 w 128"/>
                <a:gd name="T33" fmla="*/ 178 h 217"/>
                <a:gd name="T34" fmla="*/ 13 w 128"/>
                <a:gd name="T35" fmla="*/ 171 h 217"/>
                <a:gd name="T36" fmla="*/ 29 w 128"/>
                <a:gd name="T37" fmla="*/ 161 h 217"/>
                <a:gd name="T38" fmla="*/ 46 w 128"/>
                <a:gd name="T39" fmla="*/ 150 h 217"/>
                <a:gd name="T40" fmla="*/ 63 w 128"/>
                <a:gd name="T41" fmla="*/ 134 h 217"/>
                <a:gd name="T42" fmla="*/ 79 w 128"/>
                <a:gd name="T43" fmla="*/ 112 h 217"/>
                <a:gd name="T44" fmla="*/ 91 w 128"/>
                <a:gd name="T45" fmla="*/ 83 h 217"/>
                <a:gd name="T46" fmla="*/ 97 w 128"/>
                <a:gd name="T47" fmla="*/ 46 h 217"/>
                <a:gd name="T48" fmla="*/ 94 w 128"/>
                <a:gd name="T4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3020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3021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3022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75 w 117"/>
                <a:gd name="T1" fmla="*/ 0 h 132"/>
                <a:gd name="T2" fmla="*/ 0 w 117"/>
                <a:gd name="T3" fmla="*/ 25 h 132"/>
                <a:gd name="T4" fmla="*/ 3 w 117"/>
                <a:gd name="T5" fmla="*/ 26 h 132"/>
                <a:gd name="T6" fmla="*/ 14 w 117"/>
                <a:gd name="T7" fmla="*/ 29 h 132"/>
                <a:gd name="T8" fmla="*/ 29 w 117"/>
                <a:gd name="T9" fmla="*/ 36 h 132"/>
                <a:gd name="T10" fmla="*/ 46 w 117"/>
                <a:gd name="T11" fmla="*/ 47 h 132"/>
                <a:gd name="T12" fmla="*/ 66 w 117"/>
                <a:gd name="T13" fmla="*/ 62 h 132"/>
                <a:gd name="T14" fmla="*/ 84 w 117"/>
                <a:gd name="T15" fmla="*/ 80 h 132"/>
                <a:gd name="T16" fmla="*/ 102 w 117"/>
                <a:gd name="T17" fmla="*/ 103 h 132"/>
                <a:gd name="T18" fmla="*/ 116 w 117"/>
                <a:gd name="T19" fmla="*/ 132 h 132"/>
                <a:gd name="T20" fmla="*/ 117 w 117"/>
                <a:gd name="T21" fmla="*/ 120 h 132"/>
                <a:gd name="T22" fmla="*/ 115 w 117"/>
                <a:gd name="T23" fmla="*/ 107 h 132"/>
                <a:gd name="T24" fmla="*/ 108 w 117"/>
                <a:gd name="T25" fmla="*/ 90 h 132"/>
                <a:gd name="T26" fmla="*/ 99 w 117"/>
                <a:gd name="T27" fmla="*/ 74 h 132"/>
                <a:gd name="T28" fmla="*/ 89 w 117"/>
                <a:gd name="T29" fmla="*/ 58 h 132"/>
                <a:gd name="T30" fmla="*/ 78 w 117"/>
                <a:gd name="T31" fmla="*/ 45 h 132"/>
                <a:gd name="T32" fmla="*/ 67 w 117"/>
                <a:gd name="T33" fmla="*/ 36 h 132"/>
                <a:gd name="T34" fmla="*/ 58 w 117"/>
                <a:gd name="T35" fmla="*/ 32 h 132"/>
                <a:gd name="T36" fmla="*/ 69 w 117"/>
                <a:gd name="T37" fmla="*/ 29 h 132"/>
                <a:gd name="T38" fmla="*/ 79 w 117"/>
                <a:gd name="T39" fmla="*/ 28 h 132"/>
                <a:gd name="T40" fmla="*/ 89 w 117"/>
                <a:gd name="T41" fmla="*/ 26 h 132"/>
                <a:gd name="T42" fmla="*/ 98 w 117"/>
                <a:gd name="T43" fmla="*/ 25 h 132"/>
                <a:gd name="T44" fmla="*/ 105 w 117"/>
                <a:gd name="T45" fmla="*/ 24 h 132"/>
                <a:gd name="T46" fmla="*/ 109 w 117"/>
                <a:gd name="T47" fmla="*/ 22 h 132"/>
                <a:gd name="T48" fmla="*/ 113 w 117"/>
                <a:gd name="T49" fmla="*/ 21 h 132"/>
                <a:gd name="T50" fmla="*/ 114 w 117"/>
                <a:gd name="T51" fmla="*/ 21 h 132"/>
                <a:gd name="T52" fmla="*/ 75 w 117"/>
                <a:gd name="T5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3023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9 w 29"/>
                <a:gd name="T1" fmla="*/ 0 h 77"/>
                <a:gd name="T2" fmla="*/ 23 w 29"/>
                <a:gd name="T3" fmla="*/ 0 h 77"/>
                <a:gd name="T4" fmla="*/ 16 w 29"/>
                <a:gd name="T5" fmla="*/ 4 h 77"/>
                <a:gd name="T6" fmla="*/ 9 w 29"/>
                <a:gd name="T7" fmla="*/ 9 h 77"/>
                <a:gd name="T8" fmla="*/ 4 w 29"/>
                <a:gd name="T9" fmla="*/ 19 h 77"/>
                <a:gd name="T10" fmla="*/ 1 w 29"/>
                <a:gd name="T11" fmla="*/ 30 h 77"/>
                <a:gd name="T12" fmla="*/ 0 w 29"/>
                <a:gd name="T13" fmla="*/ 44 h 77"/>
                <a:gd name="T14" fmla="*/ 3 w 29"/>
                <a:gd name="T15" fmla="*/ 60 h 77"/>
                <a:gd name="T16" fmla="*/ 11 w 29"/>
                <a:gd name="T17" fmla="*/ 77 h 77"/>
                <a:gd name="T18" fmla="*/ 15 w 29"/>
                <a:gd name="T19" fmla="*/ 53 h 77"/>
                <a:gd name="T20" fmla="*/ 19 w 29"/>
                <a:gd name="T21" fmla="*/ 37 h 77"/>
                <a:gd name="T22" fmla="*/ 23 w 29"/>
                <a:gd name="T23" fmla="*/ 22 h 77"/>
                <a:gd name="T24" fmla="*/ 29 w 29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3024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grpSp>
          <p:nvGrpSpPr>
            <p:cNvPr id="43025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4302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2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2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43029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43030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31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32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43033" name="Group 25"/>
            <p:cNvGrpSpPr>
              <a:grpSpLocks/>
            </p:cNvGrpSpPr>
            <p:nvPr userDrawn="1"/>
          </p:nvGrpSpPr>
          <p:grpSpPr bwMode="auto">
            <a:xfrm rot="-1307516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43034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35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36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43037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43038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39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40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43041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43042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43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044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43045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3046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5 h 237"/>
                <a:gd name="T4" fmla="*/ 3 w 257"/>
                <a:gd name="T5" fmla="*/ 50 h 237"/>
                <a:gd name="T6" fmla="*/ 6 w 257"/>
                <a:gd name="T7" fmla="*/ 75 h 237"/>
                <a:gd name="T8" fmla="*/ 11 w 257"/>
                <a:gd name="T9" fmla="*/ 98 h 237"/>
                <a:gd name="T10" fmla="*/ 18 w 257"/>
                <a:gd name="T11" fmla="*/ 119 h 237"/>
                <a:gd name="T12" fmla="*/ 27 w 257"/>
                <a:gd name="T13" fmla="*/ 141 h 237"/>
                <a:gd name="T14" fmla="*/ 38 w 257"/>
                <a:gd name="T15" fmla="*/ 161 h 237"/>
                <a:gd name="T16" fmla="*/ 51 w 257"/>
                <a:gd name="T17" fmla="*/ 178 h 237"/>
                <a:gd name="T18" fmla="*/ 67 w 257"/>
                <a:gd name="T19" fmla="*/ 194 h 237"/>
                <a:gd name="T20" fmla="*/ 86 w 257"/>
                <a:gd name="T21" fmla="*/ 208 h 237"/>
                <a:gd name="T22" fmla="*/ 106 w 257"/>
                <a:gd name="T23" fmla="*/ 219 h 237"/>
                <a:gd name="T24" fmla="*/ 131 w 257"/>
                <a:gd name="T25" fmla="*/ 228 h 237"/>
                <a:gd name="T26" fmla="*/ 158 w 257"/>
                <a:gd name="T27" fmla="*/ 234 h 237"/>
                <a:gd name="T28" fmla="*/ 188 w 257"/>
                <a:gd name="T29" fmla="*/ 237 h 237"/>
                <a:gd name="T30" fmla="*/ 220 w 257"/>
                <a:gd name="T31" fmla="*/ 236 h 237"/>
                <a:gd name="T32" fmla="*/ 257 w 257"/>
                <a:gd name="T33" fmla="*/ 232 h 237"/>
                <a:gd name="T34" fmla="*/ 224 w 257"/>
                <a:gd name="T35" fmla="*/ 227 h 237"/>
                <a:gd name="T36" fmla="*/ 195 w 257"/>
                <a:gd name="T37" fmla="*/ 220 h 237"/>
                <a:gd name="T38" fmla="*/ 170 w 257"/>
                <a:gd name="T39" fmla="*/ 212 h 237"/>
                <a:gd name="T40" fmla="*/ 148 w 257"/>
                <a:gd name="T41" fmla="*/ 204 h 237"/>
                <a:gd name="T42" fmla="*/ 128 w 257"/>
                <a:gd name="T43" fmla="*/ 193 h 237"/>
                <a:gd name="T44" fmla="*/ 112 w 257"/>
                <a:gd name="T45" fmla="*/ 182 h 237"/>
                <a:gd name="T46" fmla="*/ 97 w 257"/>
                <a:gd name="T47" fmla="*/ 169 h 237"/>
                <a:gd name="T48" fmla="*/ 84 w 257"/>
                <a:gd name="T49" fmla="*/ 155 h 237"/>
                <a:gd name="T50" fmla="*/ 72 w 257"/>
                <a:gd name="T51" fmla="*/ 141 h 237"/>
                <a:gd name="T52" fmla="*/ 61 w 257"/>
                <a:gd name="T53" fmla="*/ 125 h 237"/>
                <a:gd name="T54" fmla="*/ 52 w 257"/>
                <a:gd name="T55" fmla="*/ 107 h 237"/>
                <a:gd name="T56" fmla="*/ 43 w 257"/>
                <a:gd name="T57" fmla="*/ 88 h 237"/>
                <a:gd name="T58" fmla="*/ 33 w 257"/>
                <a:gd name="T59" fmla="*/ 69 h 237"/>
                <a:gd name="T60" fmla="*/ 23 w 257"/>
                <a:gd name="T61" fmla="*/ 47 h 237"/>
                <a:gd name="T62" fmla="*/ 12 w 257"/>
                <a:gd name="T63" fmla="*/ 24 h 237"/>
                <a:gd name="T64" fmla="*/ 0 w 257"/>
                <a:gd name="T6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3047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77 w 124"/>
                <a:gd name="T1" fmla="*/ 0 h 110"/>
                <a:gd name="T2" fmla="*/ 124 w 124"/>
                <a:gd name="T3" fmla="*/ 108 h 110"/>
                <a:gd name="T4" fmla="*/ 120 w 124"/>
                <a:gd name="T5" fmla="*/ 107 h 110"/>
                <a:gd name="T6" fmla="*/ 107 w 124"/>
                <a:gd name="T7" fmla="*/ 105 h 110"/>
                <a:gd name="T8" fmla="*/ 89 w 124"/>
                <a:gd name="T9" fmla="*/ 101 h 110"/>
                <a:gd name="T10" fmla="*/ 68 w 124"/>
                <a:gd name="T11" fmla="*/ 99 h 110"/>
                <a:gd name="T12" fmla="*/ 45 w 124"/>
                <a:gd name="T13" fmla="*/ 97 h 110"/>
                <a:gd name="T14" fmla="*/ 25 w 124"/>
                <a:gd name="T15" fmla="*/ 98 h 110"/>
                <a:gd name="T16" fmla="*/ 9 w 124"/>
                <a:gd name="T17" fmla="*/ 102 h 110"/>
                <a:gd name="T18" fmla="*/ 0 w 124"/>
                <a:gd name="T19" fmla="*/ 110 h 110"/>
                <a:gd name="T20" fmla="*/ 4 w 124"/>
                <a:gd name="T21" fmla="*/ 98 h 110"/>
                <a:gd name="T22" fmla="*/ 8 w 124"/>
                <a:gd name="T23" fmla="*/ 89 h 110"/>
                <a:gd name="T24" fmla="*/ 16 w 124"/>
                <a:gd name="T25" fmla="*/ 82 h 110"/>
                <a:gd name="T26" fmla="*/ 25 w 124"/>
                <a:gd name="T27" fmla="*/ 76 h 110"/>
                <a:gd name="T28" fmla="*/ 36 w 124"/>
                <a:gd name="T29" fmla="*/ 72 h 110"/>
                <a:gd name="T30" fmla="*/ 47 w 124"/>
                <a:gd name="T31" fmla="*/ 71 h 110"/>
                <a:gd name="T32" fmla="*/ 59 w 124"/>
                <a:gd name="T33" fmla="*/ 71 h 110"/>
                <a:gd name="T34" fmla="*/ 72 w 124"/>
                <a:gd name="T35" fmla="*/ 74 h 110"/>
                <a:gd name="T36" fmla="*/ 73 w 124"/>
                <a:gd name="T37" fmla="*/ 71 h 110"/>
                <a:gd name="T38" fmla="*/ 70 w 124"/>
                <a:gd name="T39" fmla="*/ 56 h 110"/>
                <a:gd name="T40" fmla="*/ 67 w 124"/>
                <a:gd name="T41" fmla="*/ 38 h 110"/>
                <a:gd name="T42" fmla="*/ 65 w 124"/>
                <a:gd name="T43" fmla="*/ 30 h 110"/>
                <a:gd name="T44" fmla="*/ 63 w 124"/>
                <a:gd name="T45" fmla="*/ 30 h 110"/>
                <a:gd name="T46" fmla="*/ 61 w 124"/>
                <a:gd name="T47" fmla="*/ 29 h 110"/>
                <a:gd name="T48" fmla="*/ 59 w 124"/>
                <a:gd name="T49" fmla="*/ 26 h 110"/>
                <a:gd name="T50" fmla="*/ 57 w 124"/>
                <a:gd name="T51" fmla="*/ 23 h 110"/>
                <a:gd name="T52" fmla="*/ 57 w 124"/>
                <a:gd name="T53" fmla="*/ 19 h 110"/>
                <a:gd name="T54" fmla="*/ 59 w 124"/>
                <a:gd name="T55" fmla="*/ 14 h 110"/>
                <a:gd name="T56" fmla="*/ 66 w 124"/>
                <a:gd name="T57" fmla="*/ 8 h 110"/>
                <a:gd name="T58" fmla="*/ 77 w 124"/>
                <a:gd name="T5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3048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31 w 46"/>
                <a:gd name="T1" fmla="*/ 0 h 94"/>
                <a:gd name="T2" fmla="*/ 20 w 46"/>
                <a:gd name="T3" fmla="*/ 38 h 94"/>
                <a:gd name="T4" fmla="*/ 15 w 46"/>
                <a:gd name="T5" fmla="*/ 62 h 94"/>
                <a:gd name="T6" fmla="*/ 11 w 46"/>
                <a:gd name="T7" fmla="*/ 79 h 94"/>
                <a:gd name="T8" fmla="*/ 0 w 46"/>
                <a:gd name="T9" fmla="*/ 94 h 94"/>
                <a:gd name="T10" fmla="*/ 12 w 46"/>
                <a:gd name="T11" fmla="*/ 88 h 94"/>
                <a:gd name="T12" fmla="*/ 23 w 46"/>
                <a:gd name="T13" fmla="*/ 80 h 94"/>
                <a:gd name="T14" fmla="*/ 32 w 46"/>
                <a:gd name="T15" fmla="*/ 69 h 94"/>
                <a:gd name="T16" fmla="*/ 40 w 46"/>
                <a:gd name="T17" fmla="*/ 57 h 94"/>
                <a:gd name="T18" fmla="*/ 45 w 46"/>
                <a:gd name="T19" fmla="*/ 44 h 94"/>
                <a:gd name="T20" fmla="*/ 46 w 46"/>
                <a:gd name="T21" fmla="*/ 30 h 94"/>
                <a:gd name="T22" fmla="*/ 42 w 46"/>
                <a:gd name="T23" fmla="*/ 15 h 94"/>
                <a:gd name="T24" fmla="*/ 31 w 46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3049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3050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6 w 149"/>
                <a:gd name="T3" fmla="*/ 6 h 704"/>
                <a:gd name="T4" fmla="*/ 16 w 149"/>
                <a:gd name="T5" fmla="*/ 14 h 704"/>
                <a:gd name="T6" fmla="*/ 28 w 149"/>
                <a:gd name="T7" fmla="*/ 24 h 704"/>
                <a:gd name="T8" fmla="*/ 41 w 149"/>
                <a:gd name="T9" fmla="*/ 37 h 704"/>
                <a:gd name="T10" fmla="*/ 58 w 149"/>
                <a:gd name="T11" fmla="*/ 53 h 704"/>
                <a:gd name="T12" fmla="*/ 73 w 149"/>
                <a:gd name="T13" fmla="*/ 70 h 704"/>
                <a:gd name="T14" fmla="*/ 88 w 149"/>
                <a:gd name="T15" fmla="*/ 90 h 704"/>
                <a:gd name="T16" fmla="*/ 100 w 149"/>
                <a:gd name="T17" fmla="*/ 113 h 704"/>
                <a:gd name="T18" fmla="*/ 112 w 149"/>
                <a:gd name="T19" fmla="*/ 137 h 704"/>
                <a:gd name="T20" fmla="*/ 120 w 149"/>
                <a:gd name="T21" fmla="*/ 165 h 704"/>
                <a:gd name="T22" fmla="*/ 124 w 149"/>
                <a:gd name="T23" fmla="*/ 196 h 704"/>
                <a:gd name="T24" fmla="*/ 126 w 149"/>
                <a:gd name="T25" fmla="*/ 228 h 704"/>
                <a:gd name="T26" fmla="*/ 120 w 149"/>
                <a:gd name="T27" fmla="*/ 264 h 704"/>
                <a:gd name="T28" fmla="*/ 109 w 149"/>
                <a:gd name="T29" fmla="*/ 302 h 704"/>
                <a:gd name="T30" fmla="*/ 92 w 149"/>
                <a:gd name="T31" fmla="*/ 342 h 704"/>
                <a:gd name="T32" fmla="*/ 67 w 149"/>
                <a:gd name="T33" fmla="*/ 386 h 704"/>
                <a:gd name="T34" fmla="*/ 39 w 149"/>
                <a:gd name="T35" fmla="*/ 436 h 704"/>
                <a:gd name="T36" fmla="*/ 21 w 149"/>
                <a:gd name="T37" fmla="*/ 482 h 704"/>
                <a:gd name="T38" fmla="*/ 10 w 149"/>
                <a:gd name="T39" fmla="*/ 525 h 704"/>
                <a:gd name="T40" fmla="*/ 6 w 149"/>
                <a:gd name="T41" fmla="*/ 566 h 704"/>
                <a:gd name="T42" fmla="*/ 6 w 149"/>
                <a:gd name="T43" fmla="*/ 605 h 704"/>
                <a:gd name="T44" fmla="*/ 8 w 149"/>
                <a:gd name="T45" fmla="*/ 641 h 704"/>
                <a:gd name="T46" fmla="*/ 12 w 149"/>
                <a:gd name="T47" fmla="*/ 673 h 704"/>
                <a:gd name="T48" fmla="*/ 14 w 149"/>
                <a:gd name="T49" fmla="*/ 704 h 704"/>
                <a:gd name="T50" fmla="*/ 41 w 149"/>
                <a:gd name="T51" fmla="*/ 688 h 704"/>
                <a:gd name="T52" fmla="*/ 39 w 149"/>
                <a:gd name="T53" fmla="*/ 680 h 704"/>
                <a:gd name="T54" fmla="*/ 36 w 149"/>
                <a:gd name="T55" fmla="*/ 657 h 704"/>
                <a:gd name="T56" fmla="*/ 33 w 149"/>
                <a:gd name="T57" fmla="*/ 622 h 704"/>
                <a:gd name="T58" fmla="*/ 35 w 149"/>
                <a:gd name="T59" fmla="*/ 575 h 704"/>
                <a:gd name="T60" fmla="*/ 41 w 149"/>
                <a:gd name="T61" fmla="*/ 519 h 704"/>
                <a:gd name="T62" fmla="*/ 58 w 149"/>
                <a:gd name="T63" fmla="*/ 455 h 704"/>
                <a:gd name="T64" fmla="*/ 86 w 149"/>
                <a:gd name="T65" fmla="*/ 386 h 704"/>
                <a:gd name="T66" fmla="*/ 129 w 149"/>
                <a:gd name="T67" fmla="*/ 313 h 704"/>
                <a:gd name="T68" fmla="*/ 143 w 149"/>
                <a:gd name="T69" fmla="*/ 279 h 704"/>
                <a:gd name="T70" fmla="*/ 149 w 149"/>
                <a:gd name="T71" fmla="*/ 235 h 704"/>
                <a:gd name="T72" fmla="*/ 144 w 149"/>
                <a:gd name="T73" fmla="*/ 184 h 704"/>
                <a:gd name="T74" fmla="*/ 131 w 149"/>
                <a:gd name="T75" fmla="*/ 134 h 704"/>
                <a:gd name="T76" fmla="*/ 109 w 149"/>
                <a:gd name="T77" fmla="*/ 85 h 704"/>
                <a:gd name="T78" fmla="*/ 81 w 149"/>
                <a:gd name="T79" fmla="*/ 44 h 704"/>
                <a:gd name="T80" fmla="*/ 44 w 149"/>
                <a:gd name="T81" fmla="*/ 14 h 704"/>
                <a:gd name="T82" fmla="*/ 0 w 149"/>
                <a:gd name="T83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3051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3052" name="Rectangle 4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3053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3054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2C91CCA-69DA-419A-91F4-53EF1D0EFC39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904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1797794559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2D3AA9-C2E8-431B-A99F-3BDD3503FE64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512421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621" indent="0">
              <a:buNone/>
              <a:defRPr sz="1800"/>
            </a:lvl2pPr>
            <a:lvl3pPr marL="911319" indent="0">
              <a:buNone/>
              <a:defRPr sz="1600"/>
            </a:lvl3pPr>
            <a:lvl4pPr marL="1366958" indent="0">
              <a:buNone/>
              <a:defRPr sz="1400"/>
            </a:lvl4pPr>
            <a:lvl5pPr marL="1822628" indent="0">
              <a:buNone/>
              <a:defRPr sz="1400"/>
            </a:lvl5pPr>
            <a:lvl6pPr marL="2278247" indent="0">
              <a:buNone/>
              <a:defRPr sz="1400"/>
            </a:lvl6pPr>
            <a:lvl7pPr marL="2733870" indent="0">
              <a:buNone/>
              <a:defRPr sz="1400"/>
            </a:lvl7pPr>
            <a:lvl8pPr marL="3189558" indent="0">
              <a:buNone/>
              <a:defRPr sz="1400"/>
            </a:lvl8pPr>
            <a:lvl9pPr marL="3645197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BDCC7-383E-4F18-B14F-B93DCF22125C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56065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188"/>
            <a:ext cx="4038600" cy="33420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88"/>
            <a:ext cx="4038600" cy="33420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55E3F-E1EA-47CC-A4CC-26A033DD008A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20726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21" indent="0">
              <a:buNone/>
              <a:defRPr sz="2000" b="1"/>
            </a:lvl2pPr>
            <a:lvl3pPr marL="911319" indent="0">
              <a:buNone/>
              <a:defRPr sz="1800" b="1"/>
            </a:lvl3pPr>
            <a:lvl4pPr marL="1366958" indent="0">
              <a:buNone/>
              <a:defRPr sz="1600" b="1"/>
            </a:lvl4pPr>
            <a:lvl5pPr marL="1822628" indent="0">
              <a:buNone/>
              <a:defRPr sz="1600" b="1"/>
            </a:lvl5pPr>
            <a:lvl6pPr marL="2278247" indent="0">
              <a:buNone/>
              <a:defRPr sz="1600" b="1"/>
            </a:lvl6pPr>
            <a:lvl7pPr marL="2733870" indent="0">
              <a:buNone/>
              <a:defRPr sz="1600" b="1"/>
            </a:lvl7pPr>
            <a:lvl8pPr marL="3189558" indent="0">
              <a:buNone/>
              <a:defRPr sz="1600" b="1"/>
            </a:lvl8pPr>
            <a:lvl9pPr marL="3645197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100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21" indent="0">
              <a:buNone/>
              <a:defRPr sz="2000" b="1"/>
            </a:lvl2pPr>
            <a:lvl3pPr marL="911319" indent="0">
              <a:buNone/>
              <a:defRPr sz="1800" b="1"/>
            </a:lvl3pPr>
            <a:lvl4pPr marL="1366958" indent="0">
              <a:buNone/>
              <a:defRPr sz="1600" b="1"/>
            </a:lvl4pPr>
            <a:lvl5pPr marL="1822628" indent="0">
              <a:buNone/>
              <a:defRPr sz="1600" b="1"/>
            </a:lvl5pPr>
            <a:lvl6pPr marL="2278247" indent="0">
              <a:buNone/>
              <a:defRPr sz="1600" b="1"/>
            </a:lvl6pPr>
            <a:lvl7pPr marL="2733870" indent="0">
              <a:buNone/>
              <a:defRPr sz="1600" b="1"/>
            </a:lvl7pPr>
            <a:lvl8pPr marL="3189558" indent="0">
              <a:buNone/>
              <a:defRPr sz="1600" b="1"/>
            </a:lvl8pPr>
            <a:lvl9pPr marL="3645197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10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A40524-A30A-4A17-A091-6412A03625D1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92760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F5D69-CF8F-41DF-9CB8-970329FFF65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270825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5037E5-A2BC-4D65-B5CE-1990B9022CC7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038423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9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8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9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5621" indent="0">
              <a:buNone/>
              <a:defRPr sz="1200"/>
            </a:lvl2pPr>
            <a:lvl3pPr marL="911319" indent="0">
              <a:buNone/>
              <a:defRPr sz="1000"/>
            </a:lvl3pPr>
            <a:lvl4pPr marL="1366958" indent="0">
              <a:buNone/>
              <a:defRPr sz="900"/>
            </a:lvl4pPr>
            <a:lvl5pPr marL="1822628" indent="0">
              <a:buNone/>
              <a:defRPr sz="900"/>
            </a:lvl5pPr>
            <a:lvl6pPr marL="2278247" indent="0">
              <a:buNone/>
              <a:defRPr sz="900"/>
            </a:lvl6pPr>
            <a:lvl7pPr marL="2733870" indent="0">
              <a:buNone/>
              <a:defRPr sz="900"/>
            </a:lvl7pPr>
            <a:lvl8pPr marL="3189558" indent="0">
              <a:buNone/>
              <a:defRPr sz="900"/>
            </a:lvl8pPr>
            <a:lvl9pPr marL="3645197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BA67BE-E8E4-453C-83DD-7EF3D5787530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33873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5621" indent="0">
              <a:buNone/>
              <a:defRPr sz="2800"/>
            </a:lvl2pPr>
            <a:lvl3pPr marL="911319" indent="0">
              <a:buNone/>
              <a:defRPr sz="2400"/>
            </a:lvl3pPr>
            <a:lvl4pPr marL="1366958" indent="0">
              <a:buNone/>
              <a:defRPr sz="2000"/>
            </a:lvl4pPr>
            <a:lvl5pPr marL="1822628" indent="0">
              <a:buNone/>
              <a:defRPr sz="2000"/>
            </a:lvl5pPr>
            <a:lvl6pPr marL="2278247" indent="0">
              <a:buNone/>
              <a:defRPr sz="2000"/>
            </a:lvl6pPr>
            <a:lvl7pPr marL="2733870" indent="0">
              <a:buNone/>
              <a:defRPr sz="2000"/>
            </a:lvl7pPr>
            <a:lvl8pPr marL="3189558" indent="0">
              <a:buNone/>
              <a:defRPr sz="2000"/>
            </a:lvl8pPr>
            <a:lvl9pPr marL="3645197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6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5621" indent="0">
              <a:buNone/>
              <a:defRPr sz="1200"/>
            </a:lvl2pPr>
            <a:lvl3pPr marL="911319" indent="0">
              <a:buNone/>
              <a:defRPr sz="1000"/>
            </a:lvl3pPr>
            <a:lvl4pPr marL="1366958" indent="0">
              <a:buNone/>
              <a:defRPr sz="900"/>
            </a:lvl4pPr>
            <a:lvl5pPr marL="1822628" indent="0">
              <a:buNone/>
              <a:defRPr sz="900"/>
            </a:lvl5pPr>
            <a:lvl6pPr marL="2278247" indent="0">
              <a:buNone/>
              <a:defRPr sz="900"/>
            </a:lvl6pPr>
            <a:lvl7pPr marL="2733870" indent="0">
              <a:buNone/>
              <a:defRPr sz="900"/>
            </a:lvl7pPr>
            <a:lvl8pPr marL="3189558" indent="0">
              <a:buNone/>
              <a:defRPr sz="900"/>
            </a:lvl8pPr>
            <a:lvl9pPr marL="3645197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C048C-C1EB-464A-A16C-31E2553E6553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874016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8769A4-A0BB-4972-B5A8-93C04F68FE86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678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AE6C8A-66FE-4143-9DA2-594990AE7FC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30224163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294" y="77391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391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637F3-E588-4819-8223-2C1C6D9B37E9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09026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048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1" y="1200188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88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fld id="{DD7B3AA9-17FB-4960-8E02-BEB3D5800A3E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63021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973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7090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929249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1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6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8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1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4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390112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50225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58" indent="0">
              <a:buNone/>
              <a:defRPr sz="2000" b="1"/>
            </a:lvl2pPr>
            <a:lvl3pPr marL="912443" indent="0">
              <a:buNone/>
              <a:defRPr sz="1800" b="1"/>
            </a:lvl3pPr>
            <a:lvl4pPr marL="1368642" indent="0">
              <a:buNone/>
              <a:defRPr sz="1600" b="1"/>
            </a:lvl4pPr>
            <a:lvl5pPr marL="1824884" indent="0">
              <a:buNone/>
              <a:defRPr sz="1600" b="1"/>
            </a:lvl5pPr>
            <a:lvl6pPr marL="2281041" indent="0">
              <a:buNone/>
              <a:defRPr sz="1600" b="1"/>
            </a:lvl6pPr>
            <a:lvl7pPr marL="2737199" indent="0">
              <a:buNone/>
              <a:defRPr sz="1600" b="1"/>
            </a:lvl7pPr>
            <a:lvl8pPr marL="3193449" indent="0">
              <a:buNone/>
              <a:defRPr sz="1600" b="1"/>
            </a:lvl8pPr>
            <a:lvl9pPr marL="364966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128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58" indent="0">
              <a:buNone/>
              <a:defRPr sz="2000" b="1"/>
            </a:lvl2pPr>
            <a:lvl3pPr marL="912443" indent="0">
              <a:buNone/>
              <a:defRPr sz="1800" b="1"/>
            </a:lvl3pPr>
            <a:lvl4pPr marL="1368642" indent="0">
              <a:buNone/>
              <a:defRPr sz="1600" b="1"/>
            </a:lvl4pPr>
            <a:lvl5pPr marL="1824884" indent="0">
              <a:buNone/>
              <a:defRPr sz="1600" b="1"/>
            </a:lvl5pPr>
            <a:lvl6pPr marL="2281041" indent="0">
              <a:buNone/>
              <a:defRPr sz="1600" b="1"/>
            </a:lvl6pPr>
            <a:lvl7pPr marL="2737199" indent="0">
              <a:buNone/>
              <a:defRPr sz="1600" b="1"/>
            </a:lvl7pPr>
            <a:lvl8pPr marL="3193449" indent="0">
              <a:buNone/>
              <a:defRPr sz="1600" b="1"/>
            </a:lvl8pPr>
            <a:lvl9pPr marL="364966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1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249728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42474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83193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95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3" y="107639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158" indent="0">
              <a:buNone/>
              <a:defRPr sz="1200"/>
            </a:lvl2pPr>
            <a:lvl3pPr marL="912443" indent="0">
              <a:buNone/>
              <a:defRPr sz="1000"/>
            </a:lvl3pPr>
            <a:lvl4pPr marL="1368642" indent="0">
              <a:buNone/>
              <a:defRPr sz="900"/>
            </a:lvl4pPr>
            <a:lvl5pPr marL="1824884" indent="0">
              <a:buNone/>
              <a:defRPr sz="900"/>
            </a:lvl5pPr>
            <a:lvl6pPr marL="2281041" indent="0">
              <a:buNone/>
              <a:defRPr sz="900"/>
            </a:lvl6pPr>
            <a:lvl7pPr marL="2737199" indent="0">
              <a:buNone/>
              <a:defRPr sz="900"/>
            </a:lvl7pPr>
            <a:lvl8pPr marL="3193449" indent="0">
              <a:buNone/>
              <a:defRPr sz="900"/>
            </a:lvl8pPr>
            <a:lvl9pPr marL="364966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5204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5" y="204913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44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5" y="1076505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38114" indent="0">
              <a:buNone/>
              <a:defRPr sz="900"/>
            </a:lvl2pPr>
            <a:lvl3pPr marL="676756" indent="0">
              <a:buNone/>
              <a:defRPr sz="800"/>
            </a:lvl3pPr>
            <a:lvl4pPr marL="1015135" indent="0">
              <a:buNone/>
              <a:defRPr sz="700"/>
            </a:lvl4pPr>
            <a:lvl5pPr marL="1353554" indent="0">
              <a:buNone/>
              <a:defRPr sz="700"/>
            </a:lvl5pPr>
            <a:lvl6pPr marL="1692155" indent="0">
              <a:buNone/>
              <a:defRPr sz="700"/>
            </a:lvl6pPr>
            <a:lvl7pPr marL="2030267" indent="0">
              <a:buNone/>
              <a:defRPr sz="700"/>
            </a:lvl7pPr>
            <a:lvl8pPr marL="2368492" indent="0">
              <a:buNone/>
              <a:defRPr sz="700"/>
            </a:lvl8pPr>
            <a:lvl9pPr marL="2706966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981516-3093-4697-86AD-7D690DD1D73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998546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158" indent="0">
              <a:buNone/>
              <a:defRPr sz="2800"/>
            </a:lvl2pPr>
            <a:lvl3pPr marL="912443" indent="0">
              <a:buNone/>
              <a:defRPr sz="2400"/>
            </a:lvl3pPr>
            <a:lvl4pPr marL="1368642" indent="0">
              <a:buNone/>
              <a:defRPr sz="2000"/>
            </a:lvl4pPr>
            <a:lvl5pPr marL="1824884" indent="0">
              <a:buNone/>
              <a:defRPr sz="2000"/>
            </a:lvl5pPr>
            <a:lvl6pPr marL="2281041" indent="0">
              <a:buNone/>
              <a:defRPr sz="2000"/>
            </a:lvl6pPr>
            <a:lvl7pPr marL="2737199" indent="0">
              <a:buNone/>
              <a:defRPr sz="2000"/>
            </a:lvl7pPr>
            <a:lvl8pPr marL="3193449" indent="0">
              <a:buNone/>
              <a:defRPr sz="2000"/>
            </a:lvl8pPr>
            <a:lvl9pPr marL="3649669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67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158" indent="0">
              <a:buNone/>
              <a:defRPr sz="1200"/>
            </a:lvl2pPr>
            <a:lvl3pPr marL="912443" indent="0">
              <a:buNone/>
              <a:defRPr sz="1000"/>
            </a:lvl3pPr>
            <a:lvl4pPr marL="1368642" indent="0">
              <a:buNone/>
              <a:defRPr sz="900"/>
            </a:lvl4pPr>
            <a:lvl5pPr marL="1824884" indent="0">
              <a:buNone/>
              <a:defRPr sz="900"/>
            </a:lvl5pPr>
            <a:lvl6pPr marL="2281041" indent="0">
              <a:buNone/>
              <a:defRPr sz="900"/>
            </a:lvl6pPr>
            <a:lvl7pPr marL="2737199" indent="0">
              <a:buNone/>
              <a:defRPr sz="900"/>
            </a:lvl7pPr>
            <a:lvl8pPr marL="3193449" indent="0">
              <a:buNone/>
              <a:defRPr sz="900"/>
            </a:lvl8pPr>
            <a:lvl9pPr marL="364966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4481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93994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50305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61" y="1598462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6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7943" indent="0" algn="ctr">
              <a:buNone/>
              <a:defRPr/>
            </a:lvl2pPr>
            <a:lvl3pPr marL="676433" indent="0" algn="ctr">
              <a:buNone/>
              <a:defRPr/>
            </a:lvl3pPr>
            <a:lvl4pPr marL="1014657" indent="0" algn="ctr">
              <a:buNone/>
              <a:defRPr/>
            </a:lvl4pPr>
            <a:lvl5pPr marL="1352927" indent="0" algn="ctr">
              <a:buNone/>
              <a:defRPr/>
            </a:lvl5pPr>
            <a:lvl6pPr marL="1691357" indent="0" algn="ctr">
              <a:buNone/>
              <a:defRPr/>
            </a:lvl6pPr>
            <a:lvl7pPr marL="2029298" indent="0" algn="ctr">
              <a:buNone/>
              <a:defRPr/>
            </a:lvl7pPr>
            <a:lvl8pPr marL="2367371" indent="0" algn="ctr">
              <a:buNone/>
              <a:defRPr/>
            </a:lvl8pPr>
            <a:lvl9pPr marL="2705684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F3A8B-9562-4D20-AC8F-3DD3422B6D08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633161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9F3DB-D1A1-42A5-A6F0-8D59FC37EED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167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5" y="3305560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75" y="218009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7943" indent="0">
              <a:buNone/>
              <a:defRPr sz="1400"/>
            </a:lvl2pPr>
            <a:lvl3pPr marL="676433" indent="0">
              <a:buNone/>
              <a:defRPr sz="1200"/>
            </a:lvl3pPr>
            <a:lvl4pPr marL="1014657" indent="0">
              <a:buNone/>
              <a:defRPr sz="1100"/>
            </a:lvl4pPr>
            <a:lvl5pPr marL="1352927" indent="0">
              <a:buNone/>
              <a:defRPr sz="1100"/>
            </a:lvl5pPr>
            <a:lvl6pPr marL="1691357" indent="0">
              <a:buNone/>
              <a:defRPr sz="1100"/>
            </a:lvl6pPr>
            <a:lvl7pPr marL="2029298" indent="0">
              <a:buNone/>
              <a:defRPr sz="1100"/>
            </a:lvl7pPr>
            <a:lvl8pPr marL="2367371" indent="0">
              <a:buNone/>
              <a:defRPr sz="1100"/>
            </a:lvl8pPr>
            <a:lvl9pPr marL="2705684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E8185-5EA4-474D-98A9-69F32B3295C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71001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21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21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D2187-C843-492C-B22C-E1221688197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195226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401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7943" indent="0">
              <a:buNone/>
              <a:defRPr sz="1500" b="1"/>
            </a:lvl2pPr>
            <a:lvl3pPr marL="676433" indent="0">
              <a:buNone/>
              <a:defRPr sz="1400" b="1"/>
            </a:lvl3pPr>
            <a:lvl4pPr marL="1014657" indent="0">
              <a:buNone/>
              <a:defRPr sz="1200" b="1"/>
            </a:lvl4pPr>
            <a:lvl5pPr marL="1352927" indent="0">
              <a:buNone/>
              <a:defRPr sz="1200" b="1"/>
            </a:lvl5pPr>
            <a:lvl6pPr marL="1691357" indent="0">
              <a:buNone/>
              <a:defRPr sz="1200" b="1"/>
            </a:lvl6pPr>
            <a:lvl7pPr marL="2029298" indent="0">
              <a:buNone/>
              <a:defRPr sz="1200" b="1"/>
            </a:lvl7pPr>
            <a:lvl8pPr marL="2367371" indent="0">
              <a:buNone/>
              <a:defRPr sz="1200" b="1"/>
            </a:lvl8pPr>
            <a:lvl9pPr marL="2705684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218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542" y="1151401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7943" indent="0">
              <a:buNone/>
              <a:defRPr sz="1500" b="1"/>
            </a:lvl2pPr>
            <a:lvl3pPr marL="676433" indent="0">
              <a:buNone/>
              <a:defRPr sz="1400" b="1"/>
            </a:lvl3pPr>
            <a:lvl4pPr marL="1014657" indent="0">
              <a:buNone/>
              <a:defRPr sz="1200" b="1"/>
            </a:lvl4pPr>
            <a:lvl5pPr marL="1352927" indent="0">
              <a:buNone/>
              <a:defRPr sz="1200" b="1"/>
            </a:lvl5pPr>
            <a:lvl6pPr marL="1691357" indent="0">
              <a:buNone/>
              <a:defRPr sz="1200" b="1"/>
            </a:lvl6pPr>
            <a:lvl7pPr marL="2029298" indent="0">
              <a:buNone/>
              <a:defRPr sz="1200" b="1"/>
            </a:lvl7pPr>
            <a:lvl8pPr marL="2367371" indent="0">
              <a:buNone/>
              <a:defRPr sz="1200" b="1"/>
            </a:lvl8pPr>
            <a:lvl9pPr marL="2705684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542" y="1631218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0C83B-9999-40BC-A183-2574F5E4EAE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577079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53FE2-52B4-49B2-AF7B-8271B2F7002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3086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7112F-1E46-4D16-A2F2-AC637A7749C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103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577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8114" indent="0">
              <a:buNone/>
              <a:defRPr sz="2100"/>
            </a:lvl2pPr>
            <a:lvl3pPr marL="676756" indent="0">
              <a:buNone/>
              <a:defRPr sz="1800"/>
            </a:lvl3pPr>
            <a:lvl4pPr marL="1015135" indent="0">
              <a:buNone/>
              <a:defRPr sz="1500"/>
            </a:lvl4pPr>
            <a:lvl5pPr marL="1353554" indent="0">
              <a:buNone/>
              <a:defRPr sz="1500"/>
            </a:lvl5pPr>
            <a:lvl6pPr marL="1692155" indent="0">
              <a:buNone/>
              <a:defRPr sz="1500"/>
            </a:lvl6pPr>
            <a:lvl7pPr marL="2030267" indent="0">
              <a:buNone/>
              <a:defRPr sz="1500"/>
            </a:lvl7pPr>
            <a:lvl8pPr marL="2368492" indent="0">
              <a:buNone/>
              <a:defRPr sz="1500"/>
            </a:lvl8pPr>
            <a:lvl9pPr marL="2706966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161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38114" indent="0">
              <a:buNone/>
              <a:defRPr sz="900"/>
            </a:lvl2pPr>
            <a:lvl3pPr marL="676756" indent="0">
              <a:buNone/>
              <a:defRPr sz="800"/>
            </a:lvl3pPr>
            <a:lvl4pPr marL="1015135" indent="0">
              <a:buNone/>
              <a:defRPr sz="700"/>
            </a:lvl4pPr>
            <a:lvl5pPr marL="1353554" indent="0">
              <a:buNone/>
              <a:defRPr sz="700"/>
            </a:lvl5pPr>
            <a:lvl6pPr marL="1692155" indent="0">
              <a:buNone/>
              <a:defRPr sz="700"/>
            </a:lvl6pPr>
            <a:lvl7pPr marL="2030267" indent="0">
              <a:buNone/>
              <a:defRPr sz="700"/>
            </a:lvl7pPr>
            <a:lvl8pPr marL="2368492" indent="0">
              <a:buNone/>
              <a:defRPr sz="700"/>
            </a:lvl8pPr>
            <a:lvl9pPr marL="2706966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8C3654-A92A-4C53-994D-4A494E315E7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6419648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5" y="205195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781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5" y="1076682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37943" indent="0">
              <a:buNone/>
              <a:defRPr sz="900"/>
            </a:lvl2pPr>
            <a:lvl3pPr marL="676433" indent="0">
              <a:buNone/>
              <a:defRPr sz="800"/>
            </a:lvl3pPr>
            <a:lvl4pPr marL="1014657" indent="0">
              <a:buNone/>
              <a:defRPr sz="700"/>
            </a:lvl4pPr>
            <a:lvl5pPr marL="1352927" indent="0">
              <a:buNone/>
              <a:defRPr sz="700"/>
            </a:lvl5pPr>
            <a:lvl6pPr marL="1691357" indent="0">
              <a:buNone/>
              <a:defRPr sz="700"/>
            </a:lvl6pPr>
            <a:lvl7pPr marL="2029298" indent="0">
              <a:buNone/>
              <a:defRPr sz="700"/>
            </a:lvl7pPr>
            <a:lvl8pPr marL="2367371" indent="0">
              <a:buNone/>
              <a:defRPr sz="700"/>
            </a:lvl8pPr>
            <a:lvl9pPr marL="2705684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0C062-D701-4EB9-8FDA-970406C01FD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181061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796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643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7943" indent="0">
              <a:buNone/>
              <a:defRPr sz="2100"/>
            </a:lvl2pPr>
            <a:lvl3pPr marL="676433" indent="0">
              <a:buNone/>
              <a:defRPr sz="1800"/>
            </a:lvl3pPr>
            <a:lvl4pPr marL="1014657" indent="0">
              <a:buNone/>
              <a:defRPr sz="1500"/>
            </a:lvl4pPr>
            <a:lvl5pPr marL="1352927" indent="0">
              <a:buNone/>
              <a:defRPr sz="1500"/>
            </a:lvl5pPr>
            <a:lvl6pPr marL="1691357" indent="0">
              <a:buNone/>
              <a:defRPr sz="1500"/>
            </a:lvl6pPr>
            <a:lvl7pPr marL="2029298" indent="0">
              <a:buNone/>
              <a:defRPr sz="1500"/>
            </a:lvl7pPr>
            <a:lvl8pPr marL="2367371" indent="0">
              <a:buNone/>
              <a:defRPr sz="1500"/>
            </a:lvl8pPr>
            <a:lvl9pPr marL="2705684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456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37943" indent="0">
              <a:buNone/>
              <a:defRPr sz="900"/>
            </a:lvl2pPr>
            <a:lvl3pPr marL="676433" indent="0">
              <a:buNone/>
              <a:defRPr sz="800"/>
            </a:lvl3pPr>
            <a:lvl4pPr marL="1014657" indent="0">
              <a:buNone/>
              <a:defRPr sz="700"/>
            </a:lvl4pPr>
            <a:lvl5pPr marL="1352927" indent="0">
              <a:buNone/>
              <a:defRPr sz="700"/>
            </a:lvl5pPr>
            <a:lvl6pPr marL="1691357" indent="0">
              <a:buNone/>
              <a:defRPr sz="700"/>
            </a:lvl6pPr>
            <a:lvl7pPr marL="2029298" indent="0">
              <a:buNone/>
              <a:defRPr sz="700"/>
            </a:lvl7pPr>
            <a:lvl8pPr marL="2367371" indent="0">
              <a:buNone/>
              <a:defRPr sz="700"/>
            </a:lvl8pPr>
            <a:lvl9pPr marL="2705684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2A5E7-9E6C-4BBF-A709-1FCFD4E4D02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2104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A8CA-760E-4099-9E0A-3F0CCF7CC83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756101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364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62" y="206364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9C3B2-4179-4DA8-AF92-E7B986D33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51976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62" y="1200217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217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68788-2319-43DA-8440-37C34CBBB6D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547325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75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2026 w 596"/>
                  <a:gd name="T1" fmla="*/ 45486 h 666"/>
                  <a:gd name="T2" fmla="*/ 725 w 596"/>
                  <a:gd name="T3" fmla="*/ 41892 h 666"/>
                  <a:gd name="T4" fmla="*/ 0 w 596"/>
                  <a:gd name="T5" fmla="*/ 35497 h 666"/>
                  <a:gd name="T6" fmla="*/ 505 w 596"/>
                  <a:gd name="T7" fmla="*/ 27294 h 666"/>
                  <a:gd name="T8" fmla="*/ 3131 w 596"/>
                  <a:gd name="T9" fmla="*/ 18569 h 666"/>
                  <a:gd name="T10" fmla="*/ 8604 w 596"/>
                  <a:gd name="T11" fmla="*/ 10310 h 666"/>
                  <a:gd name="T12" fmla="*/ 17787 w 596"/>
                  <a:gd name="T13" fmla="*/ 3804 h 666"/>
                  <a:gd name="T14" fmla="*/ 30898 w 596"/>
                  <a:gd name="T15" fmla="*/ 223 h 666"/>
                  <a:gd name="T16" fmla="*/ 47572 w 596"/>
                  <a:gd name="T17" fmla="*/ 1108 h 666"/>
                  <a:gd name="T18" fmla="*/ 60607 w 596"/>
                  <a:gd name="T19" fmla="*/ 8382 h 666"/>
                  <a:gd name="T20" fmla="*/ 69341 w 596"/>
                  <a:gd name="T21" fmla="*/ 20299 h 666"/>
                  <a:gd name="T22" fmla="*/ 73999 w 596"/>
                  <a:gd name="T23" fmla="*/ 34877 h 666"/>
                  <a:gd name="T24" fmla="*/ 74489 w 596"/>
                  <a:gd name="T25" fmla="*/ 50274 h 666"/>
                  <a:gd name="T26" fmla="*/ 70861 w 596"/>
                  <a:gd name="T27" fmla="*/ 64537 h 666"/>
                  <a:gd name="T28" fmla="*/ 63458 w 596"/>
                  <a:gd name="T29" fmla="*/ 75559 h 666"/>
                  <a:gd name="T30" fmla="*/ 52224 w 596"/>
                  <a:gd name="T31" fmla="*/ 81465 h 666"/>
                  <a:gd name="T32" fmla="*/ 48693 w 596"/>
                  <a:gd name="T33" fmla="*/ 80944 h 666"/>
                  <a:gd name="T34" fmla="*/ 55181 w 596"/>
                  <a:gd name="T35" fmla="*/ 75838 h 666"/>
                  <a:gd name="T36" fmla="*/ 60327 w 596"/>
                  <a:gd name="T37" fmla="*/ 66858 h 666"/>
                  <a:gd name="T38" fmla="*/ 63684 w 596"/>
                  <a:gd name="T39" fmla="*/ 55763 h 666"/>
                  <a:gd name="T40" fmla="*/ 65080 w 596"/>
                  <a:gd name="T41" fmla="*/ 43656 h 666"/>
                  <a:gd name="T42" fmla="*/ 64355 w 596"/>
                  <a:gd name="T43" fmla="*/ 31696 h 666"/>
                  <a:gd name="T44" fmla="*/ 60728 w 596"/>
                  <a:gd name="T45" fmla="*/ 21383 h 666"/>
                  <a:gd name="T46" fmla="*/ 54174 w 596"/>
                  <a:gd name="T47" fmla="*/ 13766 h 666"/>
                  <a:gd name="T48" fmla="*/ 42714 w 596"/>
                  <a:gd name="T49" fmla="*/ 9189 h 666"/>
                  <a:gd name="T50" fmla="*/ 30780 w 596"/>
                  <a:gd name="T51" fmla="*/ 7492 h 666"/>
                  <a:gd name="T52" fmla="*/ 21771 w 596"/>
                  <a:gd name="T53" fmla="*/ 8700 h 666"/>
                  <a:gd name="T54" fmla="*/ 15162 w 596"/>
                  <a:gd name="T55" fmla="*/ 12404 h 666"/>
                  <a:gd name="T56" fmla="*/ 10505 w 596"/>
                  <a:gd name="T57" fmla="*/ 18290 h 666"/>
                  <a:gd name="T58" fmla="*/ 7103 w 596"/>
                  <a:gd name="T59" fmla="*/ 25285 h 666"/>
                  <a:gd name="T60" fmla="*/ 4976 w 596"/>
                  <a:gd name="T61" fmla="*/ 33390 h 666"/>
                  <a:gd name="T62" fmla="*/ 3527 w 596"/>
                  <a:gd name="T63" fmla="*/ 41674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3148 h 237"/>
                  <a:gd name="T4" fmla="*/ 395 w 257"/>
                  <a:gd name="T5" fmla="*/ 6320 h 237"/>
                  <a:gd name="T6" fmla="*/ 700 w 257"/>
                  <a:gd name="T7" fmla="*/ 9473 h 237"/>
                  <a:gd name="T8" fmla="*/ 1293 w 257"/>
                  <a:gd name="T9" fmla="*/ 12428 h 237"/>
                  <a:gd name="T10" fmla="*/ 2173 w 257"/>
                  <a:gd name="T11" fmla="*/ 15070 h 237"/>
                  <a:gd name="T12" fmla="*/ 3233 w 257"/>
                  <a:gd name="T13" fmla="*/ 17837 h 237"/>
                  <a:gd name="T14" fmla="*/ 4550 w 257"/>
                  <a:gd name="T15" fmla="*/ 20391 h 237"/>
                  <a:gd name="T16" fmla="*/ 6121 w 257"/>
                  <a:gd name="T17" fmla="*/ 22528 h 237"/>
                  <a:gd name="T18" fmla="*/ 8061 w 257"/>
                  <a:gd name="T19" fmla="*/ 24563 h 237"/>
                  <a:gd name="T20" fmla="*/ 10331 w 257"/>
                  <a:gd name="T21" fmla="*/ 26308 h 237"/>
                  <a:gd name="T22" fmla="*/ 12766 w 257"/>
                  <a:gd name="T23" fmla="*/ 27724 h 237"/>
                  <a:gd name="T24" fmla="*/ 15761 w 257"/>
                  <a:gd name="T25" fmla="*/ 28849 h 237"/>
                  <a:gd name="T26" fmla="*/ 19005 w 257"/>
                  <a:gd name="T27" fmla="*/ 29581 h 237"/>
                  <a:gd name="T28" fmla="*/ 22638 w 257"/>
                  <a:gd name="T29" fmla="*/ 29985 h 237"/>
                  <a:gd name="T30" fmla="*/ 26464 w 257"/>
                  <a:gd name="T31" fmla="*/ 29864 h 237"/>
                  <a:gd name="T32" fmla="*/ 30916 w 257"/>
                  <a:gd name="T33" fmla="*/ 29355 h 237"/>
                  <a:gd name="T34" fmla="*/ 26948 w 257"/>
                  <a:gd name="T35" fmla="*/ 28723 h 237"/>
                  <a:gd name="T36" fmla="*/ 23438 w 257"/>
                  <a:gd name="T37" fmla="*/ 27845 h 237"/>
                  <a:gd name="T38" fmla="*/ 20467 w 257"/>
                  <a:gd name="T39" fmla="*/ 26812 h 237"/>
                  <a:gd name="T40" fmla="*/ 17810 w 257"/>
                  <a:gd name="T41" fmla="*/ 25802 h 237"/>
                  <a:gd name="T42" fmla="*/ 15377 w 257"/>
                  <a:gd name="T43" fmla="*/ 24397 h 237"/>
                  <a:gd name="T44" fmla="*/ 13482 w 257"/>
                  <a:gd name="T45" fmla="*/ 23037 h 237"/>
                  <a:gd name="T46" fmla="*/ 11689 w 257"/>
                  <a:gd name="T47" fmla="*/ 21390 h 237"/>
                  <a:gd name="T48" fmla="*/ 10109 w 257"/>
                  <a:gd name="T49" fmla="*/ 19582 h 237"/>
                  <a:gd name="T50" fmla="*/ 8654 w 257"/>
                  <a:gd name="T51" fmla="*/ 17837 h 237"/>
                  <a:gd name="T52" fmla="*/ 7361 w 257"/>
                  <a:gd name="T53" fmla="*/ 15802 h 237"/>
                  <a:gd name="T54" fmla="*/ 6283 w 257"/>
                  <a:gd name="T55" fmla="*/ 13553 h 237"/>
                  <a:gd name="T56" fmla="*/ 5188 w 257"/>
                  <a:gd name="T57" fmla="*/ 11113 h 237"/>
                  <a:gd name="T58" fmla="*/ 3948 w 257"/>
                  <a:gd name="T59" fmla="*/ 8740 h 237"/>
                  <a:gd name="T60" fmla="*/ 2755 w 257"/>
                  <a:gd name="T61" fmla="*/ 5928 h 237"/>
                  <a:gd name="T62" fmla="*/ 1455 w 257"/>
                  <a:gd name="T63" fmla="*/ 3047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9565 w 124"/>
                  <a:gd name="T1" fmla="*/ 0 h 110"/>
                  <a:gd name="T2" fmla="*/ 15414 w 124"/>
                  <a:gd name="T3" fmla="*/ 14501 h 110"/>
                  <a:gd name="T4" fmla="*/ 14916 w 124"/>
                  <a:gd name="T5" fmla="*/ 14383 h 110"/>
                  <a:gd name="T6" fmla="*/ 13298 w 124"/>
                  <a:gd name="T7" fmla="*/ 14152 h 110"/>
                  <a:gd name="T8" fmla="*/ 11078 w 124"/>
                  <a:gd name="T9" fmla="*/ 13604 h 110"/>
                  <a:gd name="T10" fmla="*/ 8473 w 124"/>
                  <a:gd name="T11" fmla="*/ 13317 h 110"/>
                  <a:gd name="T12" fmla="*/ 5629 w 124"/>
                  <a:gd name="T13" fmla="*/ 13073 h 110"/>
                  <a:gd name="T14" fmla="*/ 3110 w 124"/>
                  <a:gd name="T15" fmla="*/ 13211 h 110"/>
                  <a:gd name="T16" fmla="*/ 1128 w 124"/>
                  <a:gd name="T17" fmla="*/ 13733 h 110"/>
                  <a:gd name="T18" fmla="*/ 0 w 124"/>
                  <a:gd name="T19" fmla="*/ 14813 h 110"/>
                  <a:gd name="T20" fmla="*/ 505 w 124"/>
                  <a:gd name="T21" fmla="*/ 13211 h 110"/>
                  <a:gd name="T22" fmla="*/ 994 w 124"/>
                  <a:gd name="T23" fmla="*/ 11950 h 110"/>
                  <a:gd name="T24" fmla="*/ 1997 w 124"/>
                  <a:gd name="T25" fmla="*/ 11053 h 110"/>
                  <a:gd name="T26" fmla="*/ 3110 w 124"/>
                  <a:gd name="T27" fmla="*/ 10218 h 110"/>
                  <a:gd name="T28" fmla="*/ 4461 w 124"/>
                  <a:gd name="T29" fmla="*/ 9684 h 110"/>
                  <a:gd name="T30" fmla="*/ 5853 w 124"/>
                  <a:gd name="T31" fmla="*/ 9557 h 110"/>
                  <a:gd name="T32" fmla="*/ 7345 w 124"/>
                  <a:gd name="T33" fmla="*/ 9557 h 110"/>
                  <a:gd name="T34" fmla="*/ 8962 w 124"/>
                  <a:gd name="T35" fmla="*/ 9976 h 110"/>
                  <a:gd name="T36" fmla="*/ 9063 w 124"/>
                  <a:gd name="T37" fmla="*/ 9557 h 110"/>
                  <a:gd name="T38" fmla="*/ 8663 w 124"/>
                  <a:gd name="T39" fmla="*/ 7538 h 110"/>
                  <a:gd name="T40" fmla="*/ 8339 w 124"/>
                  <a:gd name="T41" fmla="*/ 5114 h 110"/>
                  <a:gd name="T42" fmla="*/ 8069 w 124"/>
                  <a:gd name="T43" fmla="*/ 4047 h 110"/>
                  <a:gd name="T44" fmla="*/ 7850 w 124"/>
                  <a:gd name="T45" fmla="*/ 4047 h 110"/>
                  <a:gd name="T46" fmla="*/ 7571 w 124"/>
                  <a:gd name="T47" fmla="*/ 3909 h 110"/>
                  <a:gd name="T48" fmla="*/ 7345 w 124"/>
                  <a:gd name="T49" fmla="*/ 3515 h 110"/>
                  <a:gd name="T50" fmla="*/ 7066 w 124"/>
                  <a:gd name="T51" fmla="*/ 3094 h 110"/>
                  <a:gd name="T52" fmla="*/ 7066 w 124"/>
                  <a:gd name="T53" fmla="*/ 2551 h 110"/>
                  <a:gd name="T54" fmla="*/ 7345 w 124"/>
                  <a:gd name="T55" fmla="*/ 1890 h 110"/>
                  <a:gd name="T56" fmla="*/ 8169 w 124"/>
                  <a:gd name="T57" fmla="*/ 1082 h 110"/>
                  <a:gd name="T58" fmla="*/ 9565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636 w 109"/>
                  <a:gd name="T3" fmla="*/ 98 h 156"/>
                  <a:gd name="T4" fmla="*/ 2293 w 109"/>
                  <a:gd name="T5" fmla="*/ 583 h 156"/>
                  <a:gd name="T6" fmla="*/ 4770 w 109"/>
                  <a:gd name="T7" fmla="*/ 1464 h 156"/>
                  <a:gd name="T8" fmla="*/ 7447 w 109"/>
                  <a:gd name="T9" fmla="*/ 2885 h 156"/>
                  <a:gd name="T10" fmla="*/ 10029 w 109"/>
                  <a:gd name="T11" fmla="*/ 5338 h 156"/>
                  <a:gd name="T12" fmla="*/ 12398 w 109"/>
                  <a:gd name="T13" fmla="*/ 8595 h 156"/>
                  <a:gd name="T14" fmla="*/ 13832 w 109"/>
                  <a:gd name="T15" fmla="*/ 13077 h 156"/>
                  <a:gd name="T16" fmla="*/ 14059 w 109"/>
                  <a:gd name="T17" fmla="*/ 18896 h 156"/>
                  <a:gd name="T18" fmla="*/ 13524 w 109"/>
                  <a:gd name="T19" fmla="*/ 18896 h 156"/>
                  <a:gd name="T20" fmla="*/ 12787 w 109"/>
                  <a:gd name="T21" fmla="*/ 18896 h 156"/>
                  <a:gd name="T22" fmla="*/ 11994 w 109"/>
                  <a:gd name="T23" fmla="*/ 18896 h 156"/>
                  <a:gd name="T24" fmla="*/ 11252 w 109"/>
                  <a:gd name="T25" fmla="*/ 18678 h 156"/>
                  <a:gd name="T26" fmla="*/ 10438 w 109"/>
                  <a:gd name="T27" fmla="*/ 18509 h 156"/>
                  <a:gd name="T28" fmla="*/ 9519 w 109"/>
                  <a:gd name="T29" fmla="*/ 18193 h 156"/>
                  <a:gd name="T30" fmla="*/ 8492 w 109"/>
                  <a:gd name="T31" fmla="*/ 17575 h 156"/>
                  <a:gd name="T32" fmla="*/ 7447 w 109"/>
                  <a:gd name="T33" fmla="*/ 16818 h 156"/>
                  <a:gd name="T34" fmla="*/ 6815 w 109"/>
                  <a:gd name="T35" fmla="*/ 15255 h 156"/>
                  <a:gd name="T36" fmla="*/ 6815 w 109"/>
                  <a:gd name="T37" fmla="*/ 13437 h 156"/>
                  <a:gd name="T38" fmla="*/ 7224 w 109"/>
                  <a:gd name="T39" fmla="*/ 11658 h 156"/>
                  <a:gd name="T40" fmla="*/ 7629 w 109"/>
                  <a:gd name="T41" fmla="*/ 9698 h 156"/>
                  <a:gd name="T42" fmla="*/ 7224 w 109"/>
                  <a:gd name="T43" fmla="*/ 7516 h 156"/>
                  <a:gd name="T44" fmla="*/ 6199 w 109"/>
                  <a:gd name="T45" fmla="*/ 5241 h 156"/>
                  <a:gd name="T46" fmla="*/ 4005 w 109"/>
                  <a:gd name="T47" fmla="*/ 2760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3896 w 46"/>
                  <a:gd name="T1" fmla="*/ 0 h 94"/>
                  <a:gd name="T2" fmla="*/ 2537 w 46"/>
                  <a:gd name="T3" fmla="*/ 4574 h 94"/>
                  <a:gd name="T4" fmla="*/ 1910 w 46"/>
                  <a:gd name="T5" fmla="*/ 7508 h 94"/>
                  <a:gd name="T6" fmla="*/ 1404 w 46"/>
                  <a:gd name="T7" fmla="*/ 9552 h 94"/>
                  <a:gd name="T8" fmla="*/ 0 w 46"/>
                  <a:gd name="T9" fmla="*/ 11366 h 94"/>
                  <a:gd name="T10" fmla="*/ 1505 w 46"/>
                  <a:gd name="T11" fmla="*/ 10648 h 94"/>
                  <a:gd name="T12" fmla="*/ 2918 w 46"/>
                  <a:gd name="T13" fmla="*/ 9674 h 94"/>
                  <a:gd name="T14" fmla="*/ 4051 w 46"/>
                  <a:gd name="T15" fmla="*/ 8311 h 94"/>
                  <a:gd name="T16" fmla="*/ 5074 w 46"/>
                  <a:gd name="T17" fmla="*/ 6890 h 94"/>
                  <a:gd name="T18" fmla="*/ 5681 w 46"/>
                  <a:gd name="T19" fmla="*/ 5330 h 94"/>
                  <a:gd name="T20" fmla="*/ 5806 w 46"/>
                  <a:gd name="T21" fmla="*/ 3637 h 94"/>
                  <a:gd name="T22" fmla="*/ 5275 w 46"/>
                  <a:gd name="T23" fmla="*/ 1779 h 94"/>
                  <a:gd name="T24" fmla="*/ 3896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98 w 54"/>
                  <a:gd name="T3" fmla="*/ 126 h 40"/>
                  <a:gd name="T4" fmla="*/ 702 w 54"/>
                  <a:gd name="T5" fmla="*/ 410 h 40"/>
                  <a:gd name="T6" fmla="*/ 1560 w 54"/>
                  <a:gd name="T7" fmla="*/ 1049 h 40"/>
                  <a:gd name="T8" fmla="*/ 2533 w 54"/>
                  <a:gd name="T9" fmla="*/ 1559 h 40"/>
                  <a:gd name="T10" fmla="*/ 3467 w 54"/>
                  <a:gd name="T11" fmla="*/ 1969 h 40"/>
                  <a:gd name="T12" fmla="*/ 4562 w 54"/>
                  <a:gd name="T13" fmla="*/ 2212 h 40"/>
                  <a:gd name="T14" fmla="*/ 5531 w 54"/>
                  <a:gd name="T15" fmla="*/ 2360 h 40"/>
                  <a:gd name="T16" fmla="*/ 6509 w 54"/>
                  <a:gd name="T17" fmla="*/ 2077 h 40"/>
                  <a:gd name="T18" fmla="*/ 6384 w 54"/>
                  <a:gd name="T19" fmla="*/ 3236 h 40"/>
                  <a:gd name="T20" fmla="*/ 6024 w 54"/>
                  <a:gd name="T21" fmla="*/ 4284 h 40"/>
                  <a:gd name="T22" fmla="*/ 5313 w 54"/>
                  <a:gd name="T23" fmla="*/ 4977 h 40"/>
                  <a:gd name="T24" fmla="*/ 4436 w 54"/>
                  <a:gd name="T25" fmla="*/ 5204 h 40"/>
                  <a:gd name="T26" fmla="*/ 3369 w 54"/>
                  <a:gd name="T27" fmla="*/ 5083 h 40"/>
                  <a:gd name="T28" fmla="*/ 2271 w 54"/>
                  <a:gd name="T29" fmla="*/ 4156 h 40"/>
                  <a:gd name="T30" fmla="*/ 1196 w 54"/>
                  <a:gd name="T31" fmla="*/ 2588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695 w 149"/>
                  <a:gd name="T3" fmla="*/ 3875 h 704"/>
                  <a:gd name="T4" fmla="*/ 1878 w 149"/>
                  <a:gd name="T5" fmla="*/ 8786 h 704"/>
                  <a:gd name="T6" fmla="*/ 3291 w 149"/>
                  <a:gd name="T7" fmla="*/ 15013 h 704"/>
                  <a:gd name="T8" fmla="*/ 4857 w 149"/>
                  <a:gd name="T9" fmla="*/ 23114 h 704"/>
                  <a:gd name="T10" fmla="*/ 6813 w 149"/>
                  <a:gd name="T11" fmla="*/ 33146 h 704"/>
                  <a:gd name="T12" fmla="*/ 8638 w 149"/>
                  <a:gd name="T13" fmla="*/ 43909 h 704"/>
                  <a:gd name="T14" fmla="*/ 10398 w 149"/>
                  <a:gd name="T15" fmla="*/ 56269 h 704"/>
                  <a:gd name="T16" fmla="*/ 11767 w 149"/>
                  <a:gd name="T17" fmla="*/ 70606 h 704"/>
                  <a:gd name="T18" fmla="*/ 13209 w 149"/>
                  <a:gd name="T19" fmla="*/ 85840 h 704"/>
                  <a:gd name="T20" fmla="*/ 14166 w 149"/>
                  <a:gd name="T21" fmla="*/ 103400 h 704"/>
                  <a:gd name="T22" fmla="*/ 14657 w 149"/>
                  <a:gd name="T23" fmla="*/ 122639 h 704"/>
                  <a:gd name="T24" fmla="*/ 14872 w 149"/>
                  <a:gd name="T25" fmla="*/ 142750 h 704"/>
                  <a:gd name="T26" fmla="*/ 14166 w 149"/>
                  <a:gd name="T27" fmla="*/ 165220 h 704"/>
                  <a:gd name="T28" fmla="*/ 12852 w 149"/>
                  <a:gd name="T29" fmla="*/ 189010 h 704"/>
                  <a:gd name="T30" fmla="*/ 10874 w 149"/>
                  <a:gd name="T31" fmla="*/ 214028 h 704"/>
                  <a:gd name="T32" fmla="*/ 7887 w 149"/>
                  <a:gd name="T33" fmla="*/ 241599 h 704"/>
                  <a:gd name="T34" fmla="*/ 4571 w 149"/>
                  <a:gd name="T35" fmla="*/ 272847 h 704"/>
                  <a:gd name="T36" fmla="*/ 2496 w 149"/>
                  <a:gd name="T37" fmla="*/ 301766 h 704"/>
                  <a:gd name="T38" fmla="*/ 1183 w 149"/>
                  <a:gd name="T39" fmla="*/ 328463 h 704"/>
                  <a:gd name="T40" fmla="*/ 695 w 149"/>
                  <a:gd name="T41" fmla="*/ 354151 h 704"/>
                  <a:gd name="T42" fmla="*/ 695 w 149"/>
                  <a:gd name="T43" fmla="*/ 378572 h 704"/>
                  <a:gd name="T44" fmla="*/ 966 w 149"/>
                  <a:gd name="T45" fmla="*/ 401265 h 704"/>
                  <a:gd name="T46" fmla="*/ 1446 w 149"/>
                  <a:gd name="T47" fmla="*/ 421180 h 704"/>
                  <a:gd name="T48" fmla="*/ 1663 w 149"/>
                  <a:gd name="T49" fmla="*/ 440641 h 704"/>
                  <a:gd name="T50" fmla="*/ 4857 w 149"/>
                  <a:gd name="T51" fmla="*/ 430606 h 704"/>
                  <a:gd name="T52" fmla="*/ 4571 w 149"/>
                  <a:gd name="T53" fmla="*/ 425628 h 704"/>
                  <a:gd name="T54" fmla="*/ 4257 w 149"/>
                  <a:gd name="T55" fmla="*/ 411291 h 704"/>
                  <a:gd name="T56" fmla="*/ 3900 w 149"/>
                  <a:gd name="T57" fmla="*/ 389256 h 704"/>
                  <a:gd name="T58" fmla="*/ 4159 w 149"/>
                  <a:gd name="T59" fmla="*/ 359933 h 704"/>
                  <a:gd name="T60" fmla="*/ 4857 w 149"/>
                  <a:gd name="T61" fmla="*/ 324880 h 704"/>
                  <a:gd name="T62" fmla="*/ 6813 w 149"/>
                  <a:gd name="T63" fmla="*/ 284856 h 704"/>
                  <a:gd name="T64" fmla="*/ 10124 w 149"/>
                  <a:gd name="T65" fmla="*/ 241599 h 704"/>
                  <a:gd name="T66" fmla="*/ 15231 w 149"/>
                  <a:gd name="T67" fmla="*/ 195819 h 704"/>
                  <a:gd name="T68" fmla="*/ 16894 w 149"/>
                  <a:gd name="T69" fmla="*/ 174646 h 704"/>
                  <a:gd name="T70" fmla="*/ 17590 w 149"/>
                  <a:gd name="T71" fmla="*/ 147008 h 704"/>
                  <a:gd name="T72" fmla="*/ 17012 w 149"/>
                  <a:gd name="T73" fmla="*/ 115111 h 704"/>
                  <a:gd name="T74" fmla="*/ 15446 w 149"/>
                  <a:gd name="T75" fmla="*/ 83863 h 704"/>
                  <a:gd name="T76" fmla="*/ 12852 w 149"/>
                  <a:gd name="T77" fmla="*/ 53265 h 704"/>
                  <a:gd name="T78" fmla="*/ 9526 w 149"/>
                  <a:gd name="T79" fmla="*/ 27595 h 704"/>
                  <a:gd name="T80" fmla="*/ 5169 w 149"/>
                  <a:gd name="T81" fmla="*/ 8786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24248 w 128"/>
                <a:gd name="T1" fmla="*/ 0 h 217"/>
                <a:gd name="T2" fmla="*/ 27127 w 128"/>
                <a:gd name="T3" fmla="*/ 6475 h 217"/>
                <a:gd name="T4" fmla="*/ 29681 w 128"/>
                <a:gd name="T5" fmla="*/ 19365 h 217"/>
                <a:gd name="T6" fmla="*/ 31704 w 128"/>
                <a:gd name="T7" fmla="*/ 35931 h 217"/>
                <a:gd name="T8" fmla="*/ 33055 w 128"/>
                <a:gd name="T9" fmla="*/ 55781 h 217"/>
                <a:gd name="T10" fmla="*/ 32762 w 128"/>
                <a:gd name="T11" fmla="*/ 79456 h 217"/>
                <a:gd name="T12" fmla="*/ 29966 w 128"/>
                <a:gd name="T13" fmla="*/ 103849 h 217"/>
                <a:gd name="T14" fmla="*/ 24248 w 128"/>
                <a:gd name="T15" fmla="*/ 129450 h 217"/>
                <a:gd name="T16" fmla="*/ 15441 w 128"/>
                <a:gd name="T17" fmla="*/ 155290 h 217"/>
                <a:gd name="T18" fmla="*/ 12698 w 128"/>
                <a:gd name="T19" fmla="*/ 152401 h 217"/>
                <a:gd name="T20" fmla="*/ 9819 w 128"/>
                <a:gd name="T21" fmla="*/ 150263 h 217"/>
                <a:gd name="T22" fmla="*/ 6763 w 128"/>
                <a:gd name="T23" fmla="*/ 146650 h 217"/>
                <a:gd name="T24" fmla="*/ 4096 w 128"/>
                <a:gd name="T25" fmla="*/ 143761 h 217"/>
                <a:gd name="T26" fmla="*/ 2024 w 128"/>
                <a:gd name="T27" fmla="*/ 140262 h 217"/>
                <a:gd name="T28" fmla="*/ 527 w 128"/>
                <a:gd name="T29" fmla="*/ 135925 h 217"/>
                <a:gd name="T30" fmla="*/ 0 w 128"/>
                <a:gd name="T31" fmla="*/ 130898 h 217"/>
                <a:gd name="T32" fmla="*/ 318 w 128"/>
                <a:gd name="T33" fmla="*/ 127285 h 217"/>
                <a:gd name="T34" fmla="*/ 3356 w 128"/>
                <a:gd name="T35" fmla="*/ 122257 h 217"/>
                <a:gd name="T36" fmla="*/ 7457 w 128"/>
                <a:gd name="T37" fmla="*/ 115378 h 217"/>
                <a:gd name="T38" fmla="*/ 11875 w 128"/>
                <a:gd name="T39" fmla="*/ 107462 h 217"/>
                <a:gd name="T40" fmla="*/ 16264 w 128"/>
                <a:gd name="T41" fmla="*/ 95932 h 217"/>
                <a:gd name="T42" fmla="*/ 20357 w 128"/>
                <a:gd name="T43" fmla="*/ 80171 h 217"/>
                <a:gd name="T44" fmla="*/ 23523 w 128"/>
                <a:gd name="T45" fmla="*/ 59367 h 217"/>
                <a:gd name="T46" fmla="*/ 25050 w 128"/>
                <a:gd name="T47" fmla="*/ 33042 h 217"/>
                <a:gd name="T48" fmla="*/ 24248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57581 w 117"/>
                <a:gd name="T1" fmla="*/ 0 h 132"/>
                <a:gd name="T2" fmla="*/ 0 w 117"/>
                <a:gd name="T3" fmla="*/ 47163 h 132"/>
                <a:gd name="T4" fmla="*/ 2269 w 117"/>
                <a:gd name="T5" fmla="*/ 48868 h 132"/>
                <a:gd name="T6" fmla="*/ 10638 w 117"/>
                <a:gd name="T7" fmla="*/ 54812 h 132"/>
                <a:gd name="T8" fmla="*/ 22299 w 117"/>
                <a:gd name="T9" fmla="*/ 68110 h 132"/>
                <a:gd name="T10" fmla="*/ 35291 w 117"/>
                <a:gd name="T11" fmla="*/ 88557 h 132"/>
                <a:gd name="T12" fmla="*/ 50716 w 117"/>
                <a:gd name="T13" fmla="*/ 116963 h 132"/>
                <a:gd name="T14" fmla="*/ 64458 w 117"/>
                <a:gd name="T15" fmla="*/ 150846 h 132"/>
                <a:gd name="T16" fmla="*/ 78361 w 117"/>
                <a:gd name="T17" fmla="*/ 194191 h 132"/>
                <a:gd name="T18" fmla="*/ 88990 w 117"/>
                <a:gd name="T19" fmla="*/ 249003 h 132"/>
                <a:gd name="T20" fmla="*/ 89741 w 117"/>
                <a:gd name="T21" fmla="*/ 226418 h 132"/>
                <a:gd name="T22" fmla="*/ 88249 w 117"/>
                <a:gd name="T23" fmla="*/ 201840 h 132"/>
                <a:gd name="T24" fmla="*/ 82875 w 117"/>
                <a:gd name="T25" fmla="*/ 169613 h 132"/>
                <a:gd name="T26" fmla="*/ 76083 w 117"/>
                <a:gd name="T27" fmla="*/ 139552 h 132"/>
                <a:gd name="T28" fmla="*/ 68219 w 117"/>
                <a:gd name="T29" fmla="*/ 109451 h 132"/>
                <a:gd name="T30" fmla="*/ 59826 w 117"/>
                <a:gd name="T31" fmla="*/ 84740 h 132"/>
                <a:gd name="T32" fmla="*/ 51466 w 117"/>
                <a:gd name="T33" fmla="*/ 68110 h 132"/>
                <a:gd name="T34" fmla="*/ 44344 w 117"/>
                <a:gd name="T35" fmla="*/ 60151 h 132"/>
                <a:gd name="T36" fmla="*/ 52958 w 117"/>
                <a:gd name="T37" fmla="*/ 54812 h 132"/>
                <a:gd name="T38" fmla="*/ 60604 w 117"/>
                <a:gd name="T39" fmla="*/ 52513 h 132"/>
                <a:gd name="T40" fmla="*/ 68219 w 117"/>
                <a:gd name="T41" fmla="*/ 48868 h 132"/>
                <a:gd name="T42" fmla="*/ 75341 w 117"/>
                <a:gd name="T43" fmla="*/ 47163 h 132"/>
                <a:gd name="T44" fmla="*/ 80633 w 117"/>
                <a:gd name="T45" fmla="*/ 45040 h 132"/>
                <a:gd name="T46" fmla="*/ 83644 w 117"/>
                <a:gd name="T47" fmla="*/ 41394 h 132"/>
                <a:gd name="T48" fmla="*/ 86748 w 117"/>
                <a:gd name="T49" fmla="*/ 39700 h 132"/>
                <a:gd name="T50" fmla="*/ 87499 w 117"/>
                <a:gd name="T51" fmla="*/ 39700 h 132"/>
                <a:gd name="T52" fmla="*/ 57581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1141 w 29"/>
                <a:gd name="T1" fmla="*/ 0 h 77"/>
                <a:gd name="T2" fmla="*/ 16767 w 29"/>
                <a:gd name="T3" fmla="*/ 0 h 77"/>
                <a:gd name="T4" fmla="*/ 11664 w 29"/>
                <a:gd name="T5" fmla="*/ 8014 h 77"/>
                <a:gd name="T6" fmla="*/ 6561 w 29"/>
                <a:gd name="T7" fmla="*/ 18298 h 77"/>
                <a:gd name="T8" fmla="*/ 2916 w 29"/>
                <a:gd name="T9" fmla="*/ 38798 h 77"/>
                <a:gd name="T10" fmla="*/ 729 w 29"/>
                <a:gd name="T11" fmla="*/ 61095 h 77"/>
                <a:gd name="T12" fmla="*/ 0 w 29"/>
                <a:gd name="T13" fmla="*/ 89626 h 77"/>
                <a:gd name="T14" fmla="*/ 2187 w 29"/>
                <a:gd name="T15" fmla="*/ 122193 h 77"/>
                <a:gd name="T16" fmla="*/ 8019 w 29"/>
                <a:gd name="T17" fmla="*/ 156305 h 77"/>
                <a:gd name="T18" fmla="*/ 10935 w 29"/>
                <a:gd name="T19" fmla="*/ 107910 h 77"/>
                <a:gd name="T20" fmla="*/ 13851 w 29"/>
                <a:gd name="T21" fmla="*/ 75343 h 77"/>
                <a:gd name="T22" fmla="*/ 16767 w 29"/>
                <a:gd name="T23" fmla="*/ 44559 h 77"/>
                <a:gd name="T24" fmla="*/ 21141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 w 83"/>
                  <a:gd name="T1" fmla="*/ 1 h 117"/>
                  <a:gd name="T2" fmla="*/ 0 w 83"/>
                  <a:gd name="T3" fmla="*/ 0 h 117"/>
                  <a:gd name="T4" fmla="*/ 0 w 83"/>
                  <a:gd name="T5" fmla="*/ 2 h 117"/>
                  <a:gd name="T6" fmla="*/ 1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 h 98"/>
                  <a:gd name="T2" fmla="*/ 2 w 140"/>
                  <a:gd name="T3" fmla="*/ 0 h 98"/>
                  <a:gd name="T4" fmla="*/ 3 w 140"/>
                  <a:gd name="T5" fmla="*/ 1 h 98"/>
                  <a:gd name="T6" fmla="*/ 0 w 140"/>
                  <a:gd name="T7" fmla="*/ 2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3 w 145"/>
                  <a:gd name="T3" fmla="*/ 0 h 49"/>
                  <a:gd name="T4" fmla="*/ 3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 w 83"/>
                  <a:gd name="T1" fmla="*/ 1 h 117"/>
                  <a:gd name="T2" fmla="*/ 0 w 83"/>
                  <a:gd name="T3" fmla="*/ 0 h 117"/>
                  <a:gd name="T4" fmla="*/ 0 w 83"/>
                  <a:gd name="T5" fmla="*/ 2 h 117"/>
                  <a:gd name="T6" fmla="*/ 1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 h 98"/>
                  <a:gd name="T2" fmla="*/ 2 w 140"/>
                  <a:gd name="T3" fmla="*/ 0 h 98"/>
                  <a:gd name="T4" fmla="*/ 3 w 140"/>
                  <a:gd name="T5" fmla="*/ 1 h 98"/>
                  <a:gd name="T6" fmla="*/ 0 w 140"/>
                  <a:gd name="T7" fmla="*/ 2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3 w 145"/>
                  <a:gd name="T3" fmla="*/ 0 h 49"/>
                  <a:gd name="T4" fmla="*/ 3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 w 83"/>
                  <a:gd name="T1" fmla="*/ 1 h 117"/>
                  <a:gd name="T2" fmla="*/ 0 w 83"/>
                  <a:gd name="T3" fmla="*/ 0 h 117"/>
                  <a:gd name="T4" fmla="*/ 0 w 83"/>
                  <a:gd name="T5" fmla="*/ 2 h 117"/>
                  <a:gd name="T6" fmla="*/ 1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 h 98"/>
                  <a:gd name="T2" fmla="*/ 2 w 140"/>
                  <a:gd name="T3" fmla="*/ 0 h 98"/>
                  <a:gd name="T4" fmla="*/ 3 w 140"/>
                  <a:gd name="T5" fmla="*/ 1 h 98"/>
                  <a:gd name="T6" fmla="*/ 0 w 140"/>
                  <a:gd name="T7" fmla="*/ 2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3 w 145"/>
                  <a:gd name="T3" fmla="*/ 0 h 49"/>
                  <a:gd name="T4" fmla="*/ 3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 w 83"/>
                  <a:gd name="T1" fmla="*/ 1 h 117"/>
                  <a:gd name="T2" fmla="*/ 0 w 83"/>
                  <a:gd name="T3" fmla="*/ 0 h 117"/>
                  <a:gd name="T4" fmla="*/ 0 w 83"/>
                  <a:gd name="T5" fmla="*/ 2 h 117"/>
                  <a:gd name="T6" fmla="*/ 1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 h 98"/>
                  <a:gd name="T2" fmla="*/ 2 w 140"/>
                  <a:gd name="T3" fmla="*/ 0 h 98"/>
                  <a:gd name="T4" fmla="*/ 3 w 140"/>
                  <a:gd name="T5" fmla="*/ 1 h 98"/>
                  <a:gd name="T6" fmla="*/ 0 w 140"/>
                  <a:gd name="T7" fmla="*/ 2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3 w 145"/>
                  <a:gd name="T3" fmla="*/ 0 h 49"/>
                  <a:gd name="T4" fmla="*/ 3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 w 83"/>
                  <a:gd name="T1" fmla="*/ 1 h 117"/>
                  <a:gd name="T2" fmla="*/ 0 w 83"/>
                  <a:gd name="T3" fmla="*/ 0 h 117"/>
                  <a:gd name="T4" fmla="*/ 0 w 83"/>
                  <a:gd name="T5" fmla="*/ 2 h 117"/>
                  <a:gd name="T6" fmla="*/ 1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 h 98"/>
                  <a:gd name="T2" fmla="*/ 2 w 140"/>
                  <a:gd name="T3" fmla="*/ 0 h 98"/>
                  <a:gd name="T4" fmla="*/ 3 w 140"/>
                  <a:gd name="T5" fmla="*/ 1 h 98"/>
                  <a:gd name="T6" fmla="*/ 0 w 140"/>
                  <a:gd name="T7" fmla="*/ 2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3 w 145"/>
                  <a:gd name="T3" fmla="*/ 0 h 49"/>
                  <a:gd name="T4" fmla="*/ 3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6185 h 237"/>
                <a:gd name="T4" fmla="*/ 1039 w 257"/>
                <a:gd name="T5" fmla="*/ 12265 h 237"/>
                <a:gd name="T6" fmla="*/ 2064 w 257"/>
                <a:gd name="T7" fmla="*/ 18418 h 237"/>
                <a:gd name="T8" fmla="*/ 3800 w 257"/>
                <a:gd name="T9" fmla="*/ 24028 h 237"/>
                <a:gd name="T10" fmla="*/ 6269 w 257"/>
                <a:gd name="T11" fmla="*/ 29242 h 237"/>
                <a:gd name="T12" fmla="*/ 9415 w 257"/>
                <a:gd name="T13" fmla="*/ 34602 h 237"/>
                <a:gd name="T14" fmla="*/ 13207 w 257"/>
                <a:gd name="T15" fmla="*/ 39503 h 237"/>
                <a:gd name="T16" fmla="*/ 17658 w 257"/>
                <a:gd name="T17" fmla="*/ 43624 h 237"/>
                <a:gd name="T18" fmla="*/ 23276 w 257"/>
                <a:gd name="T19" fmla="*/ 47588 h 237"/>
                <a:gd name="T20" fmla="*/ 29771 w 257"/>
                <a:gd name="T21" fmla="*/ 50985 h 237"/>
                <a:gd name="T22" fmla="*/ 36729 w 257"/>
                <a:gd name="T23" fmla="*/ 53728 h 237"/>
                <a:gd name="T24" fmla="*/ 45304 w 257"/>
                <a:gd name="T25" fmla="*/ 55895 h 237"/>
                <a:gd name="T26" fmla="*/ 54718 w 257"/>
                <a:gd name="T27" fmla="*/ 57378 h 237"/>
                <a:gd name="T28" fmla="*/ 65082 w 257"/>
                <a:gd name="T29" fmla="*/ 58162 h 237"/>
                <a:gd name="T30" fmla="*/ 76169 w 257"/>
                <a:gd name="T31" fmla="*/ 57846 h 237"/>
                <a:gd name="T32" fmla="*/ 88991 w 257"/>
                <a:gd name="T33" fmla="*/ 56878 h 237"/>
                <a:gd name="T34" fmla="*/ 77602 w 257"/>
                <a:gd name="T35" fmla="*/ 55687 h 237"/>
                <a:gd name="T36" fmla="*/ 67538 w 257"/>
                <a:gd name="T37" fmla="*/ 53935 h 237"/>
                <a:gd name="T38" fmla="*/ 58778 w 257"/>
                <a:gd name="T39" fmla="*/ 51976 h 237"/>
                <a:gd name="T40" fmla="*/ 51221 w 257"/>
                <a:gd name="T41" fmla="*/ 50015 h 237"/>
                <a:gd name="T42" fmla="*/ 44284 w 257"/>
                <a:gd name="T43" fmla="*/ 47385 h 237"/>
                <a:gd name="T44" fmla="*/ 38793 w 257"/>
                <a:gd name="T45" fmla="*/ 44600 h 237"/>
                <a:gd name="T46" fmla="*/ 33584 w 257"/>
                <a:gd name="T47" fmla="*/ 41462 h 237"/>
                <a:gd name="T48" fmla="*/ 29140 w 257"/>
                <a:gd name="T49" fmla="*/ 38065 h 237"/>
                <a:gd name="T50" fmla="*/ 24948 w 257"/>
                <a:gd name="T51" fmla="*/ 34602 h 237"/>
                <a:gd name="T52" fmla="*/ 21156 w 257"/>
                <a:gd name="T53" fmla="*/ 30688 h 237"/>
                <a:gd name="T54" fmla="*/ 18045 w 257"/>
                <a:gd name="T55" fmla="*/ 26300 h 237"/>
                <a:gd name="T56" fmla="*/ 14887 w 257"/>
                <a:gd name="T57" fmla="*/ 21556 h 237"/>
                <a:gd name="T58" fmla="*/ 11389 w 257"/>
                <a:gd name="T59" fmla="*/ 16967 h 237"/>
                <a:gd name="T60" fmla="*/ 7984 w 257"/>
                <a:gd name="T61" fmla="*/ 11562 h 237"/>
                <a:gd name="T62" fmla="*/ 4184 w 257"/>
                <a:gd name="T63" fmla="*/ 5872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7387 w 124"/>
                <a:gd name="T1" fmla="*/ 0 h 110"/>
                <a:gd name="T2" fmla="*/ 44047 w 124"/>
                <a:gd name="T3" fmla="*/ 28154 h 110"/>
                <a:gd name="T4" fmla="*/ 42581 w 124"/>
                <a:gd name="T5" fmla="*/ 27828 h 110"/>
                <a:gd name="T6" fmla="*/ 38019 w 124"/>
                <a:gd name="T7" fmla="*/ 27330 h 110"/>
                <a:gd name="T8" fmla="*/ 31645 w 124"/>
                <a:gd name="T9" fmla="*/ 26276 h 110"/>
                <a:gd name="T10" fmla="*/ 24180 w 124"/>
                <a:gd name="T11" fmla="*/ 25778 h 110"/>
                <a:gd name="T12" fmla="*/ 16000 w 124"/>
                <a:gd name="T13" fmla="*/ 25247 h 110"/>
                <a:gd name="T14" fmla="*/ 8931 w 124"/>
                <a:gd name="T15" fmla="*/ 25586 h 110"/>
                <a:gd name="T16" fmla="*/ 3202 w 124"/>
                <a:gd name="T17" fmla="*/ 26602 h 110"/>
                <a:gd name="T18" fmla="*/ 0 w 124"/>
                <a:gd name="T19" fmla="*/ 28685 h 110"/>
                <a:gd name="T20" fmla="*/ 1453 w 124"/>
                <a:gd name="T21" fmla="*/ 25586 h 110"/>
                <a:gd name="T22" fmla="*/ 2813 w 124"/>
                <a:gd name="T23" fmla="*/ 23210 h 110"/>
                <a:gd name="T24" fmla="*/ 5708 w 124"/>
                <a:gd name="T25" fmla="*/ 21340 h 110"/>
                <a:gd name="T26" fmla="*/ 8931 w 124"/>
                <a:gd name="T27" fmla="*/ 19786 h 110"/>
                <a:gd name="T28" fmla="*/ 12798 w 124"/>
                <a:gd name="T29" fmla="*/ 18773 h 110"/>
                <a:gd name="T30" fmla="*/ 16700 w 124"/>
                <a:gd name="T31" fmla="*/ 18434 h 110"/>
                <a:gd name="T32" fmla="*/ 20958 w 124"/>
                <a:gd name="T33" fmla="*/ 18434 h 110"/>
                <a:gd name="T34" fmla="*/ 25631 w 124"/>
                <a:gd name="T35" fmla="*/ 19288 h 110"/>
                <a:gd name="T36" fmla="*/ 25878 w 124"/>
                <a:gd name="T37" fmla="*/ 18434 h 110"/>
                <a:gd name="T38" fmla="*/ 24825 w 124"/>
                <a:gd name="T39" fmla="*/ 14640 h 110"/>
                <a:gd name="T40" fmla="*/ 23768 w 124"/>
                <a:gd name="T41" fmla="*/ 9912 h 110"/>
                <a:gd name="T42" fmla="*/ 23068 w 124"/>
                <a:gd name="T43" fmla="*/ 7829 h 110"/>
                <a:gd name="T44" fmla="*/ 22429 w 124"/>
                <a:gd name="T45" fmla="*/ 7829 h 110"/>
                <a:gd name="T46" fmla="*/ 21623 w 124"/>
                <a:gd name="T47" fmla="*/ 7506 h 110"/>
                <a:gd name="T48" fmla="*/ 20958 w 124"/>
                <a:gd name="T49" fmla="*/ 6816 h 110"/>
                <a:gd name="T50" fmla="*/ 20319 w 124"/>
                <a:gd name="T51" fmla="*/ 6005 h 110"/>
                <a:gd name="T52" fmla="*/ 20319 w 124"/>
                <a:gd name="T53" fmla="*/ 4938 h 110"/>
                <a:gd name="T54" fmla="*/ 20958 w 124"/>
                <a:gd name="T55" fmla="*/ 3584 h 110"/>
                <a:gd name="T56" fmla="*/ 23465 w 124"/>
                <a:gd name="T57" fmla="*/ 2082 h 110"/>
                <a:gd name="T58" fmla="*/ 2738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1353 w 46"/>
                <a:gd name="T1" fmla="*/ 0 h 94"/>
                <a:gd name="T2" fmla="*/ 7265 w 46"/>
                <a:gd name="T3" fmla="*/ 8804 h 94"/>
                <a:gd name="T4" fmla="*/ 5471 w 46"/>
                <a:gd name="T5" fmla="*/ 14421 h 94"/>
                <a:gd name="T6" fmla="*/ 3998 w 46"/>
                <a:gd name="T7" fmla="*/ 18352 h 94"/>
                <a:gd name="T8" fmla="*/ 0 w 46"/>
                <a:gd name="T9" fmla="*/ 21823 h 94"/>
                <a:gd name="T10" fmla="*/ 4396 w 46"/>
                <a:gd name="T11" fmla="*/ 20392 h 94"/>
                <a:gd name="T12" fmla="*/ 8487 w 46"/>
                <a:gd name="T13" fmla="*/ 18536 h 94"/>
                <a:gd name="T14" fmla="*/ 11755 w 46"/>
                <a:gd name="T15" fmla="*/ 16005 h 94"/>
                <a:gd name="T16" fmla="*/ 14629 w 46"/>
                <a:gd name="T17" fmla="*/ 13222 h 94"/>
                <a:gd name="T18" fmla="*/ 16402 w 46"/>
                <a:gd name="T19" fmla="*/ 10188 h 94"/>
                <a:gd name="T20" fmla="*/ 16824 w 46"/>
                <a:gd name="T21" fmla="*/ 6913 h 94"/>
                <a:gd name="T22" fmla="*/ 15295 w 46"/>
                <a:gd name="T23" fmla="*/ 3470 h 94"/>
                <a:gd name="T24" fmla="*/ 11353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039 w 149"/>
                <a:gd name="T3" fmla="*/ 7397 h 704"/>
                <a:gd name="T4" fmla="*/ 5378 w 149"/>
                <a:gd name="T5" fmla="*/ 17090 h 704"/>
                <a:gd name="T6" fmla="*/ 9435 w 149"/>
                <a:gd name="T7" fmla="*/ 29044 h 704"/>
                <a:gd name="T8" fmla="*/ 13795 w 149"/>
                <a:gd name="T9" fmla="*/ 44977 h 704"/>
                <a:gd name="T10" fmla="*/ 19563 w 149"/>
                <a:gd name="T11" fmla="*/ 64374 h 704"/>
                <a:gd name="T12" fmla="*/ 24640 w 149"/>
                <a:gd name="T13" fmla="*/ 85227 h 704"/>
                <a:gd name="T14" fmla="*/ 29615 w 149"/>
                <a:gd name="T15" fmla="*/ 109502 h 704"/>
                <a:gd name="T16" fmla="*/ 33692 w 149"/>
                <a:gd name="T17" fmla="*/ 137389 h 704"/>
                <a:gd name="T18" fmla="*/ 37652 w 149"/>
                <a:gd name="T19" fmla="*/ 166786 h 704"/>
                <a:gd name="T20" fmla="*/ 40461 w 149"/>
                <a:gd name="T21" fmla="*/ 200610 h 704"/>
                <a:gd name="T22" fmla="*/ 41727 w 149"/>
                <a:gd name="T23" fmla="*/ 238204 h 704"/>
                <a:gd name="T24" fmla="*/ 42402 w 149"/>
                <a:gd name="T25" fmla="*/ 277300 h 704"/>
                <a:gd name="T26" fmla="*/ 40461 w 149"/>
                <a:gd name="T27" fmla="*/ 321157 h 704"/>
                <a:gd name="T28" fmla="*/ 36641 w 149"/>
                <a:gd name="T29" fmla="*/ 367405 h 704"/>
                <a:gd name="T30" fmla="*/ 31029 w 149"/>
                <a:gd name="T31" fmla="*/ 415692 h 704"/>
                <a:gd name="T32" fmla="*/ 22609 w 149"/>
                <a:gd name="T33" fmla="*/ 469360 h 704"/>
                <a:gd name="T34" fmla="*/ 13156 w 149"/>
                <a:gd name="T35" fmla="*/ 529977 h 704"/>
                <a:gd name="T36" fmla="*/ 7013 w 149"/>
                <a:gd name="T37" fmla="*/ 586258 h 704"/>
                <a:gd name="T38" fmla="*/ 3339 w 149"/>
                <a:gd name="T39" fmla="*/ 638312 h 704"/>
                <a:gd name="T40" fmla="*/ 2039 w 149"/>
                <a:gd name="T41" fmla="*/ 688213 h 704"/>
                <a:gd name="T42" fmla="*/ 2039 w 149"/>
                <a:gd name="T43" fmla="*/ 735846 h 704"/>
                <a:gd name="T44" fmla="*/ 2659 w 149"/>
                <a:gd name="T45" fmla="*/ 779363 h 704"/>
                <a:gd name="T46" fmla="*/ 4078 w 149"/>
                <a:gd name="T47" fmla="*/ 818431 h 704"/>
                <a:gd name="T48" fmla="*/ 4732 w 149"/>
                <a:gd name="T49" fmla="*/ 856054 h 704"/>
                <a:gd name="T50" fmla="*/ 13795 w 149"/>
                <a:gd name="T51" fmla="*/ 836661 h 704"/>
                <a:gd name="T52" fmla="*/ 13156 w 149"/>
                <a:gd name="T53" fmla="*/ 826968 h 704"/>
                <a:gd name="T54" fmla="*/ 12146 w 149"/>
                <a:gd name="T55" fmla="*/ 798727 h 704"/>
                <a:gd name="T56" fmla="*/ 11083 w 149"/>
                <a:gd name="T57" fmla="*/ 756350 h 704"/>
                <a:gd name="T58" fmla="*/ 11764 w 149"/>
                <a:gd name="T59" fmla="*/ 699376 h 704"/>
                <a:gd name="T60" fmla="*/ 13795 w 149"/>
                <a:gd name="T61" fmla="*/ 631268 h 704"/>
                <a:gd name="T62" fmla="*/ 19563 w 149"/>
                <a:gd name="T63" fmla="*/ 553438 h 704"/>
                <a:gd name="T64" fmla="*/ 28990 w 149"/>
                <a:gd name="T65" fmla="*/ 469360 h 704"/>
                <a:gd name="T66" fmla="*/ 43417 w 149"/>
                <a:gd name="T67" fmla="*/ 380728 h 704"/>
                <a:gd name="T68" fmla="*/ 48115 w 149"/>
                <a:gd name="T69" fmla="*/ 339505 h 704"/>
                <a:gd name="T70" fmla="*/ 50188 w 149"/>
                <a:gd name="T71" fmla="*/ 285837 h 704"/>
                <a:gd name="T72" fmla="*/ 48497 w 149"/>
                <a:gd name="T73" fmla="*/ 223633 h 704"/>
                <a:gd name="T74" fmla="*/ 44182 w 149"/>
                <a:gd name="T75" fmla="*/ 163019 h 704"/>
                <a:gd name="T76" fmla="*/ 36641 w 149"/>
                <a:gd name="T77" fmla="*/ 103428 h 704"/>
                <a:gd name="T78" fmla="*/ 27307 w 149"/>
                <a:gd name="T79" fmla="*/ 53560 h 704"/>
                <a:gd name="T80" fmla="*/ 14810 w 149"/>
                <a:gd name="T81" fmla="*/ 17090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6066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CEB253-046C-4D22-B5A7-A37AEF38540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4005515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94BD3-9F2C-4002-9609-629C9F57C0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50683093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3971" indent="0">
              <a:buNone/>
              <a:defRPr sz="1800"/>
            </a:lvl2pPr>
            <a:lvl3pPr marL="908168" indent="0">
              <a:buNone/>
              <a:defRPr sz="1600"/>
            </a:lvl3pPr>
            <a:lvl4pPr marL="1362182" indent="0">
              <a:buNone/>
              <a:defRPr sz="1400"/>
            </a:lvl4pPr>
            <a:lvl5pPr marL="1816334" indent="0">
              <a:buNone/>
              <a:defRPr sz="1400"/>
            </a:lvl5pPr>
            <a:lvl6pPr marL="2270211" indent="0">
              <a:buNone/>
              <a:defRPr sz="1400"/>
            </a:lvl6pPr>
            <a:lvl7pPr marL="2724247" indent="0">
              <a:buNone/>
              <a:defRPr sz="1400"/>
            </a:lvl7pPr>
            <a:lvl8pPr marL="3178345" indent="0">
              <a:buNone/>
              <a:defRPr sz="1400"/>
            </a:lvl8pPr>
            <a:lvl9pPr marL="3632405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00CC4-484E-4C4D-9BE7-C38C48F464D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4744726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5"/>
            <a:ext cx="4038600" cy="33420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365"/>
            <a:ext cx="4038600" cy="33420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B48AA-6774-4277-A434-3FB88BAF5E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0176396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71" indent="0">
              <a:buNone/>
              <a:defRPr sz="2000" b="1"/>
            </a:lvl2pPr>
            <a:lvl3pPr marL="908168" indent="0">
              <a:buNone/>
              <a:defRPr sz="1800" b="1"/>
            </a:lvl3pPr>
            <a:lvl4pPr marL="1362182" indent="0">
              <a:buNone/>
              <a:defRPr sz="1600" b="1"/>
            </a:lvl4pPr>
            <a:lvl5pPr marL="1816334" indent="0">
              <a:buNone/>
              <a:defRPr sz="1600" b="1"/>
            </a:lvl5pPr>
            <a:lvl6pPr marL="2270211" indent="0">
              <a:buNone/>
              <a:defRPr sz="1600" b="1"/>
            </a:lvl6pPr>
            <a:lvl7pPr marL="2724247" indent="0">
              <a:buNone/>
              <a:defRPr sz="1600" b="1"/>
            </a:lvl7pPr>
            <a:lvl8pPr marL="3178345" indent="0">
              <a:buNone/>
              <a:defRPr sz="1600" b="1"/>
            </a:lvl8pPr>
            <a:lvl9pPr marL="363240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122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71" indent="0">
              <a:buNone/>
              <a:defRPr sz="2000" b="1"/>
            </a:lvl2pPr>
            <a:lvl3pPr marL="908168" indent="0">
              <a:buNone/>
              <a:defRPr sz="1800" b="1"/>
            </a:lvl3pPr>
            <a:lvl4pPr marL="1362182" indent="0">
              <a:buNone/>
              <a:defRPr sz="1600" b="1"/>
            </a:lvl4pPr>
            <a:lvl5pPr marL="1816334" indent="0">
              <a:buNone/>
              <a:defRPr sz="1600" b="1"/>
            </a:lvl5pPr>
            <a:lvl6pPr marL="2270211" indent="0">
              <a:buNone/>
              <a:defRPr sz="1600" b="1"/>
            </a:lvl6pPr>
            <a:lvl7pPr marL="2724247" indent="0">
              <a:buNone/>
              <a:defRPr sz="1600" b="1"/>
            </a:lvl7pPr>
            <a:lvl8pPr marL="3178345" indent="0">
              <a:buNone/>
              <a:defRPr sz="1600" b="1"/>
            </a:lvl8pPr>
            <a:lvl9pPr marL="363240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12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9F655-33DE-41EB-A60F-7B5E7F7E89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51023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A4E500-E2D0-4445-94B6-397144C92CB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1177821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066E9-8CF7-45AB-87EA-34DC92B7E7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3074871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27187-58C9-4429-8F2B-A06C3A1BED6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09446884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3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15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3" y="1076520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3971" indent="0">
              <a:buNone/>
              <a:defRPr sz="1200"/>
            </a:lvl2pPr>
            <a:lvl3pPr marL="908168" indent="0">
              <a:buNone/>
              <a:defRPr sz="1000"/>
            </a:lvl3pPr>
            <a:lvl4pPr marL="1362182" indent="0">
              <a:buNone/>
              <a:defRPr sz="900"/>
            </a:lvl4pPr>
            <a:lvl5pPr marL="1816334" indent="0">
              <a:buNone/>
              <a:defRPr sz="900"/>
            </a:lvl5pPr>
            <a:lvl6pPr marL="2270211" indent="0">
              <a:buNone/>
              <a:defRPr sz="900"/>
            </a:lvl6pPr>
            <a:lvl7pPr marL="2724247" indent="0">
              <a:buNone/>
              <a:defRPr sz="900"/>
            </a:lvl7pPr>
            <a:lvl8pPr marL="3178345" indent="0">
              <a:buNone/>
              <a:defRPr sz="900"/>
            </a:lvl8pPr>
            <a:lvl9pPr marL="363240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ECF25-8962-4F5D-8BD3-3E0C5BB977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2254837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3971" indent="0">
              <a:buNone/>
              <a:defRPr sz="2800"/>
            </a:lvl2pPr>
            <a:lvl3pPr marL="908168" indent="0">
              <a:buNone/>
              <a:defRPr sz="2400"/>
            </a:lvl3pPr>
            <a:lvl4pPr marL="1362182" indent="0">
              <a:buNone/>
              <a:defRPr sz="2000"/>
            </a:lvl4pPr>
            <a:lvl5pPr marL="1816334" indent="0">
              <a:buNone/>
              <a:defRPr sz="2000"/>
            </a:lvl5pPr>
            <a:lvl6pPr marL="2270211" indent="0">
              <a:buNone/>
              <a:defRPr sz="2000"/>
            </a:lvl6pPr>
            <a:lvl7pPr marL="2724247" indent="0">
              <a:buNone/>
              <a:defRPr sz="2000"/>
            </a:lvl7pPr>
            <a:lvl8pPr marL="3178345" indent="0">
              <a:buNone/>
              <a:defRPr sz="2000"/>
            </a:lvl8pPr>
            <a:lvl9pPr marL="3632405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87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3971" indent="0">
              <a:buNone/>
              <a:defRPr sz="1200"/>
            </a:lvl2pPr>
            <a:lvl3pPr marL="908168" indent="0">
              <a:buNone/>
              <a:defRPr sz="1000"/>
            </a:lvl3pPr>
            <a:lvl4pPr marL="1362182" indent="0">
              <a:buNone/>
              <a:defRPr sz="900"/>
            </a:lvl4pPr>
            <a:lvl5pPr marL="1816334" indent="0">
              <a:buNone/>
              <a:defRPr sz="900"/>
            </a:lvl5pPr>
            <a:lvl6pPr marL="2270211" indent="0">
              <a:buNone/>
              <a:defRPr sz="900"/>
            </a:lvl6pPr>
            <a:lvl7pPr marL="2724247" indent="0">
              <a:buNone/>
              <a:defRPr sz="900"/>
            </a:lvl7pPr>
            <a:lvl8pPr marL="3178345" indent="0">
              <a:buNone/>
              <a:defRPr sz="900"/>
            </a:lvl8pPr>
            <a:lvl9pPr marL="363240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64FBD-2544-4DA1-8281-4AC855EE688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2066985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DBF31-AFD9-4D1D-876D-FB65FA7890D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0347625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316" y="77391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391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85764-2D3E-4C08-BF6F-23C80CA255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4015007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375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5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365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FD959-9CD6-4EC9-B8C1-656C242747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9019203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375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5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520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749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4C033-6E2D-4F64-B346-2F3DFA7763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78633231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375" y="77391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A66CD-5F42-40F1-87C9-205E3C7E938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0464931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000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3971" indent="0" algn="ctr">
              <a:buNone/>
              <a:defRPr/>
            </a:lvl2pPr>
            <a:lvl3pPr marL="908168" indent="0" algn="ctr">
              <a:buNone/>
              <a:defRPr/>
            </a:lvl3pPr>
            <a:lvl4pPr marL="1362182" indent="0" algn="ctr">
              <a:buNone/>
              <a:defRPr/>
            </a:lvl4pPr>
            <a:lvl5pPr marL="1816334" indent="0" algn="ctr">
              <a:buNone/>
              <a:defRPr/>
            </a:lvl5pPr>
            <a:lvl6pPr marL="2270211" indent="0" algn="ctr">
              <a:buNone/>
              <a:defRPr/>
            </a:lvl6pPr>
            <a:lvl7pPr marL="2724247" indent="0" algn="ctr">
              <a:buNone/>
              <a:defRPr/>
            </a:lvl7pPr>
            <a:lvl8pPr marL="3178345" indent="0" algn="ctr">
              <a:buNone/>
              <a:defRPr/>
            </a:lvl8pPr>
            <a:lvl9pPr marL="3632405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6F0E5-0419-47BB-8EFC-EDBEFE2A185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8742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106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06106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BE876-8F55-435E-9096-9217D420F8F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364867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09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405 w 596"/>
                  <a:gd name="T1" fmla="*/ 9149 h 666"/>
                  <a:gd name="T2" fmla="*/ 145 w 596"/>
                  <a:gd name="T3" fmla="*/ 8426 h 666"/>
                  <a:gd name="T4" fmla="*/ 0 w 596"/>
                  <a:gd name="T5" fmla="*/ 7140 h 666"/>
                  <a:gd name="T6" fmla="*/ 101 w 596"/>
                  <a:gd name="T7" fmla="*/ 5490 h 666"/>
                  <a:gd name="T8" fmla="*/ 626 w 596"/>
                  <a:gd name="T9" fmla="*/ 3735 h 666"/>
                  <a:gd name="T10" fmla="*/ 1720 w 596"/>
                  <a:gd name="T11" fmla="*/ 2074 h 666"/>
                  <a:gd name="T12" fmla="*/ 3556 w 596"/>
                  <a:gd name="T13" fmla="*/ 765 h 666"/>
                  <a:gd name="T14" fmla="*/ 6177 w 596"/>
                  <a:gd name="T15" fmla="*/ 45 h 666"/>
                  <a:gd name="T16" fmla="*/ 9510 w 596"/>
                  <a:gd name="T17" fmla="*/ 223 h 666"/>
                  <a:gd name="T18" fmla="*/ 12116 w 596"/>
                  <a:gd name="T19" fmla="*/ 1686 h 666"/>
                  <a:gd name="T20" fmla="*/ 13862 w 596"/>
                  <a:gd name="T21" fmla="*/ 4083 h 666"/>
                  <a:gd name="T22" fmla="*/ 14793 w 596"/>
                  <a:gd name="T23" fmla="*/ 7015 h 666"/>
                  <a:gd name="T24" fmla="*/ 14891 w 596"/>
                  <a:gd name="T25" fmla="*/ 10112 h 666"/>
                  <a:gd name="T26" fmla="*/ 14166 w 596"/>
                  <a:gd name="T27" fmla="*/ 12981 h 666"/>
                  <a:gd name="T28" fmla="*/ 12686 w 596"/>
                  <a:gd name="T29" fmla="*/ 15198 h 666"/>
                  <a:gd name="T30" fmla="*/ 10440 w 596"/>
                  <a:gd name="T31" fmla="*/ 16386 h 666"/>
                  <a:gd name="T32" fmla="*/ 9734 w 596"/>
                  <a:gd name="T33" fmla="*/ 16281 h 666"/>
                  <a:gd name="T34" fmla="*/ 11031 w 596"/>
                  <a:gd name="T35" fmla="*/ 15254 h 666"/>
                  <a:gd name="T36" fmla="*/ 12060 w 596"/>
                  <a:gd name="T37" fmla="*/ 13448 h 666"/>
                  <a:gd name="T38" fmla="*/ 12731 w 596"/>
                  <a:gd name="T39" fmla="*/ 11216 h 666"/>
                  <a:gd name="T40" fmla="*/ 13010 w 596"/>
                  <a:gd name="T41" fmla="*/ 8781 h 666"/>
                  <a:gd name="T42" fmla="*/ 12865 w 596"/>
                  <a:gd name="T43" fmla="*/ 6375 h 666"/>
                  <a:gd name="T44" fmla="*/ 12140 w 596"/>
                  <a:gd name="T45" fmla="*/ 4301 h 666"/>
                  <a:gd name="T46" fmla="*/ 10830 w 596"/>
                  <a:gd name="T47" fmla="*/ 2769 h 666"/>
                  <a:gd name="T48" fmla="*/ 8539 w 596"/>
                  <a:gd name="T49" fmla="*/ 1848 h 666"/>
                  <a:gd name="T50" fmla="*/ 6153 w 596"/>
                  <a:gd name="T51" fmla="*/ 1507 h 666"/>
                  <a:gd name="T52" fmla="*/ 4352 w 596"/>
                  <a:gd name="T53" fmla="*/ 1750 h 666"/>
                  <a:gd name="T54" fmla="*/ 3031 w 596"/>
                  <a:gd name="T55" fmla="*/ 2495 h 666"/>
                  <a:gd name="T56" fmla="*/ 2100 w 596"/>
                  <a:gd name="T57" fmla="*/ 3679 h 666"/>
                  <a:gd name="T58" fmla="*/ 1420 w 596"/>
                  <a:gd name="T59" fmla="*/ 5086 h 666"/>
                  <a:gd name="T60" fmla="*/ 995 w 596"/>
                  <a:gd name="T61" fmla="*/ 6716 h 666"/>
                  <a:gd name="T62" fmla="*/ 705 w 596"/>
                  <a:gd name="T63" fmla="*/ 8382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627 h 237"/>
                  <a:gd name="T4" fmla="*/ 80 w 257"/>
                  <a:gd name="T5" fmla="*/ 1259 h 237"/>
                  <a:gd name="T6" fmla="*/ 142 w 257"/>
                  <a:gd name="T7" fmla="*/ 1887 h 237"/>
                  <a:gd name="T8" fmla="*/ 262 w 257"/>
                  <a:gd name="T9" fmla="*/ 2476 h 237"/>
                  <a:gd name="T10" fmla="*/ 440 w 257"/>
                  <a:gd name="T11" fmla="*/ 3002 h 237"/>
                  <a:gd name="T12" fmla="*/ 655 w 257"/>
                  <a:gd name="T13" fmla="*/ 3553 h 237"/>
                  <a:gd name="T14" fmla="*/ 922 w 257"/>
                  <a:gd name="T15" fmla="*/ 4062 h 237"/>
                  <a:gd name="T16" fmla="*/ 1240 w 257"/>
                  <a:gd name="T17" fmla="*/ 4488 h 237"/>
                  <a:gd name="T18" fmla="*/ 1633 w 257"/>
                  <a:gd name="T19" fmla="*/ 4893 h 237"/>
                  <a:gd name="T20" fmla="*/ 2093 w 257"/>
                  <a:gd name="T21" fmla="*/ 5241 h 237"/>
                  <a:gd name="T22" fmla="*/ 2586 w 257"/>
                  <a:gd name="T23" fmla="*/ 5523 h 237"/>
                  <a:gd name="T24" fmla="*/ 3193 w 257"/>
                  <a:gd name="T25" fmla="*/ 5747 h 237"/>
                  <a:gd name="T26" fmla="*/ 3850 w 257"/>
                  <a:gd name="T27" fmla="*/ 5893 h 237"/>
                  <a:gd name="T28" fmla="*/ 4586 w 257"/>
                  <a:gd name="T29" fmla="*/ 5973 h 237"/>
                  <a:gd name="T30" fmla="*/ 5361 w 257"/>
                  <a:gd name="T31" fmla="*/ 5949 h 237"/>
                  <a:gd name="T32" fmla="*/ 6263 w 257"/>
                  <a:gd name="T33" fmla="*/ 5848 h 237"/>
                  <a:gd name="T34" fmla="*/ 5459 w 257"/>
                  <a:gd name="T35" fmla="*/ 5722 h 237"/>
                  <a:gd name="T36" fmla="*/ 4748 w 257"/>
                  <a:gd name="T37" fmla="*/ 5547 h 237"/>
                  <a:gd name="T38" fmla="*/ 4146 w 257"/>
                  <a:gd name="T39" fmla="*/ 5341 h 237"/>
                  <a:gd name="T40" fmla="*/ 3608 w 257"/>
                  <a:gd name="T41" fmla="*/ 5140 h 237"/>
                  <a:gd name="T42" fmla="*/ 3115 w 257"/>
                  <a:gd name="T43" fmla="*/ 4860 h 237"/>
                  <a:gd name="T44" fmla="*/ 2731 w 257"/>
                  <a:gd name="T45" fmla="*/ 4589 h 237"/>
                  <a:gd name="T46" fmla="*/ 2368 w 257"/>
                  <a:gd name="T47" fmla="*/ 4261 h 237"/>
                  <a:gd name="T48" fmla="*/ 2048 w 257"/>
                  <a:gd name="T49" fmla="*/ 3901 h 237"/>
                  <a:gd name="T50" fmla="*/ 1753 w 257"/>
                  <a:gd name="T51" fmla="*/ 3553 h 237"/>
                  <a:gd name="T52" fmla="*/ 1491 w 257"/>
                  <a:gd name="T53" fmla="*/ 3148 h 237"/>
                  <a:gd name="T54" fmla="*/ 1273 w 257"/>
                  <a:gd name="T55" fmla="*/ 2700 h 237"/>
                  <a:gd name="T56" fmla="*/ 1051 w 257"/>
                  <a:gd name="T57" fmla="*/ 2214 h 237"/>
                  <a:gd name="T58" fmla="*/ 800 w 257"/>
                  <a:gd name="T59" fmla="*/ 1741 h 237"/>
                  <a:gd name="T60" fmla="*/ 558 w 257"/>
                  <a:gd name="T61" fmla="*/ 1181 h 237"/>
                  <a:gd name="T62" fmla="*/ 295 w 257"/>
                  <a:gd name="T63" fmla="*/ 607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1917 w 124"/>
                  <a:gd name="T1" fmla="*/ 0 h 110"/>
                  <a:gd name="T2" fmla="*/ 3089 w 124"/>
                  <a:gd name="T3" fmla="*/ 2830 h 110"/>
                  <a:gd name="T4" fmla="*/ 2989 w 124"/>
                  <a:gd name="T5" fmla="*/ 2807 h 110"/>
                  <a:gd name="T6" fmla="*/ 2665 w 124"/>
                  <a:gd name="T7" fmla="*/ 2762 h 110"/>
                  <a:gd name="T8" fmla="*/ 2220 w 124"/>
                  <a:gd name="T9" fmla="*/ 2655 h 110"/>
                  <a:gd name="T10" fmla="*/ 1698 w 124"/>
                  <a:gd name="T11" fmla="*/ 2599 h 110"/>
                  <a:gd name="T12" fmla="*/ 1128 w 124"/>
                  <a:gd name="T13" fmla="*/ 2551 h 110"/>
                  <a:gd name="T14" fmla="*/ 623 w 124"/>
                  <a:gd name="T15" fmla="*/ 2578 h 110"/>
                  <a:gd name="T16" fmla="*/ 226 w 124"/>
                  <a:gd name="T17" fmla="*/ 2680 h 110"/>
                  <a:gd name="T18" fmla="*/ 0 w 124"/>
                  <a:gd name="T19" fmla="*/ 2891 h 110"/>
                  <a:gd name="T20" fmla="*/ 101 w 124"/>
                  <a:gd name="T21" fmla="*/ 2578 h 110"/>
                  <a:gd name="T22" fmla="*/ 199 w 124"/>
                  <a:gd name="T23" fmla="*/ 2332 h 110"/>
                  <a:gd name="T24" fmla="*/ 400 w 124"/>
                  <a:gd name="T25" fmla="*/ 2157 h 110"/>
                  <a:gd name="T26" fmla="*/ 623 w 124"/>
                  <a:gd name="T27" fmla="*/ 1994 h 110"/>
                  <a:gd name="T28" fmla="*/ 894 w 124"/>
                  <a:gd name="T29" fmla="*/ 1890 h 110"/>
                  <a:gd name="T30" fmla="*/ 1173 w 124"/>
                  <a:gd name="T31" fmla="*/ 1865 h 110"/>
                  <a:gd name="T32" fmla="*/ 1472 w 124"/>
                  <a:gd name="T33" fmla="*/ 1865 h 110"/>
                  <a:gd name="T34" fmla="*/ 1796 w 124"/>
                  <a:gd name="T35" fmla="*/ 1947 h 110"/>
                  <a:gd name="T36" fmla="*/ 1816 w 124"/>
                  <a:gd name="T37" fmla="*/ 1865 h 110"/>
                  <a:gd name="T38" fmla="*/ 1736 w 124"/>
                  <a:gd name="T39" fmla="*/ 1471 h 110"/>
                  <a:gd name="T40" fmla="*/ 1671 w 124"/>
                  <a:gd name="T41" fmla="*/ 998 h 110"/>
                  <a:gd name="T42" fmla="*/ 1617 w 124"/>
                  <a:gd name="T43" fmla="*/ 790 h 110"/>
                  <a:gd name="T44" fmla="*/ 1573 w 124"/>
                  <a:gd name="T45" fmla="*/ 790 h 110"/>
                  <a:gd name="T46" fmla="*/ 1517 w 124"/>
                  <a:gd name="T47" fmla="*/ 763 h 110"/>
                  <a:gd name="T48" fmla="*/ 1472 w 124"/>
                  <a:gd name="T49" fmla="*/ 686 h 110"/>
                  <a:gd name="T50" fmla="*/ 1416 w 124"/>
                  <a:gd name="T51" fmla="*/ 604 h 110"/>
                  <a:gd name="T52" fmla="*/ 1416 w 124"/>
                  <a:gd name="T53" fmla="*/ 498 h 110"/>
                  <a:gd name="T54" fmla="*/ 1472 w 124"/>
                  <a:gd name="T55" fmla="*/ 369 h 110"/>
                  <a:gd name="T56" fmla="*/ 1637 w 124"/>
                  <a:gd name="T57" fmla="*/ 211 h 110"/>
                  <a:gd name="T58" fmla="*/ 1917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26 w 109"/>
                  <a:gd name="T3" fmla="*/ 20 h 156"/>
                  <a:gd name="T4" fmla="*/ 454 w 109"/>
                  <a:gd name="T5" fmla="*/ 118 h 156"/>
                  <a:gd name="T6" fmla="*/ 944 w 109"/>
                  <a:gd name="T7" fmla="*/ 296 h 156"/>
                  <a:gd name="T8" fmla="*/ 1474 w 109"/>
                  <a:gd name="T9" fmla="*/ 583 h 156"/>
                  <a:gd name="T10" fmla="*/ 1985 w 109"/>
                  <a:gd name="T11" fmla="*/ 1079 h 156"/>
                  <a:gd name="T12" fmla="*/ 2454 w 109"/>
                  <a:gd name="T13" fmla="*/ 1737 h 156"/>
                  <a:gd name="T14" fmla="*/ 2738 w 109"/>
                  <a:gd name="T15" fmla="*/ 2643 h 156"/>
                  <a:gd name="T16" fmla="*/ 2783 w 109"/>
                  <a:gd name="T17" fmla="*/ 3819 h 156"/>
                  <a:gd name="T18" fmla="*/ 2677 w 109"/>
                  <a:gd name="T19" fmla="*/ 3819 h 156"/>
                  <a:gd name="T20" fmla="*/ 2531 w 109"/>
                  <a:gd name="T21" fmla="*/ 3819 h 156"/>
                  <a:gd name="T22" fmla="*/ 2374 w 109"/>
                  <a:gd name="T23" fmla="*/ 3819 h 156"/>
                  <a:gd name="T24" fmla="*/ 2227 w 109"/>
                  <a:gd name="T25" fmla="*/ 3775 h 156"/>
                  <a:gd name="T26" fmla="*/ 2066 w 109"/>
                  <a:gd name="T27" fmla="*/ 3741 h 156"/>
                  <a:gd name="T28" fmla="*/ 1884 w 109"/>
                  <a:gd name="T29" fmla="*/ 3677 h 156"/>
                  <a:gd name="T30" fmla="*/ 1681 w 109"/>
                  <a:gd name="T31" fmla="*/ 3552 h 156"/>
                  <a:gd name="T32" fmla="*/ 1474 w 109"/>
                  <a:gd name="T33" fmla="*/ 3399 h 156"/>
                  <a:gd name="T34" fmla="*/ 1349 w 109"/>
                  <a:gd name="T35" fmla="*/ 3083 h 156"/>
                  <a:gd name="T36" fmla="*/ 1349 w 109"/>
                  <a:gd name="T37" fmla="*/ 2716 h 156"/>
                  <a:gd name="T38" fmla="*/ 1430 w 109"/>
                  <a:gd name="T39" fmla="*/ 2356 h 156"/>
                  <a:gd name="T40" fmla="*/ 1510 w 109"/>
                  <a:gd name="T41" fmla="*/ 1960 h 156"/>
                  <a:gd name="T42" fmla="*/ 1430 w 109"/>
                  <a:gd name="T43" fmla="*/ 1519 h 156"/>
                  <a:gd name="T44" fmla="*/ 1227 w 109"/>
                  <a:gd name="T45" fmla="*/ 1059 h 156"/>
                  <a:gd name="T46" fmla="*/ 793 w 109"/>
                  <a:gd name="T47" fmla="*/ 558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777 w 46"/>
                  <a:gd name="T1" fmla="*/ 0 h 94"/>
                  <a:gd name="T2" fmla="*/ 506 w 46"/>
                  <a:gd name="T3" fmla="*/ 925 h 94"/>
                  <a:gd name="T4" fmla="*/ 381 w 46"/>
                  <a:gd name="T5" fmla="*/ 1519 h 94"/>
                  <a:gd name="T6" fmla="*/ 280 w 46"/>
                  <a:gd name="T7" fmla="*/ 1932 h 94"/>
                  <a:gd name="T8" fmla="*/ 0 w 46"/>
                  <a:gd name="T9" fmla="*/ 2299 h 94"/>
                  <a:gd name="T10" fmla="*/ 300 w 46"/>
                  <a:gd name="T11" fmla="*/ 2154 h 94"/>
                  <a:gd name="T12" fmla="*/ 582 w 46"/>
                  <a:gd name="T13" fmla="*/ 1957 h 94"/>
                  <a:gd name="T14" fmla="*/ 808 w 46"/>
                  <a:gd name="T15" fmla="*/ 1681 h 94"/>
                  <a:gd name="T16" fmla="*/ 1012 w 46"/>
                  <a:gd name="T17" fmla="*/ 1394 h 94"/>
                  <a:gd name="T18" fmla="*/ 1133 w 46"/>
                  <a:gd name="T19" fmla="*/ 1078 h 94"/>
                  <a:gd name="T20" fmla="*/ 1158 w 46"/>
                  <a:gd name="T21" fmla="*/ 736 h 94"/>
                  <a:gd name="T22" fmla="*/ 1052 w 46"/>
                  <a:gd name="T23" fmla="*/ 360 h 94"/>
                  <a:gd name="T24" fmla="*/ 777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0 w 54"/>
                  <a:gd name="T3" fmla="*/ 25 h 40"/>
                  <a:gd name="T4" fmla="*/ 142 w 54"/>
                  <a:gd name="T5" fmla="*/ 81 h 40"/>
                  <a:gd name="T6" fmla="*/ 316 w 54"/>
                  <a:gd name="T7" fmla="*/ 207 h 40"/>
                  <a:gd name="T8" fmla="*/ 513 w 54"/>
                  <a:gd name="T9" fmla="*/ 308 h 40"/>
                  <a:gd name="T10" fmla="*/ 702 w 54"/>
                  <a:gd name="T11" fmla="*/ 389 h 40"/>
                  <a:gd name="T12" fmla="*/ 924 w 54"/>
                  <a:gd name="T13" fmla="*/ 437 h 40"/>
                  <a:gd name="T14" fmla="*/ 1120 w 54"/>
                  <a:gd name="T15" fmla="*/ 466 h 40"/>
                  <a:gd name="T16" fmla="*/ 1318 w 54"/>
                  <a:gd name="T17" fmla="*/ 410 h 40"/>
                  <a:gd name="T18" fmla="*/ 1293 w 54"/>
                  <a:gd name="T19" fmla="*/ 639 h 40"/>
                  <a:gd name="T20" fmla="*/ 1220 w 54"/>
                  <a:gd name="T21" fmla="*/ 846 h 40"/>
                  <a:gd name="T22" fmla="*/ 1076 w 54"/>
                  <a:gd name="T23" fmla="*/ 983 h 40"/>
                  <a:gd name="T24" fmla="*/ 898 w 54"/>
                  <a:gd name="T25" fmla="*/ 1028 h 40"/>
                  <a:gd name="T26" fmla="*/ 682 w 54"/>
                  <a:gd name="T27" fmla="*/ 1004 h 40"/>
                  <a:gd name="T28" fmla="*/ 460 w 54"/>
                  <a:gd name="T29" fmla="*/ 821 h 40"/>
                  <a:gd name="T30" fmla="*/ 242 w 54"/>
                  <a:gd name="T31" fmla="*/ 511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42 w 149"/>
                  <a:gd name="T3" fmla="*/ 453 h 704"/>
                  <a:gd name="T4" fmla="*/ 383 w 149"/>
                  <a:gd name="T5" fmla="*/ 1027 h 704"/>
                  <a:gd name="T6" fmla="*/ 671 w 149"/>
                  <a:gd name="T7" fmla="*/ 1755 h 704"/>
                  <a:gd name="T8" fmla="*/ 990 w 149"/>
                  <a:gd name="T9" fmla="*/ 2702 h 704"/>
                  <a:gd name="T10" fmla="*/ 1389 w 149"/>
                  <a:gd name="T11" fmla="*/ 3875 h 704"/>
                  <a:gd name="T12" fmla="*/ 1761 w 149"/>
                  <a:gd name="T13" fmla="*/ 5133 h 704"/>
                  <a:gd name="T14" fmla="*/ 2120 w 149"/>
                  <a:gd name="T15" fmla="*/ 6578 h 704"/>
                  <a:gd name="T16" fmla="*/ 2399 w 149"/>
                  <a:gd name="T17" fmla="*/ 8254 h 704"/>
                  <a:gd name="T18" fmla="*/ 2693 w 149"/>
                  <a:gd name="T19" fmla="*/ 10035 h 704"/>
                  <a:gd name="T20" fmla="*/ 2888 w 149"/>
                  <a:gd name="T21" fmla="*/ 12088 h 704"/>
                  <a:gd name="T22" fmla="*/ 2988 w 149"/>
                  <a:gd name="T23" fmla="*/ 14337 h 704"/>
                  <a:gd name="T24" fmla="*/ 3032 w 149"/>
                  <a:gd name="T25" fmla="*/ 16688 h 704"/>
                  <a:gd name="T26" fmla="*/ 2888 w 149"/>
                  <a:gd name="T27" fmla="*/ 19315 h 704"/>
                  <a:gd name="T28" fmla="*/ 2620 w 149"/>
                  <a:gd name="T29" fmla="*/ 22096 h 704"/>
                  <a:gd name="T30" fmla="*/ 2217 w 149"/>
                  <a:gd name="T31" fmla="*/ 25021 h 704"/>
                  <a:gd name="T32" fmla="*/ 1608 w 149"/>
                  <a:gd name="T33" fmla="*/ 28244 h 704"/>
                  <a:gd name="T34" fmla="*/ 932 w 149"/>
                  <a:gd name="T35" fmla="*/ 31897 h 704"/>
                  <a:gd name="T36" fmla="*/ 509 w 149"/>
                  <a:gd name="T37" fmla="*/ 35278 h 704"/>
                  <a:gd name="T38" fmla="*/ 241 w 149"/>
                  <a:gd name="T39" fmla="*/ 38399 h 704"/>
                  <a:gd name="T40" fmla="*/ 142 w 149"/>
                  <a:gd name="T41" fmla="*/ 41402 h 704"/>
                  <a:gd name="T42" fmla="*/ 142 w 149"/>
                  <a:gd name="T43" fmla="*/ 44257 h 704"/>
                  <a:gd name="T44" fmla="*/ 197 w 149"/>
                  <a:gd name="T45" fmla="*/ 46910 h 704"/>
                  <a:gd name="T46" fmla="*/ 295 w 149"/>
                  <a:gd name="T47" fmla="*/ 49238 h 704"/>
                  <a:gd name="T48" fmla="*/ 339 w 149"/>
                  <a:gd name="T49" fmla="*/ 51513 h 704"/>
                  <a:gd name="T50" fmla="*/ 990 w 149"/>
                  <a:gd name="T51" fmla="*/ 50340 h 704"/>
                  <a:gd name="T52" fmla="*/ 932 w 149"/>
                  <a:gd name="T53" fmla="*/ 49758 h 704"/>
                  <a:gd name="T54" fmla="*/ 868 w 149"/>
                  <a:gd name="T55" fmla="*/ 48082 h 704"/>
                  <a:gd name="T56" fmla="*/ 795 w 149"/>
                  <a:gd name="T57" fmla="*/ 45506 h 704"/>
                  <a:gd name="T58" fmla="*/ 848 w 149"/>
                  <a:gd name="T59" fmla="*/ 42078 h 704"/>
                  <a:gd name="T60" fmla="*/ 990 w 149"/>
                  <a:gd name="T61" fmla="*/ 37980 h 704"/>
                  <a:gd name="T62" fmla="*/ 1389 w 149"/>
                  <a:gd name="T63" fmla="*/ 33301 h 704"/>
                  <a:gd name="T64" fmla="*/ 2064 w 149"/>
                  <a:gd name="T65" fmla="*/ 28244 h 704"/>
                  <a:gd name="T66" fmla="*/ 3105 w 149"/>
                  <a:gd name="T67" fmla="*/ 22892 h 704"/>
                  <a:gd name="T68" fmla="*/ 3444 w 149"/>
                  <a:gd name="T69" fmla="*/ 20417 h 704"/>
                  <a:gd name="T70" fmla="*/ 3586 w 149"/>
                  <a:gd name="T71" fmla="*/ 17186 h 704"/>
                  <a:gd name="T72" fmla="*/ 3468 w 149"/>
                  <a:gd name="T73" fmla="*/ 13457 h 704"/>
                  <a:gd name="T74" fmla="*/ 3149 w 149"/>
                  <a:gd name="T75" fmla="*/ 9804 h 704"/>
                  <a:gd name="T76" fmla="*/ 2620 w 149"/>
                  <a:gd name="T77" fmla="*/ 6227 h 704"/>
                  <a:gd name="T78" fmla="*/ 1942 w 149"/>
                  <a:gd name="T79" fmla="*/ 3226 h 704"/>
                  <a:gd name="T80" fmla="*/ 1054 w 149"/>
                  <a:gd name="T81" fmla="*/ 1027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3808 w 128"/>
                <a:gd name="T1" fmla="*/ 0 h 217"/>
                <a:gd name="T2" fmla="*/ 4260 w 128"/>
                <a:gd name="T3" fmla="*/ 724 h 217"/>
                <a:gd name="T4" fmla="*/ 4661 w 128"/>
                <a:gd name="T5" fmla="*/ 2165 h 217"/>
                <a:gd name="T6" fmla="*/ 4979 w 128"/>
                <a:gd name="T7" fmla="*/ 4017 h 217"/>
                <a:gd name="T8" fmla="*/ 5191 w 128"/>
                <a:gd name="T9" fmla="*/ 6236 h 217"/>
                <a:gd name="T10" fmla="*/ 5145 w 128"/>
                <a:gd name="T11" fmla="*/ 8883 h 217"/>
                <a:gd name="T12" fmla="*/ 4706 w 128"/>
                <a:gd name="T13" fmla="*/ 11610 h 217"/>
                <a:gd name="T14" fmla="*/ 3808 w 128"/>
                <a:gd name="T15" fmla="*/ 14472 h 217"/>
                <a:gd name="T16" fmla="*/ 2425 w 128"/>
                <a:gd name="T17" fmla="*/ 17361 h 217"/>
                <a:gd name="T18" fmla="*/ 1994 w 128"/>
                <a:gd name="T19" fmla="*/ 17038 h 217"/>
                <a:gd name="T20" fmla="*/ 1542 w 128"/>
                <a:gd name="T21" fmla="*/ 16799 h 217"/>
                <a:gd name="T22" fmla="*/ 1062 w 128"/>
                <a:gd name="T23" fmla="*/ 16395 h 217"/>
                <a:gd name="T24" fmla="*/ 643 w 128"/>
                <a:gd name="T25" fmla="*/ 16072 h 217"/>
                <a:gd name="T26" fmla="*/ 318 w 128"/>
                <a:gd name="T27" fmla="*/ 15681 h 217"/>
                <a:gd name="T28" fmla="*/ 83 w 128"/>
                <a:gd name="T29" fmla="*/ 15196 h 217"/>
                <a:gd name="T30" fmla="*/ 0 w 128"/>
                <a:gd name="T31" fmla="*/ 14634 h 217"/>
                <a:gd name="T32" fmla="*/ 50 w 128"/>
                <a:gd name="T33" fmla="*/ 14230 h 217"/>
                <a:gd name="T34" fmla="*/ 527 w 128"/>
                <a:gd name="T35" fmla="*/ 13668 h 217"/>
                <a:gd name="T36" fmla="*/ 1171 w 128"/>
                <a:gd name="T37" fmla="*/ 12899 h 217"/>
                <a:gd name="T38" fmla="*/ 1865 w 128"/>
                <a:gd name="T39" fmla="*/ 12014 h 217"/>
                <a:gd name="T40" fmla="*/ 2554 w 128"/>
                <a:gd name="T41" fmla="*/ 10725 h 217"/>
                <a:gd name="T42" fmla="*/ 3197 w 128"/>
                <a:gd name="T43" fmla="*/ 8963 h 217"/>
                <a:gd name="T44" fmla="*/ 3694 w 128"/>
                <a:gd name="T45" fmla="*/ 6637 h 217"/>
                <a:gd name="T46" fmla="*/ 3934 w 128"/>
                <a:gd name="T47" fmla="*/ 3694 h 217"/>
                <a:gd name="T48" fmla="*/ 3808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6290 w 117"/>
                <a:gd name="T1" fmla="*/ 0 h 132"/>
                <a:gd name="T2" fmla="*/ 0 w 117"/>
                <a:gd name="T3" fmla="*/ 3817 h 132"/>
                <a:gd name="T4" fmla="*/ 248 w 117"/>
                <a:gd name="T5" fmla="*/ 3955 h 132"/>
                <a:gd name="T6" fmla="*/ 1162 w 117"/>
                <a:gd name="T7" fmla="*/ 4436 h 132"/>
                <a:gd name="T8" fmla="*/ 2436 w 117"/>
                <a:gd name="T9" fmla="*/ 5512 h 132"/>
                <a:gd name="T10" fmla="*/ 3855 w 117"/>
                <a:gd name="T11" fmla="*/ 7167 h 132"/>
                <a:gd name="T12" fmla="*/ 5540 w 117"/>
                <a:gd name="T13" fmla="*/ 9466 h 132"/>
                <a:gd name="T14" fmla="*/ 7041 w 117"/>
                <a:gd name="T15" fmla="*/ 12208 h 132"/>
                <a:gd name="T16" fmla="*/ 8560 w 117"/>
                <a:gd name="T17" fmla="*/ 15716 h 132"/>
                <a:gd name="T18" fmla="*/ 9721 w 117"/>
                <a:gd name="T19" fmla="*/ 20152 h 132"/>
                <a:gd name="T20" fmla="*/ 9803 w 117"/>
                <a:gd name="T21" fmla="*/ 18324 h 132"/>
                <a:gd name="T22" fmla="*/ 9640 w 117"/>
                <a:gd name="T23" fmla="*/ 16335 h 132"/>
                <a:gd name="T24" fmla="*/ 9053 w 117"/>
                <a:gd name="T25" fmla="*/ 13727 h 132"/>
                <a:gd name="T26" fmla="*/ 8311 w 117"/>
                <a:gd name="T27" fmla="*/ 11294 h 132"/>
                <a:gd name="T28" fmla="*/ 7452 w 117"/>
                <a:gd name="T29" fmla="*/ 8858 h 132"/>
                <a:gd name="T30" fmla="*/ 6535 w 117"/>
                <a:gd name="T31" fmla="*/ 6858 h 132"/>
                <a:gd name="T32" fmla="*/ 5622 w 117"/>
                <a:gd name="T33" fmla="*/ 5512 h 132"/>
                <a:gd name="T34" fmla="*/ 4844 w 117"/>
                <a:gd name="T35" fmla="*/ 4868 h 132"/>
                <a:gd name="T36" fmla="*/ 5785 w 117"/>
                <a:gd name="T37" fmla="*/ 4436 h 132"/>
                <a:gd name="T38" fmla="*/ 6620 w 117"/>
                <a:gd name="T39" fmla="*/ 4250 h 132"/>
                <a:gd name="T40" fmla="*/ 7452 w 117"/>
                <a:gd name="T41" fmla="*/ 3955 h 132"/>
                <a:gd name="T42" fmla="*/ 8230 w 117"/>
                <a:gd name="T43" fmla="*/ 3817 h 132"/>
                <a:gd name="T44" fmla="*/ 8808 w 117"/>
                <a:gd name="T45" fmla="*/ 3645 h 132"/>
                <a:gd name="T46" fmla="*/ 9137 w 117"/>
                <a:gd name="T47" fmla="*/ 3350 h 132"/>
                <a:gd name="T48" fmla="*/ 9476 w 117"/>
                <a:gd name="T49" fmla="*/ 3213 h 132"/>
                <a:gd name="T50" fmla="*/ 9558 w 117"/>
                <a:gd name="T51" fmla="*/ 3213 h 132"/>
                <a:gd name="T52" fmla="*/ 6290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349 w 29"/>
                <a:gd name="T1" fmla="*/ 0 h 77"/>
                <a:gd name="T2" fmla="*/ 1863 w 29"/>
                <a:gd name="T3" fmla="*/ 0 h 77"/>
                <a:gd name="T4" fmla="*/ 1296 w 29"/>
                <a:gd name="T5" fmla="*/ 633 h 77"/>
                <a:gd name="T6" fmla="*/ 729 w 29"/>
                <a:gd name="T7" fmla="*/ 1445 h 77"/>
                <a:gd name="T8" fmla="*/ 324 w 29"/>
                <a:gd name="T9" fmla="*/ 3064 h 77"/>
                <a:gd name="T10" fmla="*/ 81 w 29"/>
                <a:gd name="T11" fmla="*/ 4825 h 77"/>
                <a:gd name="T12" fmla="*/ 0 w 29"/>
                <a:gd name="T13" fmla="*/ 7078 h 77"/>
                <a:gd name="T14" fmla="*/ 243 w 29"/>
                <a:gd name="T15" fmla="*/ 9650 h 77"/>
                <a:gd name="T16" fmla="*/ 891 w 29"/>
                <a:gd name="T17" fmla="*/ 12344 h 77"/>
                <a:gd name="T18" fmla="*/ 1215 w 29"/>
                <a:gd name="T19" fmla="*/ 8522 h 77"/>
                <a:gd name="T20" fmla="*/ 1539 w 29"/>
                <a:gd name="T21" fmla="*/ 5950 h 77"/>
                <a:gd name="T22" fmla="*/ 1863 w 29"/>
                <a:gd name="T23" fmla="*/ 3519 h 77"/>
                <a:gd name="T24" fmla="*/ 2349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988 h 237"/>
                <a:gd name="T4" fmla="*/ 148 w 257"/>
                <a:gd name="T5" fmla="*/ 1959 h 237"/>
                <a:gd name="T6" fmla="*/ 294 w 257"/>
                <a:gd name="T7" fmla="*/ 2942 h 237"/>
                <a:gd name="T8" fmla="*/ 541 w 257"/>
                <a:gd name="T9" fmla="*/ 3838 h 237"/>
                <a:gd name="T10" fmla="*/ 893 w 257"/>
                <a:gd name="T11" fmla="*/ 4671 h 237"/>
                <a:gd name="T12" fmla="*/ 1341 w 257"/>
                <a:gd name="T13" fmla="*/ 5527 h 237"/>
                <a:gd name="T14" fmla="*/ 1881 w 257"/>
                <a:gd name="T15" fmla="*/ 6310 h 237"/>
                <a:gd name="T16" fmla="*/ 2515 w 257"/>
                <a:gd name="T17" fmla="*/ 6968 h 237"/>
                <a:gd name="T18" fmla="*/ 3315 w 257"/>
                <a:gd name="T19" fmla="*/ 7601 h 237"/>
                <a:gd name="T20" fmla="*/ 4240 w 257"/>
                <a:gd name="T21" fmla="*/ 8144 h 237"/>
                <a:gd name="T22" fmla="*/ 5231 w 257"/>
                <a:gd name="T23" fmla="*/ 8582 h 237"/>
                <a:gd name="T24" fmla="*/ 6452 w 257"/>
                <a:gd name="T25" fmla="*/ 8928 h 237"/>
                <a:gd name="T26" fmla="*/ 7793 w 257"/>
                <a:gd name="T27" fmla="*/ 9165 h 237"/>
                <a:gd name="T28" fmla="*/ 9269 w 257"/>
                <a:gd name="T29" fmla="*/ 9290 h 237"/>
                <a:gd name="T30" fmla="*/ 10848 w 257"/>
                <a:gd name="T31" fmla="*/ 9240 h 237"/>
                <a:gd name="T32" fmla="*/ 12674 w 257"/>
                <a:gd name="T33" fmla="*/ 9085 h 237"/>
                <a:gd name="T34" fmla="*/ 11052 w 257"/>
                <a:gd name="T35" fmla="*/ 8895 h 237"/>
                <a:gd name="T36" fmla="*/ 9619 w 257"/>
                <a:gd name="T37" fmla="*/ 8615 h 237"/>
                <a:gd name="T38" fmla="*/ 8371 w 257"/>
                <a:gd name="T39" fmla="*/ 8302 h 237"/>
                <a:gd name="T40" fmla="*/ 7295 w 257"/>
                <a:gd name="T41" fmla="*/ 7989 h 237"/>
                <a:gd name="T42" fmla="*/ 6307 w 257"/>
                <a:gd name="T43" fmla="*/ 7569 h 237"/>
                <a:gd name="T44" fmla="*/ 5525 w 257"/>
                <a:gd name="T45" fmla="*/ 7124 h 237"/>
                <a:gd name="T46" fmla="*/ 4783 w 257"/>
                <a:gd name="T47" fmla="*/ 6623 h 237"/>
                <a:gd name="T48" fmla="*/ 4150 w 257"/>
                <a:gd name="T49" fmla="*/ 6080 h 237"/>
                <a:gd name="T50" fmla="*/ 3553 w 257"/>
                <a:gd name="T51" fmla="*/ 5527 h 237"/>
                <a:gd name="T52" fmla="*/ 3013 w 257"/>
                <a:gd name="T53" fmla="*/ 4902 h 237"/>
                <a:gd name="T54" fmla="*/ 2570 w 257"/>
                <a:gd name="T55" fmla="*/ 4201 h 237"/>
                <a:gd name="T56" fmla="*/ 2120 w 257"/>
                <a:gd name="T57" fmla="*/ 3443 h 237"/>
                <a:gd name="T58" fmla="*/ 1622 w 257"/>
                <a:gd name="T59" fmla="*/ 2710 h 237"/>
                <a:gd name="T60" fmla="*/ 1137 w 257"/>
                <a:gd name="T61" fmla="*/ 1847 h 237"/>
                <a:gd name="T62" fmla="*/ 596 w 257"/>
                <a:gd name="T63" fmla="*/ 93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3867 w 124"/>
                <a:gd name="T1" fmla="*/ 0 h 110"/>
                <a:gd name="T2" fmla="*/ 6219 w 124"/>
                <a:gd name="T3" fmla="*/ 4408 h 110"/>
                <a:gd name="T4" fmla="*/ 6012 w 124"/>
                <a:gd name="T5" fmla="*/ 4357 h 110"/>
                <a:gd name="T6" fmla="*/ 5368 w 124"/>
                <a:gd name="T7" fmla="*/ 4279 h 110"/>
                <a:gd name="T8" fmla="*/ 4468 w 124"/>
                <a:gd name="T9" fmla="*/ 4114 h 110"/>
                <a:gd name="T10" fmla="*/ 3414 w 124"/>
                <a:gd name="T11" fmla="*/ 4036 h 110"/>
                <a:gd name="T12" fmla="*/ 2259 w 124"/>
                <a:gd name="T13" fmla="*/ 3953 h 110"/>
                <a:gd name="T14" fmla="*/ 1261 w 124"/>
                <a:gd name="T15" fmla="*/ 4006 h 110"/>
                <a:gd name="T16" fmla="*/ 452 w 124"/>
                <a:gd name="T17" fmla="*/ 4165 h 110"/>
                <a:gd name="T18" fmla="*/ 0 w 124"/>
                <a:gd name="T19" fmla="*/ 4491 h 110"/>
                <a:gd name="T20" fmla="*/ 205 w 124"/>
                <a:gd name="T21" fmla="*/ 4006 h 110"/>
                <a:gd name="T22" fmla="*/ 397 w 124"/>
                <a:gd name="T23" fmla="*/ 3634 h 110"/>
                <a:gd name="T24" fmla="*/ 806 w 124"/>
                <a:gd name="T25" fmla="*/ 3341 h 110"/>
                <a:gd name="T26" fmla="*/ 1261 w 124"/>
                <a:gd name="T27" fmla="*/ 3098 h 110"/>
                <a:gd name="T28" fmla="*/ 1807 w 124"/>
                <a:gd name="T29" fmla="*/ 2939 h 110"/>
                <a:gd name="T30" fmla="*/ 2358 w 124"/>
                <a:gd name="T31" fmla="*/ 2886 h 110"/>
                <a:gd name="T32" fmla="*/ 2959 w 124"/>
                <a:gd name="T33" fmla="*/ 2886 h 110"/>
                <a:gd name="T34" fmla="*/ 3619 w 124"/>
                <a:gd name="T35" fmla="*/ 3020 h 110"/>
                <a:gd name="T36" fmla="*/ 3654 w 124"/>
                <a:gd name="T37" fmla="*/ 2886 h 110"/>
                <a:gd name="T38" fmla="*/ 3505 w 124"/>
                <a:gd name="T39" fmla="*/ 2292 h 110"/>
                <a:gd name="T40" fmla="*/ 3356 w 124"/>
                <a:gd name="T41" fmla="*/ 1552 h 110"/>
                <a:gd name="T42" fmla="*/ 3257 w 124"/>
                <a:gd name="T43" fmla="*/ 1226 h 110"/>
                <a:gd name="T44" fmla="*/ 3167 w 124"/>
                <a:gd name="T45" fmla="*/ 1226 h 110"/>
                <a:gd name="T46" fmla="*/ 3053 w 124"/>
                <a:gd name="T47" fmla="*/ 1175 h 110"/>
                <a:gd name="T48" fmla="*/ 2959 w 124"/>
                <a:gd name="T49" fmla="*/ 1067 h 110"/>
                <a:gd name="T50" fmla="*/ 2869 w 124"/>
                <a:gd name="T51" fmla="*/ 940 h 110"/>
                <a:gd name="T52" fmla="*/ 2869 w 124"/>
                <a:gd name="T53" fmla="*/ 773 h 110"/>
                <a:gd name="T54" fmla="*/ 2959 w 124"/>
                <a:gd name="T55" fmla="*/ 561 h 110"/>
                <a:gd name="T56" fmla="*/ 3313 w 124"/>
                <a:gd name="T57" fmla="*/ 326 h 110"/>
                <a:gd name="T58" fmla="*/ 386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588 w 46"/>
                <a:gd name="T1" fmla="*/ 0 h 94"/>
                <a:gd name="T2" fmla="*/ 1016 w 46"/>
                <a:gd name="T3" fmla="*/ 1433 h 94"/>
                <a:gd name="T4" fmla="*/ 765 w 46"/>
                <a:gd name="T5" fmla="*/ 2347 h 94"/>
                <a:gd name="T6" fmla="*/ 559 w 46"/>
                <a:gd name="T7" fmla="*/ 2987 h 94"/>
                <a:gd name="T8" fmla="*/ 0 w 46"/>
                <a:gd name="T9" fmla="*/ 3552 h 94"/>
                <a:gd name="T10" fmla="*/ 615 w 46"/>
                <a:gd name="T11" fmla="*/ 3319 h 94"/>
                <a:gd name="T12" fmla="*/ 1187 w 46"/>
                <a:gd name="T13" fmla="*/ 3017 h 94"/>
                <a:gd name="T14" fmla="*/ 1644 w 46"/>
                <a:gd name="T15" fmla="*/ 2605 h 94"/>
                <a:gd name="T16" fmla="*/ 2046 w 46"/>
                <a:gd name="T17" fmla="*/ 2152 h 94"/>
                <a:gd name="T18" fmla="*/ 2294 w 46"/>
                <a:gd name="T19" fmla="*/ 1658 h 94"/>
                <a:gd name="T20" fmla="*/ 2353 w 46"/>
                <a:gd name="T21" fmla="*/ 1125 h 94"/>
                <a:gd name="T22" fmla="*/ 2139 w 46"/>
                <a:gd name="T23" fmla="*/ 565 h 94"/>
                <a:gd name="T24" fmla="*/ 1588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93 w 149"/>
                <a:gd name="T3" fmla="*/ 693 h 704"/>
                <a:gd name="T4" fmla="*/ 773 w 149"/>
                <a:gd name="T5" fmla="*/ 1601 h 704"/>
                <a:gd name="T6" fmla="*/ 1356 w 149"/>
                <a:gd name="T7" fmla="*/ 2721 h 704"/>
                <a:gd name="T8" fmla="*/ 1983 w 149"/>
                <a:gd name="T9" fmla="*/ 4214 h 704"/>
                <a:gd name="T10" fmla="*/ 2812 w 149"/>
                <a:gd name="T11" fmla="*/ 6031 h 704"/>
                <a:gd name="T12" fmla="*/ 3542 w 149"/>
                <a:gd name="T13" fmla="*/ 7985 h 704"/>
                <a:gd name="T14" fmla="*/ 4257 w 149"/>
                <a:gd name="T15" fmla="*/ 10259 h 704"/>
                <a:gd name="T16" fmla="*/ 4843 w 149"/>
                <a:gd name="T17" fmla="*/ 12872 h 704"/>
                <a:gd name="T18" fmla="*/ 5412 w 149"/>
                <a:gd name="T19" fmla="*/ 15626 h 704"/>
                <a:gd name="T20" fmla="*/ 5816 w 149"/>
                <a:gd name="T21" fmla="*/ 18795 h 704"/>
                <a:gd name="T22" fmla="*/ 5998 w 149"/>
                <a:gd name="T23" fmla="*/ 22317 h 704"/>
                <a:gd name="T24" fmla="*/ 6095 w 149"/>
                <a:gd name="T25" fmla="*/ 25980 h 704"/>
                <a:gd name="T26" fmla="*/ 5816 w 149"/>
                <a:gd name="T27" fmla="*/ 30089 h 704"/>
                <a:gd name="T28" fmla="*/ 5267 w 149"/>
                <a:gd name="T29" fmla="*/ 34422 h 704"/>
                <a:gd name="T30" fmla="*/ 4460 w 149"/>
                <a:gd name="T31" fmla="*/ 38946 h 704"/>
                <a:gd name="T32" fmla="*/ 3250 w 149"/>
                <a:gd name="T33" fmla="*/ 43974 h 704"/>
                <a:gd name="T34" fmla="*/ 1891 w 149"/>
                <a:gd name="T35" fmla="*/ 49653 h 704"/>
                <a:gd name="T36" fmla="*/ 1008 w 149"/>
                <a:gd name="T37" fmla="*/ 54926 h 704"/>
                <a:gd name="T38" fmla="*/ 480 w 149"/>
                <a:gd name="T39" fmla="*/ 59803 h 704"/>
                <a:gd name="T40" fmla="*/ 293 w 149"/>
                <a:gd name="T41" fmla="*/ 64478 h 704"/>
                <a:gd name="T42" fmla="*/ 293 w 149"/>
                <a:gd name="T43" fmla="*/ 68941 h 704"/>
                <a:gd name="T44" fmla="*/ 382 w 149"/>
                <a:gd name="T45" fmla="*/ 73018 h 704"/>
                <a:gd name="T46" fmla="*/ 586 w 149"/>
                <a:gd name="T47" fmla="*/ 76678 h 704"/>
                <a:gd name="T48" fmla="*/ 680 w 149"/>
                <a:gd name="T49" fmla="*/ 80203 h 704"/>
                <a:gd name="T50" fmla="*/ 1983 w 149"/>
                <a:gd name="T51" fmla="*/ 78386 h 704"/>
                <a:gd name="T52" fmla="*/ 1891 w 149"/>
                <a:gd name="T53" fmla="*/ 77478 h 704"/>
                <a:gd name="T54" fmla="*/ 1746 w 149"/>
                <a:gd name="T55" fmla="*/ 74832 h 704"/>
                <a:gd name="T56" fmla="*/ 1593 w 149"/>
                <a:gd name="T57" fmla="*/ 70862 h 704"/>
                <a:gd name="T58" fmla="*/ 1691 w 149"/>
                <a:gd name="T59" fmla="*/ 65524 h 704"/>
                <a:gd name="T60" fmla="*/ 1983 w 149"/>
                <a:gd name="T61" fmla="*/ 59143 h 704"/>
                <a:gd name="T62" fmla="*/ 2812 w 149"/>
                <a:gd name="T63" fmla="*/ 51851 h 704"/>
                <a:gd name="T64" fmla="*/ 4167 w 149"/>
                <a:gd name="T65" fmla="*/ 43974 h 704"/>
                <a:gd name="T66" fmla="*/ 6241 w 149"/>
                <a:gd name="T67" fmla="*/ 35670 h 704"/>
                <a:gd name="T68" fmla="*/ 6916 w 149"/>
                <a:gd name="T69" fmla="*/ 31808 h 704"/>
                <a:gd name="T70" fmla="*/ 7214 w 149"/>
                <a:gd name="T71" fmla="*/ 26780 h 704"/>
                <a:gd name="T72" fmla="*/ 6971 w 149"/>
                <a:gd name="T73" fmla="*/ 20952 h 704"/>
                <a:gd name="T74" fmla="*/ 6351 w 149"/>
                <a:gd name="T75" fmla="*/ 15273 h 704"/>
                <a:gd name="T76" fmla="*/ 5267 w 149"/>
                <a:gd name="T77" fmla="*/ 9690 h 704"/>
                <a:gd name="T78" fmla="*/ 3925 w 149"/>
                <a:gd name="T79" fmla="*/ 5018 h 704"/>
                <a:gd name="T80" fmla="*/ 2129 w 149"/>
                <a:gd name="T81" fmla="*/ 160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6060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8002C-B7F7-4510-9E9E-66F09D0DA9CC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251607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A5BEAE-926E-48B5-B224-DF22BBCACBCB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66035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632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8483" indent="0">
              <a:buNone/>
              <a:defRPr sz="1400"/>
            </a:lvl2pPr>
            <a:lvl3pPr marL="677453" indent="0">
              <a:buNone/>
              <a:defRPr sz="1200"/>
            </a:lvl3pPr>
            <a:lvl4pPr marL="1016180" indent="0">
              <a:buNone/>
              <a:defRPr sz="1100"/>
            </a:lvl4pPr>
            <a:lvl5pPr marL="1354907" indent="0">
              <a:buNone/>
              <a:defRPr sz="1100"/>
            </a:lvl5pPr>
            <a:lvl6pPr marL="1693877" indent="0">
              <a:buNone/>
              <a:defRPr sz="1100"/>
            </a:lvl6pPr>
            <a:lvl7pPr marL="2032358" indent="0">
              <a:buNone/>
              <a:defRPr sz="1100"/>
            </a:lvl7pPr>
            <a:lvl8pPr marL="2370911" indent="0">
              <a:buNone/>
              <a:defRPr sz="1100"/>
            </a:lvl8pPr>
            <a:lvl9pPr marL="2709734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5B1BDD-C6C8-4F01-95BC-9DF5E977276E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86363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5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365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2E637F-ED5E-439F-A6AF-998AC3B87B06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574423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41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483" indent="0">
              <a:buNone/>
              <a:defRPr sz="1500" b="1"/>
            </a:lvl2pPr>
            <a:lvl3pPr marL="677453" indent="0">
              <a:buNone/>
              <a:defRPr sz="1400" b="1"/>
            </a:lvl3pPr>
            <a:lvl4pPr marL="1016180" indent="0">
              <a:buNone/>
              <a:defRPr sz="1200" b="1"/>
            </a:lvl4pPr>
            <a:lvl5pPr marL="1354907" indent="0">
              <a:buNone/>
              <a:defRPr sz="1200" b="1"/>
            </a:lvl5pPr>
            <a:lvl6pPr marL="1693877" indent="0">
              <a:buNone/>
              <a:defRPr sz="1200" b="1"/>
            </a:lvl6pPr>
            <a:lvl7pPr marL="2032358" indent="0">
              <a:buNone/>
              <a:defRPr sz="1200" b="1"/>
            </a:lvl7pPr>
            <a:lvl8pPr marL="2370911" indent="0">
              <a:buNone/>
              <a:defRPr sz="1200" b="1"/>
            </a:lvl8pPr>
            <a:lvl9pPr marL="2709734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630" y="1151341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483" indent="0">
              <a:buNone/>
              <a:defRPr sz="1500" b="1"/>
            </a:lvl2pPr>
            <a:lvl3pPr marL="677453" indent="0">
              <a:buNone/>
              <a:defRPr sz="1400" b="1"/>
            </a:lvl3pPr>
            <a:lvl4pPr marL="1016180" indent="0">
              <a:buNone/>
              <a:defRPr sz="1200" b="1"/>
            </a:lvl4pPr>
            <a:lvl5pPr marL="1354907" indent="0">
              <a:buNone/>
              <a:defRPr sz="1200" b="1"/>
            </a:lvl5pPr>
            <a:lvl6pPr marL="1693877" indent="0">
              <a:buNone/>
              <a:defRPr sz="1200" b="1"/>
            </a:lvl6pPr>
            <a:lvl7pPr marL="2032358" indent="0">
              <a:buNone/>
              <a:defRPr sz="1200" b="1"/>
            </a:lvl7pPr>
            <a:lvl8pPr marL="2370911" indent="0">
              <a:buNone/>
              <a:defRPr sz="1200" b="1"/>
            </a:lvl8pPr>
            <a:lvl9pPr marL="2709734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630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07793-0A2C-42DD-B5ED-0E509208AF57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13126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0C1B00-BC28-4F3F-A365-2267F7F803D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053934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B0BB99-6173-47C8-BBC9-0C05CD20079E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11878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1" y="205240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734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11" y="1076520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38483" indent="0">
              <a:buNone/>
              <a:defRPr sz="900"/>
            </a:lvl2pPr>
            <a:lvl3pPr marL="677453" indent="0">
              <a:buNone/>
              <a:defRPr sz="800"/>
            </a:lvl3pPr>
            <a:lvl4pPr marL="1016180" indent="0">
              <a:buNone/>
              <a:defRPr sz="700"/>
            </a:lvl4pPr>
            <a:lvl5pPr marL="1354907" indent="0">
              <a:buNone/>
              <a:defRPr sz="700"/>
            </a:lvl5pPr>
            <a:lvl6pPr marL="1693877" indent="0">
              <a:buNone/>
              <a:defRPr sz="700"/>
            </a:lvl6pPr>
            <a:lvl7pPr marL="2032358" indent="0">
              <a:buNone/>
              <a:defRPr sz="700"/>
            </a:lvl7pPr>
            <a:lvl8pPr marL="2370911" indent="0">
              <a:buNone/>
              <a:defRPr sz="700"/>
            </a:lvl8pPr>
            <a:lvl9pPr marL="2709734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AC82F-0C31-44CA-8E68-D01FED345C2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89716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904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8483" indent="0">
              <a:buNone/>
              <a:defRPr sz="2100"/>
            </a:lvl2pPr>
            <a:lvl3pPr marL="677453" indent="0">
              <a:buNone/>
              <a:defRPr sz="1800"/>
            </a:lvl3pPr>
            <a:lvl4pPr marL="1016180" indent="0">
              <a:buNone/>
              <a:defRPr sz="1500"/>
            </a:lvl4pPr>
            <a:lvl5pPr marL="1354907" indent="0">
              <a:buNone/>
              <a:defRPr sz="1500"/>
            </a:lvl5pPr>
            <a:lvl6pPr marL="1693877" indent="0">
              <a:buNone/>
              <a:defRPr sz="1500"/>
            </a:lvl6pPr>
            <a:lvl7pPr marL="2032358" indent="0">
              <a:buNone/>
              <a:defRPr sz="1500"/>
            </a:lvl7pPr>
            <a:lvl8pPr marL="2370911" indent="0">
              <a:buNone/>
              <a:defRPr sz="1500"/>
            </a:lvl8pPr>
            <a:lvl9pPr marL="2709734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445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38483" indent="0">
              <a:buNone/>
              <a:defRPr sz="900"/>
            </a:lvl2pPr>
            <a:lvl3pPr marL="677453" indent="0">
              <a:buNone/>
              <a:defRPr sz="800"/>
            </a:lvl3pPr>
            <a:lvl4pPr marL="1016180" indent="0">
              <a:buNone/>
              <a:defRPr sz="700"/>
            </a:lvl4pPr>
            <a:lvl5pPr marL="1354907" indent="0">
              <a:buNone/>
              <a:defRPr sz="700"/>
            </a:lvl5pPr>
            <a:lvl6pPr marL="1693877" indent="0">
              <a:buNone/>
              <a:defRPr sz="700"/>
            </a:lvl6pPr>
            <a:lvl7pPr marL="2032358" indent="0">
              <a:buNone/>
              <a:defRPr sz="700"/>
            </a:lvl7pPr>
            <a:lvl8pPr marL="2370911" indent="0">
              <a:buNone/>
              <a:defRPr sz="700"/>
            </a:lvl8pPr>
            <a:lvl9pPr marL="2709734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BD0706-6B5F-4487-B343-4A5C02F1837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82202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E9403E-D628-482B-B7F6-819E6FCAFB9C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264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50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350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840E7-B09A-45DC-9847-9B68B8D32B34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638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1085D5-10A5-41BB-8C98-1266BAECAA2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98935842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835" y="77850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850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BEF7C-873C-482E-ABAC-6D8330E19392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54477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710" y="77845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5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365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3DCFB8-D08A-4462-B531-7831C0A68204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91915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710" y="77845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5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1096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8202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ED2BB2-147C-42A5-A9B9-CA205060A769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852077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710" y="77850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E0E47E-7D9E-414D-98E7-4C9B43985510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01531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578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8483" indent="0" algn="ctr">
              <a:buNone/>
              <a:defRPr/>
            </a:lvl2pPr>
            <a:lvl3pPr marL="677453" indent="0" algn="ctr">
              <a:buNone/>
              <a:defRPr/>
            </a:lvl3pPr>
            <a:lvl4pPr marL="1016180" indent="0" algn="ctr">
              <a:buNone/>
              <a:defRPr/>
            </a:lvl4pPr>
            <a:lvl5pPr marL="1354907" indent="0" algn="ctr">
              <a:buNone/>
              <a:defRPr/>
            </a:lvl5pPr>
            <a:lvl6pPr marL="1693877" indent="0" algn="ctr">
              <a:buNone/>
              <a:defRPr/>
            </a:lvl6pPr>
            <a:lvl7pPr marL="2032358" indent="0" algn="ctr">
              <a:buNone/>
              <a:defRPr/>
            </a:lvl7pPr>
            <a:lvl8pPr marL="2370911" indent="0" algn="ctr">
              <a:buNone/>
              <a:defRPr/>
            </a:lvl8pPr>
            <a:lvl9pPr marL="2709734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552A5-CC30-4587-B50A-42FA81CC24D7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0000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512D7-5954-4F18-9420-9AB3A06B74CD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970340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902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36 w 596"/>
                  <a:gd name="T1" fmla="*/ 825 h 666"/>
                  <a:gd name="T2" fmla="*/ 13 w 596"/>
                  <a:gd name="T3" fmla="*/ 760 h 666"/>
                  <a:gd name="T4" fmla="*/ 0 w 596"/>
                  <a:gd name="T5" fmla="*/ 644 h 666"/>
                  <a:gd name="T6" fmla="*/ 9 w 596"/>
                  <a:gd name="T7" fmla="*/ 495 h 666"/>
                  <a:gd name="T8" fmla="*/ 56 w 596"/>
                  <a:gd name="T9" fmla="*/ 337 h 666"/>
                  <a:gd name="T10" fmla="*/ 154 w 596"/>
                  <a:gd name="T11" fmla="*/ 187 h 666"/>
                  <a:gd name="T12" fmla="*/ 318 w 596"/>
                  <a:gd name="T13" fmla="*/ 69 h 666"/>
                  <a:gd name="T14" fmla="*/ 552 w 596"/>
                  <a:gd name="T15" fmla="*/ 4 h 666"/>
                  <a:gd name="T16" fmla="*/ 850 w 596"/>
                  <a:gd name="T17" fmla="*/ 20 h 666"/>
                  <a:gd name="T18" fmla="*/ 1083 w 596"/>
                  <a:gd name="T19" fmla="*/ 152 h 666"/>
                  <a:gd name="T20" fmla="*/ 1239 w 596"/>
                  <a:gd name="T21" fmla="*/ 368 h 666"/>
                  <a:gd name="T22" fmla="*/ 1322 w 596"/>
                  <a:gd name="T23" fmla="*/ 633 h 666"/>
                  <a:gd name="T24" fmla="*/ 1331 w 596"/>
                  <a:gd name="T25" fmla="*/ 912 h 666"/>
                  <a:gd name="T26" fmla="*/ 1266 w 596"/>
                  <a:gd name="T27" fmla="*/ 1171 h 666"/>
                  <a:gd name="T28" fmla="*/ 1134 w 596"/>
                  <a:gd name="T29" fmla="*/ 1371 h 666"/>
                  <a:gd name="T30" fmla="*/ 933 w 596"/>
                  <a:gd name="T31" fmla="*/ 1478 h 666"/>
                  <a:gd name="T32" fmla="*/ 870 w 596"/>
                  <a:gd name="T33" fmla="*/ 1469 h 666"/>
                  <a:gd name="T34" fmla="*/ 986 w 596"/>
                  <a:gd name="T35" fmla="*/ 1376 h 666"/>
                  <a:gd name="T36" fmla="*/ 1078 w 596"/>
                  <a:gd name="T37" fmla="*/ 1213 h 666"/>
                  <a:gd name="T38" fmla="*/ 1138 w 596"/>
                  <a:gd name="T39" fmla="*/ 1012 h 666"/>
                  <a:gd name="T40" fmla="*/ 1163 w 596"/>
                  <a:gd name="T41" fmla="*/ 792 h 666"/>
                  <a:gd name="T42" fmla="*/ 1150 w 596"/>
                  <a:gd name="T43" fmla="*/ 575 h 666"/>
                  <a:gd name="T44" fmla="*/ 1085 w 596"/>
                  <a:gd name="T45" fmla="*/ 388 h 666"/>
                  <a:gd name="T46" fmla="*/ 968 w 596"/>
                  <a:gd name="T47" fmla="*/ 250 h 666"/>
                  <a:gd name="T48" fmla="*/ 763 w 596"/>
                  <a:gd name="T49" fmla="*/ 167 h 666"/>
                  <a:gd name="T50" fmla="*/ 550 w 596"/>
                  <a:gd name="T51" fmla="*/ 136 h 666"/>
                  <a:gd name="T52" fmla="*/ 389 w 596"/>
                  <a:gd name="T53" fmla="*/ 158 h 666"/>
                  <a:gd name="T54" fmla="*/ 271 w 596"/>
                  <a:gd name="T55" fmla="*/ 225 h 666"/>
                  <a:gd name="T56" fmla="*/ 188 w 596"/>
                  <a:gd name="T57" fmla="*/ 332 h 666"/>
                  <a:gd name="T58" fmla="*/ 127 w 596"/>
                  <a:gd name="T59" fmla="*/ 459 h 666"/>
                  <a:gd name="T60" fmla="*/ 89 w 596"/>
                  <a:gd name="T61" fmla="*/ 606 h 666"/>
                  <a:gd name="T62" fmla="*/ 63 w 596"/>
                  <a:gd name="T63" fmla="*/ 756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56 h 237"/>
                  <a:gd name="T4" fmla="*/ 7 w 257"/>
                  <a:gd name="T5" fmla="*/ 112 h 237"/>
                  <a:gd name="T6" fmla="*/ 13 w 257"/>
                  <a:gd name="T7" fmla="*/ 168 h 237"/>
                  <a:gd name="T8" fmla="*/ 24 w 257"/>
                  <a:gd name="T9" fmla="*/ 220 h 237"/>
                  <a:gd name="T10" fmla="*/ 40 w 257"/>
                  <a:gd name="T11" fmla="*/ 267 h 237"/>
                  <a:gd name="T12" fmla="*/ 60 w 257"/>
                  <a:gd name="T13" fmla="*/ 316 h 237"/>
                  <a:gd name="T14" fmla="*/ 84 w 257"/>
                  <a:gd name="T15" fmla="*/ 361 h 237"/>
                  <a:gd name="T16" fmla="*/ 113 w 257"/>
                  <a:gd name="T17" fmla="*/ 399 h 237"/>
                  <a:gd name="T18" fmla="*/ 149 w 257"/>
                  <a:gd name="T19" fmla="*/ 435 h 237"/>
                  <a:gd name="T20" fmla="*/ 191 w 257"/>
                  <a:gd name="T21" fmla="*/ 466 h 237"/>
                  <a:gd name="T22" fmla="*/ 236 w 257"/>
                  <a:gd name="T23" fmla="*/ 491 h 237"/>
                  <a:gd name="T24" fmla="*/ 291 w 257"/>
                  <a:gd name="T25" fmla="*/ 511 h 237"/>
                  <a:gd name="T26" fmla="*/ 351 w 257"/>
                  <a:gd name="T27" fmla="*/ 524 h 237"/>
                  <a:gd name="T28" fmla="*/ 418 w 257"/>
                  <a:gd name="T29" fmla="*/ 531 h 237"/>
                  <a:gd name="T30" fmla="*/ 489 w 257"/>
                  <a:gd name="T31" fmla="*/ 529 h 237"/>
                  <a:gd name="T32" fmla="*/ 571 w 257"/>
                  <a:gd name="T33" fmla="*/ 520 h 237"/>
                  <a:gd name="T34" fmla="*/ 498 w 257"/>
                  <a:gd name="T35" fmla="*/ 509 h 237"/>
                  <a:gd name="T36" fmla="*/ 433 w 257"/>
                  <a:gd name="T37" fmla="*/ 493 h 237"/>
                  <a:gd name="T38" fmla="*/ 378 w 257"/>
                  <a:gd name="T39" fmla="*/ 475 h 237"/>
                  <a:gd name="T40" fmla="*/ 329 w 257"/>
                  <a:gd name="T41" fmla="*/ 457 h 237"/>
                  <a:gd name="T42" fmla="*/ 284 w 257"/>
                  <a:gd name="T43" fmla="*/ 432 h 237"/>
                  <a:gd name="T44" fmla="*/ 249 w 257"/>
                  <a:gd name="T45" fmla="*/ 408 h 237"/>
                  <a:gd name="T46" fmla="*/ 216 w 257"/>
                  <a:gd name="T47" fmla="*/ 379 h 237"/>
                  <a:gd name="T48" fmla="*/ 187 w 257"/>
                  <a:gd name="T49" fmla="*/ 347 h 237"/>
                  <a:gd name="T50" fmla="*/ 160 w 257"/>
                  <a:gd name="T51" fmla="*/ 316 h 237"/>
                  <a:gd name="T52" fmla="*/ 136 w 257"/>
                  <a:gd name="T53" fmla="*/ 280 h 237"/>
                  <a:gd name="T54" fmla="*/ 116 w 257"/>
                  <a:gd name="T55" fmla="*/ 240 h 237"/>
                  <a:gd name="T56" fmla="*/ 96 w 257"/>
                  <a:gd name="T57" fmla="*/ 197 h 237"/>
                  <a:gd name="T58" fmla="*/ 73 w 257"/>
                  <a:gd name="T59" fmla="*/ 155 h 237"/>
                  <a:gd name="T60" fmla="*/ 51 w 257"/>
                  <a:gd name="T61" fmla="*/ 105 h 237"/>
                  <a:gd name="T62" fmla="*/ 27 w 257"/>
                  <a:gd name="T63" fmla="*/ 5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172 w 124"/>
                  <a:gd name="T1" fmla="*/ 0 h 110"/>
                  <a:gd name="T2" fmla="*/ 277 w 124"/>
                  <a:gd name="T3" fmla="*/ 244 h 110"/>
                  <a:gd name="T4" fmla="*/ 268 w 124"/>
                  <a:gd name="T5" fmla="*/ 242 h 110"/>
                  <a:gd name="T6" fmla="*/ 239 w 124"/>
                  <a:gd name="T7" fmla="*/ 238 h 110"/>
                  <a:gd name="T8" fmla="*/ 199 w 124"/>
                  <a:gd name="T9" fmla="*/ 229 h 110"/>
                  <a:gd name="T10" fmla="*/ 152 w 124"/>
                  <a:gd name="T11" fmla="*/ 224 h 110"/>
                  <a:gd name="T12" fmla="*/ 101 w 124"/>
                  <a:gd name="T13" fmla="*/ 220 h 110"/>
                  <a:gd name="T14" fmla="*/ 56 w 124"/>
                  <a:gd name="T15" fmla="*/ 222 h 110"/>
                  <a:gd name="T16" fmla="*/ 20 w 124"/>
                  <a:gd name="T17" fmla="*/ 231 h 110"/>
                  <a:gd name="T18" fmla="*/ 0 w 124"/>
                  <a:gd name="T19" fmla="*/ 249 h 110"/>
                  <a:gd name="T20" fmla="*/ 9 w 124"/>
                  <a:gd name="T21" fmla="*/ 222 h 110"/>
                  <a:gd name="T22" fmla="*/ 18 w 124"/>
                  <a:gd name="T23" fmla="*/ 201 h 110"/>
                  <a:gd name="T24" fmla="*/ 36 w 124"/>
                  <a:gd name="T25" fmla="*/ 186 h 110"/>
                  <a:gd name="T26" fmla="*/ 56 w 124"/>
                  <a:gd name="T27" fmla="*/ 172 h 110"/>
                  <a:gd name="T28" fmla="*/ 80 w 124"/>
                  <a:gd name="T29" fmla="*/ 163 h 110"/>
                  <a:gd name="T30" fmla="*/ 105 w 124"/>
                  <a:gd name="T31" fmla="*/ 161 h 110"/>
                  <a:gd name="T32" fmla="*/ 132 w 124"/>
                  <a:gd name="T33" fmla="*/ 161 h 110"/>
                  <a:gd name="T34" fmla="*/ 161 w 124"/>
                  <a:gd name="T35" fmla="*/ 168 h 110"/>
                  <a:gd name="T36" fmla="*/ 163 w 124"/>
                  <a:gd name="T37" fmla="*/ 161 h 110"/>
                  <a:gd name="T38" fmla="*/ 156 w 124"/>
                  <a:gd name="T39" fmla="*/ 127 h 110"/>
                  <a:gd name="T40" fmla="*/ 150 w 124"/>
                  <a:gd name="T41" fmla="*/ 86 h 110"/>
                  <a:gd name="T42" fmla="*/ 145 w 124"/>
                  <a:gd name="T43" fmla="*/ 68 h 110"/>
                  <a:gd name="T44" fmla="*/ 141 w 124"/>
                  <a:gd name="T45" fmla="*/ 68 h 110"/>
                  <a:gd name="T46" fmla="*/ 136 w 124"/>
                  <a:gd name="T47" fmla="*/ 66 h 110"/>
                  <a:gd name="T48" fmla="*/ 132 w 124"/>
                  <a:gd name="T49" fmla="*/ 59 h 110"/>
                  <a:gd name="T50" fmla="*/ 127 w 124"/>
                  <a:gd name="T51" fmla="*/ 52 h 110"/>
                  <a:gd name="T52" fmla="*/ 127 w 124"/>
                  <a:gd name="T53" fmla="*/ 43 h 110"/>
                  <a:gd name="T54" fmla="*/ 132 w 124"/>
                  <a:gd name="T55" fmla="*/ 32 h 110"/>
                  <a:gd name="T56" fmla="*/ 147 w 124"/>
                  <a:gd name="T57" fmla="*/ 18 h 110"/>
                  <a:gd name="T58" fmla="*/ 17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1 w 109"/>
                  <a:gd name="T3" fmla="*/ 2 h 156"/>
                  <a:gd name="T4" fmla="*/ 40 w 109"/>
                  <a:gd name="T5" fmla="*/ 11 h 156"/>
                  <a:gd name="T6" fmla="*/ 83 w 109"/>
                  <a:gd name="T7" fmla="*/ 27 h 156"/>
                  <a:gd name="T8" fmla="*/ 130 w 109"/>
                  <a:gd name="T9" fmla="*/ 53 h 156"/>
                  <a:gd name="T10" fmla="*/ 175 w 109"/>
                  <a:gd name="T11" fmla="*/ 98 h 156"/>
                  <a:gd name="T12" fmla="*/ 216 w 109"/>
                  <a:gd name="T13" fmla="*/ 158 h 156"/>
                  <a:gd name="T14" fmla="*/ 241 w 109"/>
                  <a:gd name="T15" fmla="*/ 240 h 156"/>
                  <a:gd name="T16" fmla="*/ 245 w 109"/>
                  <a:gd name="T17" fmla="*/ 347 h 156"/>
                  <a:gd name="T18" fmla="*/ 236 w 109"/>
                  <a:gd name="T19" fmla="*/ 347 h 156"/>
                  <a:gd name="T20" fmla="*/ 223 w 109"/>
                  <a:gd name="T21" fmla="*/ 347 h 156"/>
                  <a:gd name="T22" fmla="*/ 209 w 109"/>
                  <a:gd name="T23" fmla="*/ 347 h 156"/>
                  <a:gd name="T24" fmla="*/ 196 w 109"/>
                  <a:gd name="T25" fmla="*/ 343 h 156"/>
                  <a:gd name="T26" fmla="*/ 182 w 109"/>
                  <a:gd name="T27" fmla="*/ 340 h 156"/>
                  <a:gd name="T28" fmla="*/ 166 w 109"/>
                  <a:gd name="T29" fmla="*/ 334 h 156"/>
                  <a:gd name="T30" fmla="*/ 148 w 109"/>
                  <a:gd name="T31" fmla="*/ 323 h 156"/>
                  <a:gd name="T32" fmla="*/ 130 w 109"/>
                  <a:gd name="T33" fmla="*/ 309 h 156"/>
                  <a:gd name="T34" fmla="*/ 119 w 109"/>
                  <a:gd name="T35" fmla="*/ 280 h 156"/>
                  <a:gd name="T36" fmla="*/ 119 w 109"/>
                  <a:gd name="T37" fmla="*/ 247 h 156"/>
                  <a:gd name="T38" fmla="*/ 126 w 109"/>
                  <a:gd name="T39" fmla="*/ 214 h 156"/>
                  <a:gd name="T40" fmla="*/ 133 w 109"/>
                  <a:gd name="T41" fmla="*/ 178 h 156"/>
                  <a:gd name="T42" fmla="*/ 126 w 109"/>
                  <a:gd name="T43" fmla="*/ 138 h 156"/>
                  <a:gd name="T44" fmla="*/ 108 w 109"/>
                  <a:gd name="T45" fmla="*/ 96 h 156"/>
                  <a:gd name="T46" fmla="*/ 70 w 109"/>
                  <a:gd name="T47" fmla="*/ 5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69 w 46"/>
                  <a:gd name="T1" fmla="*/ 0 h 94"/>
                  <a:gd name="T2" fmla="*/ 45 w 46"/>
                  <a:gd name="T3" fmla="*/ 84 h 94"/>
                  <a:gd name="T4" fmla="*/ 34 w 46"/>
                  <a:gd name="T5" fmla="*/ 138 h 94"/>
                  <a:gd name="T6" fmla="*/ 25 w 46"/>
                  <a:gd name="T7" fmla="*/ 176 h 94"/>
                  <a:gd name="T8" fmla="*/ 0 w 46"/>
                  <a:gd name="T9" fmla="*/ 209 h 94"/>
                  <a:gd name="T10" fmla="*/ 27 w 46"/>
                  <a:gd name="T11" fmla="*/ 196 h 94"/>
                  <a:gd name="T12" fmla="*/ 52 w 46"/>
                  <a:gd name="T13" fmla="*/ 178 h 94"/>
                  <a:gd name="T14" fmla="*/ 72 w 46"/>
                  <a:gd name="T15" fmla="*/ 153 h 94"/>
                  <a:gd name="T16" fmla="*/ 90 w 46"/>
                  <a:gd name="T17" fmla="*/ 127 h 94"/>
                  <a:gd name="T18" fmla="*/ 101 w 46"/>
                  <a:gd name="T19" fmla="*/ 98 h 94"/>
                  <a:gd name="T20" fmla="*/ 103 w 46"/>
                  <a:gd name="T21" fmla="*/ 67 h 94"/>
                  <a:gd name="T22" fmla="*/ 94 w 46"/>
                  <a:gd name="T23" fmla="*/ 33 h 94"/>
                  <a:gd name="T24" fmla="*/ 69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 w 54"/>
                  <a:gd name="T3" fmla="*/ 2 h 40"/>
                  <a:gd name="T4" fmla="*/ 13 w 54"/>
                  <a:gd name="T5" fmla="*/ 7 h 40"/>
                  <a:gd name="T6" fmla="*/ 29 w 54"/>
                  <a:gd name="T7" fmla="*/ 18 h 40"/>
                  <a:gd name="T8" fmla="*/ 47 w 54"/>
                  <a:gd name="T9" fmla="*/ 27 h 40"/>
                  <a:gd name="T10" fmla="*/ 64 w 54"/>
                  <a:gd name="T11" fmla="*/ 34 h 40"/>
                  <a:gd name="T12" fmla="*/ 84 w 54"/>
                  <a:gd name="T13" fmla="*/ 38 h 40"/>
                  <a:gd name="T14" fmla="*/ 102 w 54"/>
                  <a:gd name="T15" fmla="*/ 41 h 40"/>
                  <a:gd name="T16" fmla="*/ 120 w 54"/>
                  <a:gd name="T17" fmla="*/ 36 h 40"/>
                  <a:gd name="T18" fmla="*/ 118 w 54"/>
                  <a:gd name="T19" fmla="*/ 56 h 40"/>
                  <a:gd name="T20" fmla="*/ 111 w 54"/>
                  <a:gd name="T21" fmla="*/ 74 h 40"/>
                  <a:gd name="T22" fmla="*/ 98 w 54"/>
                  <a:gd name="T23" fmla="*/ 86 h 40"/>
                  <a:gd name="T24" fmla="*/ 82 w 54"/>
                  <a:gd name="T25" fmla="*/ 90 h 40"/>
                  <a:gd name="T26" fmla="*/ 62 w 54"/>
                  <a:gd name="T27" fmla="*/ 88 h 40"/>
                  <a:gd name="T28" fmla="*/ 42 w 54"/>
                  <a:gd name="T29" fmla="*/ 72 h 40"/>
                  <a:gd name="T30" fmla="*/ 22 w 54"/>
                  <a:gd name="T31" fmla="*/ 45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3 w 149"/>
                  <a:gd name="T3" fmla="*/ 18 h 704"/>
                  <a:gd name="T4" fmla="*/ 35 w 149"/>
                  <a:gd name="T5" fmla="*/ 41 h 704"/>
                  <a:gd name="T6" fmla="*/ 62 w 149"/>
                  <a:gd name="T7" fmla="*/ 70 h 704"/>
                  <a:gd name="T8" fmla="*/ 91 w 149"/>
                  <a:gd name="T9" fmla="*/ 108 h 704"/>
                  <a:gd name="T10" fmla="*/ 128 w 149"/>
                  <a:gd name="T11" fmla="*/ 155 h 704"/>
                  <a:gd name="T12" fmla="*/ 162 w 149"/>
                  <a:gd name="T13" fmla="*/ 205 h 704"/>
                  <a:gd name="T14" fmla="*/ 195 w 149"/>
                  <a:gd name="T15" fmla="*/ 263 h 704"/>
                  <a:gd name="T16" fmla="*/ 221 w 149"/>
                  <a:gd name="T17" fmla="*/ 330 h 704"/>
                  <a:gd name="T18" fmla="*/ 248 w 149"/>
                  <a:gd name="T19" fmla="*/ 401 h 704"/>
                  <a:gd name="T20" fmla="*/ 266 w 149"/>
                  <a:gd name="T21" fmla="*/ 483 h 704"/>
                  <a:gd name="T22" fmla="*/ 275 w 149"/>
                  <a:gd name="T23" fmla="*/ 573 h 704"/>
                  <a:gd name="T24" fmla="*/ 279 w 149"/>
                  <a:gd name="T25" fmla="*/ 667 h 704"/>
                  <a:gd name="T26" fmla="*/ 266 w 149"/>
                  <a:gd name="T27" fmla="*/ 772 h 704"/>
                  <a:gd name="T28" fmla="*/ 241 w 149"/>
                  <a:gd name="T29" fmla="*/ 883 h 704"/>
                  <a:gd name="T30" fmla="*/ 204 w 149"/>
                  <a:gd name="T31" fmla="*/ 1000 h 704"/>
                  <a:gd name="T32" fmla="*/ 148 w 149"/>
                  <a:gd name="T33" fmla="*/ 1129 h 704"/>
                  <a:gd name="T34" fmla="*/ 86 w 149"/>
                  <a:gd name="T35" fmla="*/ 1275 h 704"/>
                  <a:gd name="T36" fmla="*/ 47 w 149"/>
                  <a:gd name="T37" fmla="*/ 1410 h 704"/>
                  <a:gd name="T38" fmla="*/ 22 w 149"/>
                  <a:gd name="T39" fmla="*/ 1535 h 704"/>
                  <a:gd name="T40" fmla="*/ 13 w 149"/>
                  <a:gd name="T41" fmla="*/ 1655 h 704"/>
                  <a:gd name="T42" fmla="*/ 13 w 149"/>
                  <a:gd name="T43" fmla="*/ 1769 h 704"/>
                  <a:gd name="T44" fmla="*/ 18 w 149"/>
                  <a:gd name="T45" fmla="*/ 1875 h 704"/>
                  <a:gd name="T46" fmla="*/ 27 w 149"/>
                  <a:gd name="T47" fmla="*/ 1968 h 704"/>
                  <a:gd name="T48" fmla="*/ 31 w 149"/>
                  <a:gd name="T49" fmla="*/ 2059 h 704"/>
                  <a:gd name="T50" fmla="*/ 91 w 149"/>
                  <a:gd name="T51" fmla="*/ 2012 h 704"/>
                  <a:gd name="T52" fmla="*/ 86 w 149"/>
                  <a:gd name="T53" fmla="*/ 1989 h 704"/>
                  <a:gd name="T54" fmla="*/ 80 w 149"/>
                  <a:gd name="T55" fmla="*/ 1922 h 704"/>
                  <a:gd name="T56" fmla="*/ 73 w 149"/>
                  <a:gd name="T57" fmla="*/ 1819 h 704"/>
                  <a:gd name="T58" fmla="*/ 78 w 149"/>
                  <a:gd name="T59" fmla="*/ 1682 h 704"/>
                  <a:gd name="T60" fmla="*/ 91 w 149"/>
                  <a:gd name="T61" fmla="*/ 1518 h 704"/>
                  <a:gd name="T62" fmla="*/ 128 w 149"/>
                  <a:gd name="T63" fmla="*/ 1331 h 704"/>
                  <a:gd name="T64" fmla="*/ 190 w 149"/>
                  <a:gd name="T65" fmla="*/ 1129 h 704"/>
                  <a:gd name="T66" fmla="*/ 286 w 149"/>
                  <a:gd name="T67" fmla="*/ 915 h 704"/>
                  <a:gd name="T68" fmla="*/ 317 w 149"/>
                  <a:gd name="T69" fmla="*/ 816 h 704"/>
                  <a:gd name="T70" fmla="*/ 330 w 149"/>
                  <a:gd name="T71" fmla="*/ 687 h 704"/>
                  <a:gd name="T72" fmla="*/ 319 w 149"/>
                  <a:gd name="T73" fmla="*/ 538 h 704"/>
                  <a:gd name="T74" fmla="*/ 290 w 149"/>
                  <a:gd name="T75" fmla="*/ 392 h 704"/>
                  <a:gd name="T76" fmla="*/ 241 w 149"/>
                  <a:gd name="T77" fmla="*/ 249 h 704"/>
                  <a:gd name="T78" fmla="*/ 179 w 149"/>
                  <a:gd name="T79" fmla="*/ 129 h 704"/>
                  <a:gd name="T80" fmla="*/ 97 w 149"/>
                  <a:gd name="T81" fmla="*/ 41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237 w 128"/>
                <a:gd name="T1" fmla="*/ 0 h 217"/>
                <a:gd name="T2" fmla="*/ 265 w 128"/>
                <a:gd name="T3" fmla="*/ 27 h 217"/>
                <a:gd name="T4" fmla="*/ 290 w 128"/>
                <a:gd name="T5" fmla="*/ 81 h 217"/>
                <a:gd name="T6" fmla="*/ 310 w 128"/>
                <a:gd name="T7" fmla="*/ 150 h 217"/>
                <a:gd name="T8" fmla="*/ 323 w 128"/>
                <a:gd name="T9" fmla="*/ 233 h 217"/>
                <a:gd name="T10" fmla="*/ 320 w 128"/>
                <a:gd name="T11" fmla="*/ 332 h 217"/>
                <a:gd name="T12" fmla="*/ 293 w 128"/>
                <a:gd name="T13" fmla="*/ 434 h 217"/>
                <a:gd name="T14" fmla="*/ 237 w 128"/>
                <a:gd name="T15" fmla="*/ 541 h 217"/>
                <a:gd name="T16" fmla="*/ 151 w 128"/>
                <a:gd name="T17" fmla="*/ 649 h 217"/>
                <a:gd name="T18" fmla="*/ 124 w 128"/>
                <a:gd name="T19" fmla="*/ 637 h 217"/>
                <a:gd name="T20" fmla="*/ 96 w 128"/>
                <a:gd name="T21" fmla="*/ 628 h 217"/>
                <a:gd name="T22" fmla="*/ 66 w 128"/>
                <a:gd name="T23" fmla="*/ 613 h 217"/>
                <a:gd name="T24" fmla="*/ 40 w 128"/>
                <a:gd name="T25" fmla="*/ 601 h 217"/>
                <a:gd name="T26" fmla="*/ 20 w 128"/>
                <a:gd name="T27" fmla="*/ 586 h 217"/>
                <a:gd name="T28" fmla="*/ 5 w 128"/>
                <a:gd name="T29" fmla="*/ 568 h 217"/>
                <a:gd name="T30" fmla="*/ 0 w 128"/>
                <a:gd name="T31" fmla="*/ 547 h 217"/>
                <a:gd name="T32" fmla="*/ 3 w 128"/>
                <a:gd name="T33" fmla="*/ 532 h 217"/>
                <a:gd name="T34" fmla="*/ 33 w 128"/>
                <a:gd name="T35" fmla="*/ 511 h 217"/>
                <a:gd name="T36" fmla="*/ 73 w 128"/>
                <a:gd name="T37" fmla="*/ 482 h 217"/>
                <a:gd name="T38" fmla="*/ 116 w 128"/>
                <a:gd name="T39" fmla="*/ 449 h 217"/>
                <a:gd name="T40" fmla="*/ 159 w 128"/>
                <a:gd name="T41" fmla="*/ 401 h 217"/>
                <a:gd name="T42" fmla="*/ 199 w 128"/>
                <a:gd name="T43" fmla="*/ 335 h 217"/>
                <a:gd name="T44" fmla="*/ 230 w 128"/>
                <a:gd name="T45" fmla="*/ 248 h 217"/>
                <a:gd name="T46" fmla="*/ 245 w 128"/>
                <a:gd name="T47" fmla="*/ 138 h 217"/>
                <a:gd name="T48" fmla="*/ 237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27 w 117"/>
                <a:gd name="T1" fmla="*/ 0 h 132"/>
                <a:gd name="T2" fmla="*/ 0 w 117"/>
                <a:gd name="T3" fmla="*/ 88 h 132"/>
                <a:gd name="T4" fmla="*/ 9 w 117"/>
                <a:gd name="T5" fmla="*/ 91 h 132"/>
                <a:gd name="T6" fmla="*/ 42 w 117"/>
                <a:gd name="T7" fmla="*/ 102 h 132"/>
                <a:gd name="T8" fmla="*/ 88 w 117"/>
                <a:gd name="T9" fmla="*/ 127 h 132"/>
                <a:gd name="T10" fmla="*/ 139 w 117"/>
                <a:gd name="T11" fmla="*/ 165 h 132"/>
                <a:gd name="T12" fmla="*/ 200 w 117"/>
                <a:gd name="T13" fmla="*/ 218 h 132"/>
                <a:gd name="T14" fmla="*/ 254 w 117"/>
                <a:gd name="T15" fmla="*/ 281 h 132"/>
                <a:gd name="T16" fmla="*/ 309 w 117"/>
                <a:gd name="T17" fmla="*/ 362 h 132"/>
                <a:gd name="T18" fmla="*/ 351 w 117"/>
                <a:gd name="T19" fmla="*/ 464 h 132"/>
                <a:gd name="T20" fmla="*/ 354 w 117"/>
                <a:gd name="T21" fmla="*/ 422 h 132"/>
                <a:gd name="T22" fmla="*/ 348 w 117"/>
                <a:gd name="T23" fmla="*/ 376 h 132"/>
                <a:gd name="T24" fmla="*/ 327 w 117"/>
                <a:gd name="T25" fmla="*/ 316 h 132"/>
                <a:gd name="T26" fmla="*/ 300 w 117"/>
                <a:gd name="T27" fmla="*/ 260 h 132"/>
                <a:gd name="T28" fmla="*/ 269 w 117"/>
                <a:gd name="T29" fmla="*/ 204 h 132"/>
                <a:gd name="T30" fmla="*/ 236 w 117"/>
                <a:gd name="T31" fmla="*/ 158 h 132"/>
                <a:gd name="T32" fmla="*/ 203 w 117"/>
                <a:gd name="T33" fmla="*/ 127 h 132"/>
                <a:gd name="T34" fmla="*/ 175 w 117"/>
                <a:gd name="T35" fmla="*/ 112 h 132"/>
                <a:gd name="T36" fmla="*/ 209 w 117"/>
                <a:gd name="T37" fmla="*/ 102 h 132"/>
                <a:gd name="T38" fmla="*/ 239 w 117"/>
                <a:gd name="T39" fmla="*/ 98 h 132"/>
                <a:gd name="T40" fmla="*/ 269 w 117"/>
                <a:gd name="T41" fmla="*/ 91 h 132"/>
                <a:gd name="T42" fmla="*/ 297 w 117"/>
                <a:gd name="T43" fmla="*/ 88 h 132"/>
                <a:gd name="T44" fmla="*/ 318 w 117"/>
                <a:gd name="T45" fmla="*/ 84 h 132"/>
                <a:gd name="T46" fmla="*/ 330 w 117"/>
                <a:gd name="T47" fmla="*/ 77 h 132"/>
                <a:gd name="T48" fmla="*/ 342 w 117"/>
                <a:gd name="T49" fmla="*/ 74 h 132"/>
                <a:gd name="T50" fmla="*/ 345 w 117"/>
                <a:gd name="T51" fmla="*/ 74 h 132"/>
                <a:gd name="T52" fmla="*/ 227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87 w 29"/>
                <a:gd name="T1" fmla="*/ 0 h 77"/>
                <a:gd name="T2" fmla="*/ 69 w 29"/>
                <a:gd name="T3" fmla="*/ 0 h 77"/>
                <a:gd name="T4" fmla="*/ 48 w 29"/>
                <a:gd name="T5" fmla="*/ 14 h 77"/>
                <a:gd name="T6" fmla="*/ 27 w 29"/>
                <a:gd name="T7" fmla="*/ 32 h 77"/>
                <a:gd name="T8" fmla="*/ 12 w 29"/>
                <a:gd name="T9" fmla="*/ 68 h 77"/>
                <a:gd name="T10" fmla="*/ 3 w 29"/>
                <a:gd name="T11" fmla="*/ 107 h 77"/>
                <a:gd name="T12" fmla="*/ 0 w 29"/>
                <a:gd name="T13" fmla="*/ 157 h 77"/>
                <a:gd name="T14" fmla="*/ 9 w 29"/>
                <a:gd name="T15" fmla="*/ 214 h 77"/>
                <a:gd name="T16" fmla="*/ 33 w 29"/>
                <a:gd name="T17" fmla="*/ 274 h 77"/>
                <a:gd name="T18" fmla="*/ 45 w 29"/>
                <a:gd name="T19" fmla="*/ 189 h 77"/>
                <a:gd name="T20" fmla="*/ 57 w 29"/>
                <a:gd name="T21" fmla="*/ 132 h 77"/>
                <a:gd name="T22" fmla="*/ 69 w 29"/>
                <a:gd name="T23" fmla="*/ 78 h 77"/>
                <a:gd name="T24" fmla="*/ 8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63 h 237"/>
                <a:gd name="T4" fmla="*/ 8 w 257"/>
                <a:gd name="T5" fmla="*/ 125 h 237"/>
                <a:gd name="T6" fmla="*/ 16 w 257"/>
                <a:gd name="T7" fmla="*/ 188 h 237"/>
                <a:gd name="T8" fmla="*/ 29 w 257"/>
                <a:gd name="T9" fmla="*/ 245 h 237"/>
                <a:gd name="T10" fmla="*/ 48 w 257"/>
                <a:gd name="T11" fmla="*/ 298 h 237"/>
                <a:gd name="T12" fmla="*/ 72 w 257"/>
                <a:gd name="T13" fmla="*/ 353 h 237"/>
                <a:gd name="T14" fmla="*/ 101 w 257"/>
                <a:gd name="T15" fmla="*/ 403 h 237"/>
                <a:gd name="T16" fmla="*/ 135 w 257"/>
                <a:gd name="T17" fmla="*/ 445 h 237"/>
                <a:gd name="T18" fmla="*/ 178 w 257"/>
                <a:gd name="T19" fmla="*/ 485 h 237"/>
                <a:gd name="T20" fmla="*/ 228 w 257"/>
                <a:gd name="T21" fmla="*/ 520 h 237"/>
                <a:gd name="T22" fmla="*/ 281 w 257"/>
                <a:gd name="T23" fmla="*/ 548 h 237"/>
                <a:gd name="T24" fmla="*/ 347 w 257"/>
                <a:gd name="T25" fmla="*/ 570 h 237"/>
                <a:gd name="T26" fmla="*/ 419 w 257"/>
                <a:gd name="T27" fmla="*/ 585 h 237"/>
                <a:gd name="T28" fmla="*/ 498 w 257"/>
                <a:gd name="T29" fmla="*/ 593 h 237"/>
                <a:gd name="T30" fmla="*/ 583 w 257"/>
                <a:gd name="T31" fmla="*/ 590 h 237"/>
                <a:gd name="T32" fmla="*/ 681 w 257"/>
                <a:gd name="T33" fmla="*/ 580 h 237"/>
                <a:gd name="T34" fmla="*/ 594 w 257"/>
                <a:gd name="T35" fmla="*/ 568 h 237"/>
                <a:gd name="T36" fmla="*/ 517 w 257"/>
                <a:gd name="T37" fmla="*/ 550 h 237"/>
                <a:gd name="T38" fmla="*/ 450 w 257"/>
                <a:gd name="T39" fmla="*/ 530 h 237"/>
                <a:gd name="T40" fmla="*/ 392 w 257"/>
                <a:gd name="T41" fmla="*/ 510 h 237"/>
                <a:gd name="T42" fmla="*/ 339 w 257"/>
                <a:gd name="T43" fmla="*/ 483 h 237"/>
                <a:gd name="T44" fmla="*/ 297 w 257"/>
                <a:gd name="T45" fmla="*/ 455 h 237"/>
                <a:gd name="T46" fmla="*/ 257 w 257"/>
                <a:gd name="T47" fmla="*/ 423 h 237"/>
                <a:gd name="T48" fmla="*/ 223 w 257"/>
                <a:gd name="T49" fmla="*/ 388 h 237"/>
                <a:gd name="T50" fmla="*/ 191 w 257"/>
                <a:gd name="T51" fmla="*/ 353 h 237"/>
                <a:gd name="T52" fmla="*/ 162 w 257"/>
                <a:gd name="T53" fmla="*/ 313 h 237"/>
                <a:gd name="T54" fmla="*/ 138 w 257"/>
                <a:gd name="T55" fmla="*/ 268 h 237"/>
                <a:gd name="T56" fmla="*/ 114 w 257"/>
                <a:gd name="T57" fmla="*/ 220 h 237"/>
                <a:gd name="T58" fmla="*/ 87 w 257"/>
                <a:gd name="T59" fmla="*/ 173 h 237"/>
                <a:gd name="T60" fmla="*/ 61 w 257"/>
                <a:gd name="T61" fmla="*/ 118 h 237"/>
                <a:gd name="T62" fmla="*/ 32 w 257"/>
                <a:gd name="T63" fmla="*/ 6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05 w 124"/>
                <a:gd name="T1" fmla="*/ 0 h 110"/>
                <a:gd name="T2" fmla="*/ 330 w 124"/>
                <a:gd name="T3" fmla="*/ 273 h 110"/>
                <a:gd name="T4" fmla="*/ 319 w 124"/>
                <a:gd name="T5" fmla="*/ 270 h 110"/>
                <a:gd name="T6" fmla="*/ 285 w 124"/>
                <a:gd name="T7" fmla="*/ 265 h 110"/>
                <a:gd name="T8" fmla="*/ 237 w 124"/>
                <a:gd name="T9" fmla="*/ 255 h 110"/>
                <a:gd name="T10" fmla="*/ 181 w 124"/>
                <a:gd name="T11" fmla="*/ 250 h 110"/>
                <a:gd name="T12" fmla="*/ 120 w 124"/>
                <a:gd name="T13" fmla="*/ 245 h 110"/>
                <a:gd name="T14" fmla="*/ 67 w 124"/>
                <a:gd name="T15" fmla="*/ 248 h 110"/>
                <a:gd name="T16" fmla="*/ 24 w 124"/>
                <a:gd name="T17" fmla="*/ 258 h 110"/>
                <a:gd name="T18" fmla="*/ 0 w 124"/>
                <a:gd name="T19" fmla="*/ 278 h 110"/>
                <a:gd name="T20" fmla="*/ 11 w 124"/>
                <a:gd name="T21" fmla="*/ 248 h 110"/>
                <a:gd name="T22" fmla="*/ 21 w 124"/>
                <a:gd name="T23" fmla="*/ 225 h 110"/>
                <a:gd name="T24" fmla="*/ 43 w 124"/>
                <a:gd name="T25" fmla="*/ 207 h 110"/>
                <a:gd name="T26" fmla="*/ 67 w 124"/>
                <a:gd name="T27" fmla="*/ 192 h 110"/>
                <a:gd name="T28" fmla="*/ 96 w 124"/>
                <a:gd name="T29" fmla="*/ 182 h 110"/>
                <a:gd name="T30" fmla="*/ 125 w 124"/>
                <a:gd name="T31" fmla="*/ 179 h 110"/>
                <a:gd name="T32" fmla="*/ 157 w 124"/>
                <a:gd name="T33" fmla="*/ 179 h 110"/>
                <a:gd name="T34" fmla="*/ 192 w 124"/>
                <a:gd name="T35" fmla="*/ 187 h 110"/>
                <a:gd name="T36" fmla="*/ 194 w 124"/>
                <a:gd name="T37" fmla="*/ 179 h 110"/>
                <a:gd name="T38" fmla="*/ 186 w 124"/>
                <a:gd name="T39" fmla="*/ 142 h 110"/>
                <a:gd name="T40" fmla="*/ 178 w 124"/>
                <a:gd name="T41" fmla="*/ 96 h 110"/>
                <a:gd name="T42" fmla="*/ 173 w 124"/>
                <a:gd name="T43" fmla="*/ 76 h 110"/>
                <a:gd name="T44" fmla="*/ 168 w 124"/>
                <a:gd name="T45" fmla="*/ 76 h 110"/>
                <a:gd name="T46" fmla="*/ 162 w 124"/>
                <a:gd name="T47" fmla="*/ 73 h 110"/>
                <a:gd name="T48" fmla="*/ 157 w 124"/>
                <a:gd name="T49" fmla="*/ 66 h 110"/>
                <a:gd name="T50" fmla="*/ 152 w 124"/>
                <a:gd name="T51" fmla="*/ 58 h 110"/>
                <a:gd name="T52" fmla="*/ 152 w 124"/>
                <a:gd name="T53" fmla="*/ 48 h 110"/>
                <a:gd name="T54" fmla="*/ 157 w 124"/>
                <a:gd name="T55" fmla="*/ 35 h 110"/>
                <a:gd name="T56" fmla="*/ 176 w 124"/>
                <a:gd name="T57" fmla="*/ 20 h 110"/>
                <a:gd name="T58" fmla="*/ 20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83 w 46"/>
                <a:gd name="T1" fmla="*/ 0 h 94"/>
                <a:gd name="T2" fmla="*/ 53 w 46"/>
                <a:gd name="T3" fmla="*/ 94 h 94"/>
                <a:gd name="T4" fmla="*/ 40 w 46"/>
                <a:gd name="T5" fmla="*/ 154 h 94"/>
                <a:gd name="T6" fmla="*/ 29 w 46"/>
                <a:gd name="T7" fmla="*/ 196 h 94"/>
                <a:gd name="T8" fmla="*/ 0 w 46"/>
                <a:gd name="T9" fmla="*/ 233 h 94"/>
                <a:gd name="T10" fmla="*/ 32 w 46"/>
                <a:gd name="T11" fmla="*/ 218 h 94"/>
                <a:gd name="T12" fmla="*/ 62 w 46"/>
                <a:gd name="T13" fmla="*/ 198 h 94"/>
                <a:gd name="T14" fmla="*/ 86 w 46"/>
                <a:gd name="T15" fmla="*/ 171 h 94"/>
                <a:gd name="T16" fmla="*/ 107 w 46"/>
                <a:gd name="T17" fmla="*/ 141 h 94"/>
                <a:gd name="T18" fmla="*/ 120 w 46"/>
                <a:gd name="T19" fmla="*/ 109 h 94"/>
                <a:gd name="T20" fmla="*/ 123 w 46"/>
                <a:gd name="T21" fmla="*/ 74 h 94"/>
                <a:gd name="T22" fmla="*/ 112 w 46"/>
                <a:gd name="T23" fmla="*/ 37 h 94"/>
                <a:gd name="T24" fmla="*/ 83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16 w 149"/>
                <a:gd name="T3" fmla="*/ 20 h 704"/>
                <a:gd name="T4" fmla="*/ 42 w 149"/>
                <a:gd name="T5" fmla="*/ 46 h 704"/>
                <a:gd name="T6" fmla="*/ 74 w 149"/>
                <a:gd name="T7" fmla="*/ 78 h 704"/>
                <a:gd name="T8" fmla="*/ 108 w 149"/>
                <a:gd name="T9" fmla="*/ 121 h 704"/>
                <a:gd name="T10" fmla="*/ 153 w 149"/>
                <a:gd name="T11" fmla="*/ 173 h 704"/>
                <a:gd name="T12" fmla="*/ 193 w 149"/>
                <a:gd name="T13" fmla="*/ 229 h 704"/>
                <a:gd name="T14" fmla="*/ 232 w 149"/>
                <a:gd name="T15" fmla="*/ 294 h 704"/>
                <a:gd name="T16" fmla="*/ 264 w 149"/>
                <a:gd name="T17" fmla="*/ 369 h 704"/>
                <a:gd name="T18" fmla="*/ 295 w 149"/>
                <a:gd name="T19" fmla="*/ 448 h 704"/>
                <a:gd name="T20" fmla="*/ 317 w 149"/>
                <a:gd name="T21" fmla="*/ 539 h 704"/>
                <a:gd name="T22" fmla="*/ 327 w 149"/>
                <a:gd name="T23" fmla="*/ 640 h 704"/>
                <a:gd name="T24" fmla="*/ 332 w 149"/>
                <a:gd name="T25" fmla="*/ 745 h 704"/>
                <a:gd name="T26" fmla="*/ 317 w 149"/>
                <a:gd name="T27" fmla="*/ 863 h 704"/>
                <a:gd name="T28" fmla="*/ 287 w 149"/>
                <a:gd name="T29" fmla="*/ 987 h 704"/>
                <a:gd name="T30" fmla="*/ 243 w 149"/>
                <a:gd name="T31" fmla="*/ 1117 h 704"/>
                <a:gd name="T32" fmla="*/ 177 w 149"/>
                <a:gd name="T33" fmla="*/ 1261 h 704"/>
                <a:gd name="T34" fmla="*/ 103 w 149"/>
                <a:gd name="T35" fmla="*/ 1424 h 704"/>
                <a:gd name="T36" fmla="*/ 55 w 149"/>
                <a:gd name="T37" fmla="*/ 1575 h 704"/>
                <a:gd name="T38" fmla="*/ 26 w 149"/>
                <a:gd name="T39" fmla="*/ 1715 h 704"/>
                <a:gd name="T40" fmla="*/ 16 w 149"/>
                <a:gd name="T41" fmla="*/ 1849 h 704"/>
                <a:gd name="T42" fmla="*/ 16 w 149"/>
                <a:gd name="T43" fmla="*/ 1977 h 704"/>
                <a:gd name="T44" fmla="*/ 21 w 149"/>
                <a:gd name="T45" fmla="*/ 2094 h 704"/>
                <a:gd name="T46" fmla="*/ 32 w 149"/>
                <a:gd name="T47" fmla="*/ 2199 h 704"/>
                <a:gd name="T48" fmla="*/ 37 w 149"/>
                <a:gd name="T49" fmla="*/ 2300 h 704"/>
                <a:gd name="T50" fmla="*/ 108 w 149"/>
                <a:gd name="T51" fmla="*/ 2248 h 704"/>
                <a:gd name="T52" fmla="*/ 103 w 149"/>
                <a:gd name="T53" fmla="*/ 2222 h 704"/>
                <a:gd name="T54" fmla="*/ 95 w 149"/>
                <a:gd name="T55" fmla="*/ 2146 h 704"/>
                <a:gd name="T56" fmla="*/ 87 w 149"/>
                <a:gd name="T57" fmla="*/ 2032 h 704"/>
                <a:gd name="T58" fmla="*/ 92 w 149"/>
                <a:gd name="T59" fmla="*/ 1879 h 704"/>
                <a:gd name="T60" fmla="*/ 108 w 149"/>
                <a:gd name="T61" fmla="*/ 1696 h 704"/>
                <a:gd name="T62" fmla="*/ 153 w 149"/>
                <a:gd name="T63" fmla="*/ 1487 h 704"/>
                <a:gd name="T64" fmla="*/ 227 w 149"/>
                <a:gd name="T65" fmla="*/ 1261 h 704"/>
                <a:gd name="T66" fmla="*/ 340 w 149"/>
                <a:gd name="T67" fmla="*/ 1023 h 704"/>
                <a:gd name="T68" fmla="*/ 377 w 149"/>
                <a:gd name="T69" fmla="*/ 912 h 704"/>
                <a:gd name="T70" fmla="*/ 393 w 149"/>
                <a:gd name="T71" fmla="*/ 768 h 704"/>
                <a:gd name="T72" fmla="*/ 380 w 149"/>
                <a:gd name="T73" fmla="*/ 601 h 704"/>
                <a:gd name="T74" fmla="*/ 346 w 149"/>
                <a:gd name="T75" fmla="*/ 438 h 704"/>
                <a:gd name="T76" fmla="*/ 287 w 149"/>
                <a:gd name="T77" fmla="*/ 278 h 704"/>
                <a:gd name="T78" fmla="*/ 214 w 149"/>
                <a:gd name="T79" fmla="*/ 144 h 704"/>
                <a:gd name="T80" fmla="*/ 116 w 149"/>
                <a:gd name="T81" fmla="*/ 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</p:grpSp>
      <p:sp>
        <p:nvSpPr>
          <p:cNvPr id="5227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6261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52272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7F58F5-EB24-49D8-9298-8D295DBD6C84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478073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426AC-CA62-464B-AB40-E4BDF3F09986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909960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5" y="330526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75" y="218009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48031" indent="0">
              <a:buNone/>
              <a:defRPr sz="1800"/>
            </a:lvl2pPr>
            <a:lvl3pPr marL="896018" indent="0">
              <a:buNone/>
              <a:defRPr sz="1600"/>
            </a:lvl3pPr>
            <a:lvl4pPr marL="1344149" indent="0">
              <a:buNone/>
              <a:defRPr sz="1400"/>
            </a:lvl4pPr>
            <a:lvl5pPr marL="1792034" indent="0">
              <a:buNone/>
              <a:defRPr sz="1400"/>
            </a:lvl5pPr>
            <a:lvl6pPr marL="2239706" indent="0">
              <a:buNone/>
              <a:defRPr sz="1400"/>
            </a:lvl6pPr>
            <a:lvl7pPr marL="2687783" indent="0">
              <a:buNone/>
              <a:defRPr sz="1400"/>
            </a:lvl7pPr>
            <a:lvl8pPr marL="3135905" indent="0">
              <a:buNone/>
              <a:defRPr sz="1400"/>
            </a:lvl8pPr>
            <a:lvl9pPr marL="3583805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17228-DCA4-4B51-AA27-4BDB2E972246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125469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557"/>
            <a:ext cx="4038600" cy="33420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557"/>
            <a:ext cx="4038600" cy="33420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37577-ABE5-489C-8935-03B28E6AF68C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1582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413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49835" indent="0" algn="ctr">
              <a:buNone/>
              <a:defRPr/>
            </a:lvl2pPr>
            <a:lvl3pPr marL="899708" indent="0" algn="ctr">
              <a:buNone/>
              <a:defRPr/>
            </a:lvl3pPr>
            <a:lvl4pPr marL="1349561" indent="0" algn="ctr">
              <a:buNone/>
              <a:defRPr/>
            </a:lvl4pPr>
            <a:lvl5pPr marL="1799414" indent="0" algn="ctr">
              <a:buNone/>
              <a:defRPr/>
            </a:lvl5pPr>
            <a:lvl6pPr marL="2248890" indent="0" algn="ctr">
              <a:buNone/>
              <a:defRPr/>
            </a:lvl6pPr>
            <a:lvl7pPr marL="2698799" indent="0" algn="ctr">
              <a:buNone/>
              <a:defRPr/>
            </a:lvl7pPr>
            <a:lvl8pPr marL="3148697" indent="0" algn="ctr">
              <a:buNone/>
              <a:defRPr/>
            </a:lvl8pPr>
            <a:lvl9pPr marL="3598565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F4E6F8C-FF36-4669-9D04-F8BC64AB6FF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68878542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401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031" indent="0">
              <a:buNone/>
              <a:defRPr sz="2000" b="1"/>
            </a:lvl2pPr>
            <a:lvl3pPr marL="896018" indent="0">
              <a:buNone/>
              <a:defRPr sz="1800" b="1"/>
            </a:lvl3pPr>
            <a:lvl4pPr marL="1344149" indent="0">
              <a:buNone/>
              <a:defRPr sz="1600" b="1"/>
            </a:lvl4pPr>
            <a:lvl5pPr marL="1792034" indent="0">
              <a:buNone/>
              <a:defRPr sz="1600" b="1"/>
            </a:lvl5pPr>
            <a:lvl6pPr marL="2239706" indent="0">
              <a:buNone/>
              <a:defRPr sz="1600" b="1"/>
            </a:lvl6pPr>
            <a:lvl7pPr marL="2687783" indent="0">
              <a:buNone/>
              <a:defRPr sz="1600" b="1"/>
            </a:lvl7pPr>
            <a:lvl8pPr marL="3135905" indent="0">
              <a:buNone/>
              <a:defRPr sz="1600" b="1"/>
            </a:lvl8pPr>
            <a:lvl9pPr marL="358380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21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666" y="1151401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031" indent="0">
              <a:buNone/>
              <a:defRPr sz="2000" b="1"/>
            </a:lvl2pPr>
            <a:lvl3pPr marL="896018" indent="0">
              <a:buNone/>
              <a:defRPr sz="1800" b="1"/>
            </a:lvl3pPr>
            <a:lvl4pPr marL="1344149" indent="0">
              <a:buNone/>
              <a:defRPr sz="1600" b="1"/>
            </a:lvl4pPr>
            <a:lvl5pPr marL="1792034" indent="0">
              <a:buNone/>
              <a:defRPr sz="1600" b="1"/>
            </a:lvl5pPr>
            <a:lvl6pPr marL="2239706" indent="0">
              <a:buNone/>
              <a:defRPr sz="1600" b="1"/>
            </a:lvl6pPr>
            <a:lvl7pPr marL="2687783" indent="0">
              <a:buNone/>
              <a:defRPr sz="1600" b="1"/>
            </a:lvl7pPr>
            <a:lvl8pPr marL="3135905" indent="0">
              <a:buNone/>
              <a:defRPr sz="1600" b="1"/>
            </a:lvl8pPr>
            <a:lvl9pPr marL="358380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666" y="163121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F25DF-5B1A-48DC-A32B-E90DFED6DB9A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72499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6D1E4-8F1C-47C7-80C0-40779E83477A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359762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A05B6-F564-4BB6-8EB7-6478BF77E854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907527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3" y="204934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92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3" y="1076712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48031" indent="0">
              <a:buNone/>
              <a:defRPr sz="1200"/>
            </a:lvl2pPr>
            <a:lvl3pPr marL="896018" indent="0">
              <a:buNone/>
              <a:defRPr sz="1000"/>
            </a:lvl3pPr>
            <a:lvl4pPr marL="1344149" indent="0">
              <a:buNone/>
              <a:defRPr sz="900"/>
            </a:lvl4pPr>
            <a:lvl5pPr marL="1792034" indent="0">
              <a:buNone/>
              <a:defRPr sz="900"/>
            </a:lvl5pPr>
            <a:lvl6pPr marL="2239706" indent="0">
              <a:buNone/>
              <a:defRPr sz="900"/>
            </a:lvl6pPr>
            <a:lvl7pPr marL="2687783" indent="0">
              <a:buNone/>
              <a:defRPr sz="900"/>
            </a:lvl7pPr>
            <a:lvl8pPr marL="3135905" indent="0">
              <a:buNone/>
              <a:defRPr sz="900"/>
            </a:lvl8pPr>
            <a:lvl9pPr marL="358380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38928-FBCC-4CC5-A42E-09DB2BCDB2B0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679690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538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64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48031" indent="0">
              <a:buNone/>
              <a:defRPr sz="2800"/>
            </a:lvl2pPr>
            <a:lvl3pPr marL="896018" indent="0">
              <a:buNone/>
              <a:defRPr sz="2400"/>
            </a:lvl3pPr>
            <a:lvl4pPr marL="1344149" indent="0">
              <a:buNone/>
              <a:defRPr sz="2000"/>
            </a:lvl4pPr>
            <a:lvl5pPr marL="1792034" indent="0">
              <a:buNone/>
              <a:defRPr sz="2000"/>
            </a:lvl5pPr>
            <a:lvl6pPr marL="2239706" indent="0">
              <a:buNone/>
              <a:defRPr sz="2000"/>
            </a:lvl6pPr>
            <a:lvl7pPr marL="2687783" indent="0">
              <a:buNone/>
              <a:defRPr sz="2000"/>
            </a:lvl7pPr>
            <a:lvl8pPr marL="3135905" indent="0">
              <a:buNone/>
              <a:defRPr sz="2000"/>
            </a:lvl8pPr>
            <a:lvl9pPr marL="3583805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64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48031" indent="0">
              <a:buNone/>
              <a:defRPr sz="1200"/>
            </a:lvl2pPr>
            <a:lvl3pPr marL="896018" indent="0">
              <a:buNone/>
              <a:defRPr sz="1000"/>
            </a:lvl3pPr>
            <a:lvl4pPr marL="1344149" indent="0">
              <a:buNone/>
              <a:defRPr sz="900"/>
            </a:lvl4pPr>
            <a:lvl5pPr marL="1792034" indent="0">
              <a:buNone/>
              <a:defRPr sz="900"/>
            </a:lvl5pPr>
            <a:lvl6pPr marL="2239706" indent="0">
              <a:buNone/>
              <a:defRPr sz="900"/>
            </a:lvl6pPr>
            <a:lvl7pPr marL="2687783" indent="0">
              <a:buNone/>
              <a:defRPr sz="900"/>
            </a:lvl7pPr>
            <a:lvl8pPr marL="3135905" indent="0">
              <a:buNone/>
              <a:defRPr sz="900"/>
            </a:lvl8pPr>
            <a:lvl9pPr marL="358380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C81EA-944D-489D-86A4-D84DF658934E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16968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EDD73-4F21-4E2B-A14A-65B281D21C56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85089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796" y="77478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478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F6585-D1F3-4070-9CE7-8DF12B92061A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618608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4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1268457 w 596"/>
                  <a:gd name="T1" fmla="*/ 27790241 h 666"/>
                  <a:gd name="T2" fmla="*/ 454106 w 596"/>
                  <a:gd name="T3" fmla="*/ 25594738 h 666"/>
                  <a:gd name="T4" fmla="*/ 0 w 596"/>
                  <a:gd name="T5" fmla="*/ 21687596 h 666"/>
                  <a:gd name="T6" fmla="*/ 316040 w 596"/>
                  <a:gd name="T7" fmla="*/ 16675705 h 666"/>
                  <a:gd name="T8" fmla="*/ 1960584 w 596"/>
                  <a:gd name="T9" fmla="*/ 11345148 h 666"/>
                  <a:gd name="T10" fmla="*/ 5387503 w 596"/>
                  <a:gd name="T11" fmla="*/ 6299187 h 666"/>
                  <a:gd name="T12" fmla="*/ 11137211 w 596"/>
                  <a:gd name="T13" fmla="*/ 2324203 h 666"/>
                  <a:gd name="T14" fmla="*/ 19346569 w 596"/>
                  <a:gd name="T15" fmla="*/ 136194 h 666"/>
                  <a:gd name="T16" fmla="*/ 29786560 w 596"/>
                  <a:gd name="T17" fmla="*/ 677115 h 666"/>
                  <a:gd name="T18" fmla="*/ 37948452 w 596"/>
                  <a:gd name="T19" fmla="*/ 5121299 h 666"/>
                  <a:gd name="T20" fmla="*/ 43417047 w 596"/>
                  <a:gd name="T21" fmla="*/ 12401953 h 666"/>
                  <a:gd name="T22" fmla="*/ 46333505 w 596"/>
                  <a:gd name="T23" fmla="*/ 21308575 h 666"/>
                  <a:gd name="T24" fmla="*/ 46640440 w 596"/>
                  <a:gd name="T25" fmla="*/ 30715637 h 666"/>
                  <a:gd name="T26" fmla="*/ 44368840 w 596"/>
                  <a:gd name="T27" fmla="*/ 39429974 h 666"/>
                  <a:gd name="T28" fmla="*/ 39733614 w 596"/>
                  <a:gd name="T29" fmla="*/ 46164005 h 666"/>
                  <a:gd name="T30" fmla="*/ 32699523 w 596"/>
                  <a:gd name="T31" fmla="*/ 49772426 h 666"/>
                  <a:gd name="T32" fmla="*/ 30488756 w 596"/>
                  <a:gd name="T33" fmla="*/ 49454039 h 666"/>
                  <a:gd name="T34" fmla="*/ 34551177 w 596"/>
                  <a:gd name="T35" fmla="*/ 46334479 h 666"/>
                  <a:gd name="T36" fmla="*/ 37773038 w 596"/>
                  <a:gd name="T37" fmla="*/ 40847935 h 666"/>
                  <a:gd name="T38" fmla="*/ 39875056 w 596"/>
                  <a:gd name="T39" fmla="*/ 34069265 h 666"/>
                  <a:gd name="T40" fmla="*/ 40748994 w 596"/>
                  <a:gd name="T41" fmla="*/ 26672306 h 666"/>
                  <a:gd name="T42" fmla="*/ 40295230 w 596"/>
                  <a:gd name="T43" fmla="*/ 19365368 h 666"/>
                  <a:gd name="T44" fmla="*/ 38024261 w 596"/>
                  <a:gd name="T45" fmla="*/ 13064192 h 666"/>
                  <a:gd name="T46" fmla="*/ 33920453 w 596"/>
                  <a:gd name="T47" fmla="*/ 8410387 h 666"/>
                  <a:gd name="T48" fmla="*/ 26744896 w 596"/>
                  <a:gd name="T49" fmla="*/ 5614172 h 666"/>
                  <a:gd name="T50" fmla="*/ 19272570 w 596"/>
                  <a:gd name="T51" fmla="*/ 4577385 h 666"/>
                  <a:gd name="T52" fmla="*/ 13631882 w 596"/>
                  <a:gd name="T53" fmla="*/ 5315582 h 666"/>
                  <a:gd name="T54" fmla="*/ 9493572 w 596"/>
                  <a:gd name="T55" fmla="*/ 7578539 h 666"/>
                  <a:gd name="T56" fmla="*/ 6577489 w 596"/>
                  <a:gd name="T57" fmla="*/ 11174674 h 666"/>
                  <a:gd name="T58" fmla="*/ 4447344 w 596"/>
                  <a:gd name="T59" fmla="*/ 15448368 h 666"/>
                  <a:gd name="T60" fmla="*/ 3115639 w 596"/>
                  <a:gd name="T61" fmla="*/ 20400346 h 666"/>
                  <a:gd name="T62" fmla="*/ 2208284 w 596"/>
                  <a:gd name="T63" fmla="*/ 25461536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1998872 h 237"/>
                  <a:gd name="T4" fmla="*/ 234683 w 257"/>
                  <a:gd name="T5" fmla="*/ 4013204 h 237"/>
                  <a:gd name="T6" fmla="*/ 415561 w 257"/>
                  <a:gd name="T7" fmla="*/ 6015269 h 237"/>
                  <a:gd name="T8" fmla="*/ 767795 w 257"/>
                  <a:gd name="T9" fmla="*/ 7891670 h 237"/>
                  <a:gd name="T10" fmla="*/ 1290307 w 257"/>
                  <a:gd name="T11" fmla="*/ 9569180 h 237"/>
                  <a:gd name="T12" fmla="*/ 1919682 w 257"/>
                  <a:gd name="T13" fmla="*/ 11326465 h 237"/>
                  <a:gd name="T14" fmla="*/ 2701634 w 257"/>
                  <a:gd name="T15" fmla="*/ 12948119 h 237"/>
                  <a:gd name="T16" fmla="*/ 3634619 w 257"/>
                  <a:gd name="T17" fmla="*/ 14305064 h 237"/>
                  <a:gd name="T18" fmla="*/ 4786417 w 257"/>
                  <a:gd name="T19" fmla="*/ 15597451 h 237"/>
                  <a:gd name="T20" fmla="*/ 6134284 w 257"/>
                  <a:gd name="T21" fmla="*/ 16705329 h 237"/>
                  <a:gd name="T22" fmla="*/ 7580136 w 257"/>
                  <a:gd name="T23" fmla="*/ 17604608 h 237"/>
                  <a:gd name="T24" fmla="*/ 9358674 w 257"/>
                  <a:gd name="T25" fmla="*/ 18318749 h 237"/>
                  <a:gd name="T26" fmla="*/ 11284695 w 257"/>
                  <a:gd name="T27" fmla="*/ 18783650 h 237"/>
                  <a:gd name="T28" fmla="*/ 13441953 w 257"/>
                  <a:gd name="T29" fmla="*/ 19040432 h 237"/>
                  <a:gd name="T30" fmla="*/ 15713691 w 257"/>
                  <a:gd name="T31" fmla="*/ 18963287 h 237"/>
                  <a:gd name="T32" fmla="*/ 18357323 w 257"/>
                  <a:gd name="T33" fmla="*/ 18640237 h 237"/>
                  <a:gd name="T34" fmla="*/ 16001169 w 257"/>
                  <a:gd name="T35" fmla="*/ 18239001 h 237"/>
                  <a:gd name="T36" fmla="*/ 13916801 w 257"/>
                  <a:gd name="T37" fmla="*/ 17681337 h 237"/>
                  <a:gd name="T38" fmla="*/ 12152706 w 257"/>
                  <a:gd name="T39" fmla="*/ 17025352 h 237"/>
                  <a:gd name="T40" fmla="*/ 10575124 w 257"/>
                  <a:gd name="T41" fmla="*/ 16384269 h 237"/>
                  <a:gd name="T42" fmla="*/ 9130372 w 257"/>
                  <a:gd name="T43" fmla="*/ 15492089 h 237"/>
                  <a:gd name="T44" fmla="*/ 8005180 w 257"/>
                  <a:gd name="T45" fmla="*/ 14628494 h 237"/>
                  <a:gd name="T46" fmla="*/ 6940805 w 257"/>
                  <a:gd name="T47" fmla="*/ 13582384 h 237"/>
                  <a:gd name="T48" fmla="*/ 6002463 w 257"/>
                  <a:gd name="T49" fmla="*/ 12434591 h 237"/>
                  <a:gd name="T50" fmla="*/ 5138391 w 257"/>
                  <a:gd name="T51" fmla="*/ 11326465 h 237"/>
                  <a:gd name="T52" fmla="*/ 4370856 w 257"/>
                  <a:gd name="T53" fmla="*/ 10034074 h 237"/>
                  <a:gd name="T54" fmla="*/ 3730814 w 257"/>
                  <a:gd name="T55" fmla="*/ 8606163 h 237"/>
                  <a:gd name="T56" fmla="*/ 3080647 w 257"/>
                  <a:gd name="T57" fmla="*/ 7056726 h 237"/>
                  <a:gd name="T58" fmla="*/ 2344397 w 257"/>
                  <a:gd name="T59" fmla="*/ 5549902 h 237"/>
                  <a:gd name="T60" fmla="*/ 1635897 w 257"/>
                  <a:gd name="T61" fmla="*/ 3764263 h 237"/>
                  <a:gd name="T62" fmla="*/ 864025 w 257"/>
                  <a:gd name="T63" fmla="*/ 1934888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5931283 w 124"/>
                  <a:gd name="T1" fmla="*/ 0 h 110"/>
                  <a:gd name="T2" fmla="*/ 9558321 w 124"/>
                  <a:gd name="T3" fmla="*/ 9996585 h 110"/>
                  <a:gd name="T4" fmla="*/ 9249437 w 124"/>
                  <a:gd name="T5" fmla="*/ 9915221 h 110"/>
                  <a:gd name="T6" fmla="*/ 8246067 w 124"/>
                  <a:gd name="T7" fmla="*/ 9756058 h 110"/>
                  <a:gd name="T8" fmla="*/ 6869607 w 124"/>
                  <a:gd name="T9" fmla="*/ 9378420 h 110"/>
                  <a:gd name="T10" fmla="*/ 5254299 w 124"/>
                  <a:gd name="T11" fmla="*/ 9180365 h 110"/>
                  <a:gd name="T12" fmla="*/ 3490466 w 124"/>
                  <a:gd name="T13" fmla="*/ 9012306 h 110"/>
                  <a:gd name="T14" fmla="*/ 1928449 w 124"/>
                  <a:gd name="T15" fmla="*/ 9107327 h 110"/>
                  <a:gd name="T16" fmla="*/ 699467 w 124"/>
                  <a:gd name="T17" fmla="*/ 9467322 h 110"/>
                  <a:gd name="T18" fmla="*/ 0 w 124"/>
                  <a:gd name="T19" fmla="*/ 10211621 h 110"/>
                  <a:gd name="T20" fmla="*/ 313119 w 124"/>
                  <a:gd name="T21" fmla="*/ 9107327 h 110"/>
                  <a:gd name="T22" fmla="*/ 616251 w 124"/>
                  <a:gd name="T23" fmla="*/ 8237807 h 110"/>
                  <a:gd name="T24" fmla="*/ 1238324 w 124"/>
                  <a:gd name="T25" fmla="*/ 7619595 h 110"/>
                  <a:gd name="T26" fmla="*/ 1928449 w 124"/>
                  <a:gd name="T27" fmla="*/ 7044031 h 110"/>
                  <a:gd name="T28" fmla="*/ 2766256 w 124"/>
                  <a:gd name="T29" fmla="*/ 6675842 h 110"/>
                  <a:gd name="T30" fmla="*/ 3629522 w 124"/>
                  <a:gd name="T31" fmla="*/ 6588524 h 110"/>
                  <a:gd name="T32" fmla="*/ 4554677 w 124"/>
                  <a:gd name="T33" fmla="*/ 6588524 h 110"/>
                  <a:gd name="T34" fmla="*/ 5557353 w 124"/>
                  <a:gd name="T35" fmla="*/ 6877074 h 110"/>
                  <a:gd name="T36" fmla="*/ 5620104 w 124"/>
                  <a:gd name="T37" fmla="*/ 6588524 h 110"/>
                  <a:gd name="T38" fmla="*/ 5371964 w 124"/>
                  <a:gd name="T39" fmla="*/ 5196356 h 110"/>
                  <a:gd name="T40" fmla="*/ 5171029 w 124"/>
                  <a:gd name="T41" fmla="*/ 3525371 h 110"/>
                  <a:gd name="T42" fmla="*/ 5003643 w 124"/>
                  <a:gd name="T43" fmla="*/ 2789871 h 110"/>
                  <a:gd name="T44" fmla="*/ 4867801 w 124"/>
                  <a:gd name="T45" fmla="*/ 2789871 h 110"/>
                  <a:gd name="T46" fmla="*/ 4694855 w 124"/>
                  <a:gd name="T47" fmla="*/ 2694907 h 110"/>
                  <a:gd name="T48" fmla="*/ 4554677 w 124"/>
                  <a:gd name="T49" fmla="*/ 2423282 h 110"/>
                  <a:gd name="T50" fmla="*/ 4381836 w 124"/>
                  <a:gd name="T51" fmla="*/ 2133074 h 110"/>
                  <a:gd name="T52" fmla="*/ 4381836 w 124"/>
                  <a:gd name="T53" fmla="*/ 1758825 h 110"/>
                  <a:gd name="T54" fmla="*/ 4554677 w 124"/>
                  <a:gd name="T55" fmla="*/ 1302845 h 110"/>
                  <a:gd name="T56" fmla="*/ 5065566 w 124"/>
                  <a:gd name="T57" fmla="*/ 745909 h 110"/>
                  <a:gd name="T58" fmla="*/ 5931283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414441 w 109"/>
                  <a:gd name="T3" fmla="*/ 58750 h 156"/>
                  <a:gd name="T4" fmla="*/ 1493952 w 109"/>
                  <a:gd name="T5" fmla="*/ 349442 h 156"/>
                  <a:gd name="T6" fmla="*/ 3107816 w 109"/>
                  <a:gd name="T7" fmla="*/ 877305 h 156"/>
                  <a:gd name="T8" fmla="*/ 4851809 w 109"/>
                  <a:gd name="T9" fmla="*/ 1728959 h 156"/>
                  <a:gd name="T10" fmla="*/ 6533905 w 109"/>
                  <a:gd name="T11" fmla="*/ 3199126 h 156"/>
                  <a:gd name="T12" fmla="*/ 8077376 w 109"/>
                  <a:gd name="T13" fmla="*/ 5150786 h 156"/>
                  <a:gd name="T14" fmla="*/ 9011496 w 109"/>
                  <a:gd name="T15" fmla="*/ 7836926 h 156"/>
                  <a:gd name="T16" fmla="*/ 9159691 w 109"/>
                  <a:gd name="T17" fmla="*/ 11324127 h 156"/>
                  <a:gd name="T18" fmla="*/ 8810973 w 109"/>
                  <a:gd name="T19" fmla="*/ 11324127 h 156"/>
                  <a:gd name="T20" fmla="*/ 8330602 w 109"/>
                  <a:gd name="T21" fmla="*/ 11324127 h 156"/>
                  <a:gd name="T22" fmla="*/ 7814138 w 109"/>
                  <a:gd name="T23" fmla="*/ 11324127 h 156"/>
                  <a:gd name="T24" fmla="*/ 7330683 w 109"/>
                  <a:gd name="T25" fmla="*/ 11193644 h 156"/>
                  <a:gd name="T26" fmla="*/ 6800564 w 109"/>
                  <a:gd name="T27" fmla="*/ 11092411 h 156"/>
                  <a:gd name="T28" fmla="*/ 6201703 w 109"/>
                  <a:gd name="T29" fmla="*/ 10902987 h 156"/>
                  <a:gd name="T30" fmla="*/ 5532707 w 109"/>
                  <a:gd name="T31" fmla="*/ 10532567 h 156"/>
                  <a:gd name="T32" fmla="*/ 4851809 w 109"/>
                  <a:gd name="T33" fmla="*/ 10078826 h 156"/>
                  <a:gd name="T34" fmla="*/ 4439946 w 109"/>
                  <a:gd name="T35" fmla="*/ 9142271 h 156"/>
                  <a:gd name="T36" fmla="*/ 4439946 w 109"/>
                  <a:gd name="T37" fmla="*/ 8052773 h 156"/>
                  <a:gd name="T38" fmla="*/ 4706322 w 109"/>
                  <a:gd name="T39" fmla="*/ 6986620 h 156"/>
                  <a:gd name="T40" fmla="*/ 4970445 w 109"/>
                  <a:gd name="T41" fmla="*/ 5812025 h 156"/>
                  <a:gd name="T42" fmla="*/ 4706322 w 109"/>
                  <a:gd name="T43" fmla="*/ 4504205 h 156"/>
                  <a:gd name="T44" fmla="*/ 4038856 w 109"/>
                  <a:gd name="T45" fmla="*/ 3140959 h 156"/>
                  <a:gd name="T46" fmla="*/ 2609270 w 109"/>
                  <a:gd name="T47" fmla="*/ 165397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2461870 w 46"/>
                  <a:gd name="T1" fmla="*/ 0 h 94"/>
                  <a:gd name="T2" fmla="*/ 1603233 w 46"/>
                  <a:gd name="T3" fmla="*/ 2731828 h 94"/>
                  <a:gd name="T4" fmla="*/ 1206990 w 46"/>
                  <a:gd name="T5" fmla="*/ 4483966 h 94"/>
                  <a:gd name="T6" fmla="*/ 887215 w 46"/>
                  <a:gd name="T7" fmla="*/ 5704840 h 94"/>
                  <a:gd name="T8" fmla="*/ 0 w 46"/>
                  <a:gd name="T9" fmla="*/ 6788222 h 94"/>
                  <a:gd name="T10" fmla="*/ 950995 w 46"/>
                  <a:gd name="T11" fmla="*/ 6359445 h 94"/>
                  <a:gd name="T12" fmla="*/ 1843790 w 46"/>
                  <a:gd name="T13" fmla="*/ 5777618 h 94"/>
                  <a:gd name="T14" fmla="*/ 2559796 w 46"/>
                  <a:gd name="T15" fmla="*/ 4963697 h 94"/>
                  <a:gd name="T16" fmla="*/ 3206074 w 46"/>
                  <a:gd name="T17" fmla="*/ 4114848 h 94"/>
                  <a:gd name="T18" fmla="*/ 3589848 w 46"/>
                  <a:gd name="T19" fmla="*/ 3183424 h 94"/>
                  <a:gd name="T20" fmla="*/ 3668634 w 46"/>
                  <a:gd name="T21" fmla="*/ 2172308 h 94"/>
                  <a:gd name="T22" fmla="*/ 3333002 w 46"/>
                  <a:gd name="T23" fmla="*/ 1062434 h 94"/>
                  <a:gd name="T24" fmla="*/ 2461870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58307 w 54"/>
                  <a:gd name="T3" fmla="*/ 82935 h 40"/>
                  <a:gd name="T4" fmla="*/ 417491 w 54"/>
                  <a:gd name="T5" fmla="*/ 269467 h 40"/>
                  <a:gd name="T6" fmla="*/ 927758 w 54"/>
                  <a:gd name="T7" fmla="*/ 688986 h 40"/>
                  <a:gd name="T8" fmla="*/ 1506424 w 54"/>
                  <a:gd name="T9" fmla="*/ 1024088 h 40"/>
                  <a:gd name="T10" fmla="*/ 2061684 w 54"/>
                  <a:gd name="T11" fmla="*/ 1293318 h 40"/>
                  <a:gd name="T12" fmla="*/ 2713076 w 54"/>
                  <a:gd name="T13" fmla="*/ 1452933 h 40"/>
                  <a:gd name="T14" fmla="*/ 3289249 w 54"/>
                  <a:gd name="T15" fmla="*/ 1550219 h 40"/>
                  <a:gd name="T16" fmla="*/ 3870804 w 54"/>
                  <a:gd name="T17" fmla="*/ 1364177 h 40"/>
                  <a:gd name="T18" fmla="*/ 3796720 w 54"/>
                  <a:gd name="T19" fmla="*/ 2125537 h 40"/>
                  <a:gd name="T20" fmla="*/ 3582598 w 54"/>
                  <a:gd name="T21" fmla="*/ 2813951 h 40"/>
                  <a:gd name="T22" fmla="*/ 3159793 w 54"/>
                  <a:gd name="T23" fmla="*/ 3269099 h 40"/>
                  <a:gd name="T24" fmla="*/ 2638178 w 54"/>
                  <a:gd name="T25" fmla="*/ 3418155 h 40"/>
                  <a:gd name="T26" fmla="*/ 2003644 w 54"/>
                  <a:gd name="T27" fmla="*/ 3338755 h 40"/>
                  <a:gd name="T28" fmla="*/ 1350696 w 54"/>
                  <a:gd name="T29" fmla="*/ 2729867 h 40"/>
                  <a:gd name="T30" fmla="*/ 711373 w 54"/>
                  <a:gd name="T31" fmla="*/ 1699972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402319 w 149"/>
                  <a:gd name="T3" fmla="*/ 20746054 h 704"/>
                  <a:gd name="T4" fmla="*/ 1087086 w 149"/>
                  <a:gd name="T5" fmla="*/ 47039853 h 704"/>
                  <a:gd name="T6" fmla="*/ 1905232 w 149"/>
                  <a:gd name="T7" fmla="*/ 80378221 h 704"/>
                  <a:gd name="T8" fmla="*/ 2811799 w 149"/>
                  <a:gd name="T9" fmla="*/ 123750278 h 704"/>
                  <a:gd name="T10" fmla="*/ 3944200 w 149"/>
                  <a:gd name="T11" fmla="*/ 177460981 h 704"/>
                  <a:gd name="T12" fmla="*/ 5000751 w 149"/>
                  <a:gd name="T13" fmla="*/ 235083462 h 704"/>
                  <a:gd name="T14" fmla="*/ 6019639 w 149"/>
                  <a:gd name="T15" fmla="*/ 301258093 h 704"/>
                  <a:gd name="T16" fmla="*/ 6812152 w 149"/>
                  <a:gd name="T17" fmla="*/ 378015995 h 704"/>
                  <a:gd name="T18" fmla="*/ 7647041 w 149"/>
                  <a:gd name="T19" fmla="*/ 459578469 h 704"/>
                  <a:gd name="T20" fmla="*/ 8200923 w 149"/>
                  <a:gd name="T21" fmla="*/ 553593129 h 704"/>
                  <a:gd name="T22" fmla="*/ 8485390 w 149"/>
                  <a:gd name="T23" fmla="*/ 656595455 h 704"/>
                  <a:gd name="T24" fmla="*/ 8609762 w 149"/>
                  <a:gd name="T25" fmla="*/ 764267669 h 704"/>
                  <a:gd name="T26" fmla="*/ 8200923 w 149"/>
                  <a:gd name="T27" fmla="*/ 884570582 h 704"/>
                  <a:gd name="T28" fmla="*/ 7440282 w 149"/>
                  <a:gd name="T29" fmla="*/ 1011939845 h 704"/>
                  <a:gd name="T30" fmla="*/ 6295078 w 149"/>
                  <a:gd name="T31" fmla="*/ 1145882170 h 704"/>
                  <a:gd name="T32" fmla="*/ 4566070 w 149"/>
                  <a:gd name="T33" fmla="*/ 1293494056 h 704"/>
                  <a:gd name="T34" fmla="*/ 2646288 w 149"/>
                  <a:gd name="T35" fmla="*/ 1460792936 h 704"/>
                  <a:gd name="T36" fmla="*/ 1444919 w 149"/>
                  <a:gd name="T37" fmla="*/ 1615622509 h 704"/>
                  <a:gd name="T38" fmla="*/ 684867 w 149"/>
                  <a:gd name="T39" fmla="*/ 1758555326 h 704"/>
                  <a:gd name="T40" fmla="*/ 402319 w 149"/>
                  <a:gd name="T41" fmla="*/ 1896085389 h 704"/>
                  <a:gd name="T42" fmla="*/ 402319 w 149"/>
                  <a:gd name="T43" fmla="*/ 2026833735 h 704"/>
                  <a:gd name="T44" fmla="*/ 559053 w 149"/>
                  <a:gd name="T45" fmla="*/ 2147483647 h 704"/>
                  <a:gd name="T46" fmla="*/ 837265 w 149"/>
                  <a:gd name="T47" fmla="*/ 2147483647 h 704"/>
                  <a:gd name="T48" fmla="*/ 962721 w 149"/>
                  <a:gd name="T49" fmla="*/ 2147483647 h 704"/>
                  <a:gd name="T50" fmla="*/ 2811799 w 149"/>
                  <a:gd name="T51" fmla="*/ 2147483647 h 704"/>
                  <a:gd name="T52" fmla="*/ 2646288 w 149"/>
                  <a:gd name="T53" fmla="*/ 2147483647 h 704"/>
                  <a:gd name="T54" fmla="*/ 2464458 w 149"/>
                  <a:gd name="T55" fmla="*/ 2147483647 h 704"/>
                  <a:gd name="T56" fmla="*/ 2257915 w 149"/>
                  <a:gd name="T57" fmla="*/ 2084033810 h 704"/>
                  <a:gd name="T58" fmla="*/ 2407640 w 149"/>
                  <a:gd name="T59" fmla="*/ 1927042129 h 704"/>
                  <a:gd name="T60" fmla="*/ 2811799 w 149"/>
                  <a:gd name="T61" fmla="*/ 1739372346 h 704"/>
                  <a:gd name="T62" fmla="*/ 3944200 w 149"/>
                  <a:gd name="T63" fmla="*/ 1525088039 h 704"/>
                  <a:gd name="T64" fmla="*/ 5860906 w 149"/>
                  <a:gd name="T65" fmla="*/ 1293494056 h 704"/>
                  <a:gd name="T66" fmla="*/ 8817593 w 149"/>
                  <a:gd name="T67" fmla="*/ 1048393791 h 704"/>
                  <a:gd name="T68" fmla="*/ 9780294 w 149"/>
                  <a:gd name="T69" fmla="*/ 935035987 h 704"/>
                  <a:gd name="T70" fmla="*/ 10183388 w 149"/>
                  <a:gd name="T71" fmla="*/ 787065315 h 704"/>
                  <a:gd name="T72" fmla="*/ 9848772 w 149"/>
                  <a:gd name="T73" fmla="*/ 616291524 h 704"/>
                  <a:gd name="T74" fmla="*/ 8942019 w 149"/>
                  <a:gd name="T75" fmla="*/ 448992615 h 704"/>
                  <a:gd name="T76" fmla="*/ 7440282 w 149"/>
                  <a:gd name="T77" fmla="*/ 285175179 h 704"/>
                  <a:gd name="T78" fmla="*/ 5514840 w 149"/>
                  <a:gd name="T79" fmla="*/ 147741425 h 704"/>
                  <a:gd name="T80" fmla="*/ 2992442 w 149"/>
                  <a:gd name="T81" fmla="*/ 47039853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39867032 w 128"/>
                <a:gd name="T1" fmla="*/ 0 h 217"/>
                <a:gd name="T2" fmla="*/ 44600610 w 128"/>
                <a:gd name="T3" fmla="*/ 41449151 h 217"/>
                <a:gd name="T4" fmla="*/ 48799731 w 128"/>
                <a:gd name="T5" fmla="*/ 123965433 h 217"/>
                <a:gd name="T6" fmla="*/ 52126045 w 128"/>
                <a:gd name="T7" fmla="*/ 230011928 h 217"/>
                <a:gd name="T8" fmla="*/ 54347157 w 128"/>
                <a:gd name="T9" fmla="*/ 357080261 h 217"/>
                <a:gd name="T10" fmla="*/ 53865597 w 128"/>
                <a:gd name="T11" fmla="*/ 508636071 h 217"/>
                <a:gd name="T12" fmla="*/ 49268338 w 128"/>
                <a:gd name="T13" fmla="*/ 664786336 h 217"/>
                <a:gd name="T14" fmla="*/ 39867032 w 128"/>
                <a:gd name="T15" fmla="*/ 828670664 h 217"/>
                <a:gd name="T16" fmla="*/ 25386950 w 128"/>
                <a:gd name="T17" fmla="*/ 994084441 h 217"/>
                <a:gd name="T18" fmla="*/ 20877804 w 128"/>
                <a:gd name="T19" fmla="*/ 975589532 h 217"/>
                <a:gd name="T20" fmla="*/ 16144143 w 128"/>
                <a:gd name="T21" fmla="*/ 961903788 h 217"/>
                <a:gd name="T22" fmla="*/ 11119381 w 128"/>
                <a:gd name="T23" fmla="*/ 938774998 h 217"/>
                <a:gd name="T24" fmla="*/ 6734346 w 128"/>
                <a:gd name="T25" fmla="*/ 920281420 h 217"/>
                <a:gd name="T26" fmla="*/ 3327448 w 128"/>
                <a:gd name="T27" fmla="*/ 897882683 h 217"/>
                <a:gd name="T28" fmla="*/ 866546 w 128"/>
                <a:gd name="T29" fmla="*/ 870119010 h 217"/>
                <a:gd name="T30" fmla="*/ 0 w 128"/>
                <a:gd name="T31" fmla="*/ 837940762 h 217"/>
                <a:gd name="T32" fmla="*/ 522548 w 128"/>
                <a:gd name="T33" fmla="*/ 814811165 h 217"/>
                <a:gd name="T34" fmla="*/ 5517938 w 128"/>
                <a:gd name="T35" fmla="*/ 782624007 h 217"/>
                <a:gd name="T36" fmla="*/ 12260363 w 128"/>
                <a:gd name="T37" fmla="*/ 738589841 h 217"/>
                <a:gd name="T38" fmla="*/ 19524295 w 128"/>
                <a:gd name="T39" fmla="*/ 687915858 h 217"/>
                <a:gd name="T40" fmla="*/ 26740153 w 128"/>
                <a:gd name="T41" fmla="*/ 614106362 h 217"/>
                <a:gd name="T42" fmla="*/ 33470156 w 128"/>
                <a:gd name="T43" fmla="*/ 513212045 h 217"/>
                <a:gd name="T44" fmla="*/ 38675399 w 128"/>
                <a:gd name="T45" fmla="*/ 380036748 h 217"/>
                <a:gd name="T46" fmla="*/ 41185975 w 128"/>
                <a:gd name="T47" fmla="*/ 211516212 h 217"/>
                <a:gd name="T48" fmla="*/ 39867032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404405655 w 117"/>
                <a:gd name="T1" fmla="*/ 0 h 132"/>
                <a:gd name="T2" fmla="*/ 0 w 117"/>
                <a:gd name="T3" fmla="*/ 1099393775 h 132"/>
                <a:gd name="T4" fmla="*/ 15935437 w 117"/>
                <a:gd name="T5" fmla="*/ 1139137488 h 132"/>
                <a:gd name="T6" fmla="*/ 74713767 w 117"/>
                <a:gd name="T7" fmla="*/ 1277693596 h 132"/>
                <a:gd name="T8" fmla="*/ 156612308 w 117"/>
                <a:gd name="T9" fmla="*/ 1587681374 h 132"/>
                <a:gd name="T10" fmla="*/ 247858461 w 117"/>
                <a:gd name="T11" fmla="*/ 2064310044 h 132"/>
                <a:gd name="T12" fmla="*/ 356191520 w 117"/>
                <a:gd name="T13" fmla="*/ 2147483647 h 132"/>
                <a:gd name="T14" fmla="*/ 452706461 w 117"/>
                <a:gd name="T15" fmla="*/ 2147483647 h 132"/>
                <a:gd name="T16" fmla="*/ 550349525 w 117"/>
                <a:gd name="T17" fmla="*/ 2147483647 h 132"/>
                <a:gd name="T18" fmla="*/ 625001214 w 117"/>
                <a:gd name="T19" fmla="*/ 2147483647 h 132"/>
                <a:gd name="T20" fmla="*/ 630274795 w 117"/>
                <a:gd name="T21" fmla="*/ 2147483647 h 132"/>
                <a:gd name="T22" fmla="*/ 619796495 w 117"/>
                <a:gd name="T23" fmla="*/ 2147483647 h 132"/>
                <a:gd name="T24" fmla="*/ 582052842 w 117"/>
                <a:gd name="T25" fmla="*/ 2147483647 h 132"/>
                <a:gd name="T26" fmla="*/ 534351929 w 117"/>
                <a:gd name="T27" fmla="*/ 2147483647 h 132"/>
                <a:gd name="T28" fmla="*/ 479119448 w 117"/>
                <a:gd name="T29" fmla="*/ 2147483647 h 132"/>
                <a:gd name="T30" fmla="*/ 420173737 w 117"/>
                <a:gd name="T31" fmla="*/ 1975335450 h 132"/>
                <a:gd name="T32" fmla="*/ 361460586 w 117"/>
                <a:gd name="T33" fmla="*/ 1587681374 h 132"/>
                <a:gd name="T34" fmla="*/ 311439581 w 117"/>
                <a:gd name="T35" fmla="*/ 1402153912 h 132"/>
                <a:gd name="T36" fmla="*/ 371938805 w 117"/>
                <a:gd name="T37" fmla="*/ 1277693596 h 132"/>
                <a:gd name="T38" fmla="*/ 425638572 w 117"/>
                <a:gd name="T39" fmla="*/ 1224105048 h 132"/>
                <a:gd name="T40" fmla="*/ 479119448 w 117"/>
                <a:gd name="T41" fmla="*/ 1139137488 h 132"/>
                <a:gd name="T42" fmla="*/ 529140426 w 117"/>
                <a:gd name="T43" fmla="*/ 1099393775 h 132"/>
                <a:gd name="T44" fmla="*/ 566308580 w 117"/>
                <a:gd name="T45" fmla="*/ 1049904288 h 132"/>
                <a:gd name="T46" fmla="*/ 587454749 w 117"/>
                <a:gd name="T47" fmla="*/ 964916265 h 132"/>
                <a:gd name="T48" fmla="*/ 609253600 w 117"/>
                <a:gd name="T49" fmla="*/ 925431162 h 132"/>
                <a:gd name="T50" fmla="*/ 614529779 w 117"/>
                <a:gd name="T51" fmla="*/ 925431162 h 132"/>
                <a:gd name="T52" fmla="*/ 404405655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138706101 w 29"/>
                <a:gd name="T1" fmla="*/ 0 h 77"/>
                <a:gd name="T2" fmla="*/ 110008287 w 29"/>
                <a:gd name="T3" fmla="*/ 0 h 77"/>
                <a:gd name="T4" fmla="*/ 76527504 w 29"/>
                <a:gd name="T5" fmla="*/ 206025906 h 77"/>
                <a:gd name="T6" fmla="*/ 43046721 w 29"/>
                <a:gd name="T7" fmla="*/ 470413036 h 77"/>
                <a:gd name="T8" fmla="*/ 19131876 w 29"/>
                <a:gd name="T9" fmla="*/ 997439008 h 77"/>
                <a:gd name="T10" fmla="*/ 4782969 w 29"/>
                <a:gd name="T11" fmla="*/ 1570668049 h 77"/>
                <a:gd name="T12" fmla="*/ 0 w 29"/>
                <a:gd name="T13" fmla="*/ 2147483647 h 77"/>
                <a:gd name="T14" fmla="*/ 14348907 w 29"/>
                <a:gd name="T15" fmla="*/ 2147483647 h 77"/>
                <a:gd name="T16" fmla="*/ 52612659 w 29"/>
                <a:gd name="T17" fmla="*/ 2147483647 h 77"/>
                <a:gd name="T18" fmla="*/ 71744535 w 29"/>
                <a:gd name="T19" fmla="*/ 2147483647 h 77"/>
                <a:gd name="T20" fmla="*/ 90876411 w 29"/>
                <a:gd name="T21" fmla="*/ 1936965853 h 77"/>
                <a:gd name="T22" fmla="*/ 110008287 w 29"/>
                <a:gd name="T23" fmla="*/ 1145552697 h 77"/>
                <a:gd name="T24" fmla="*/ 138706101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9501809 h 237"/>
                <a:gd name="T4" fmla="*/ 2525251 w 257"/>
                <a:gd name="T5" fmla="*/ 18841404 h 237"/>
                <a:gd name="T6" fmla="*/ 5016628 w 257"/>
                <a:gd name="T7" fmla="*/ 28293982 h 237"/>
                <a:gd name="T8" fmla="*/ 9236006 w 257"/>
                <a:gd name="T9" fmla="*/ 36912183 h 237"/>
                <a:gd name="T10" fmla="*/ 15237908 w 257"/>
                <a:gd name="T11" fmla="*/ 44922054 h 237"/>
                <a:gd name="T12" fmla="*/ 22884014 w 257"/>
                <a:gd name="T13" fmla="*/ 53156052 h 237"/>
                <a:gd name="T14" fmla="*/ 32100933 w 257"/>
                <a:gd name="T15" fmla="*/ 60684998 h 237"/>
                <a:gd name="T16" fmla="*/ 42918947 w 257"/>
                <a:gd name="T17" fmla="*/ 67015546 h 237"/>
                <a:gd name="T18" fmla="*/ 56574552 w 257"/>
                <a:gd name="T19" fmla="*/ 73104952 h 237"/>
                <a:gd name="T20" fmla="*/ 72360744 w 257"/>
                <a:gd name="T21" fmla="*/ 78323593 h 237"/>
                <a:gd name="T22" fmla="*/ 89273406 w 257"/>
                <a:gd name="T23" fmla="*/ 82537321 h 237"/>
                <a:gd name="T24" fmla="*/ 110115676 w 257"/>
                <a:gd name="T25" fmla="*/ 85866377 h 237"/>
                <a:gd name="T26" fmla="*/ 132997217 w 257"/>
                <a:gd name="T27" fmla="*/ 88144729 h 237"/>
                <a:gd name="T28" fmla="*/ 158188022 w 257"/>
                <a:gd name="T29" fmla="*/ 89349292 h 237"/>
                <a:gd name="T30" fmla="*/ 185135653 w 257"/>
                <a:gd name="T31" fmla="*/ 88863672 h 237"/>
                <a:gd name="T32" fmla="*/ 216300948 w 257"/>
                <a:gd name="T33" fmla="*/ 87376628 h 237"/>
                <a:gd name="T34" fmla="*/ 188618324 w 257"/>
                <a:gd name="T35" fmla="*/ 85546863 h 237"/>
                <a:gd name="T36" fmla="*/ 164157626 w 257"/>
                <a:gd name="T37" fmla="*/ 82855264 h 237"/>
                <a:gd name="T38" fmla="*/ 142864958 w 257"/>
                <a:gd name="T39" fmla="*/ 79846221 h 237"/>
                <a:gd name="T40" fmla="*/ 124497468 w 257"/>
                <a:gd name="T41" fmla="*/ 76833731 h 237"/>
                <a:gd name="T42" fmla="*/ 107636414 w 257"/>
                <a:gd name="T43" fmla="*/ 72792977 h 237"/>
                <a:gd name="T44" fmla="*/ 94290036 w 257"/>
                <a:gd name="T45" fmla="*/ 68514802 h 237"/>
                <a:gd name="T46" fmla="*/ 81628992 w 257"/>
                <a:gd name="T47" fmla="*/ 63694153 h 237"/>
                <a:gd name="T48" fmla="*/ 70827129 w 257"/>
                <a:gd name="T49" fmla="*/ 58475888 h 237"/>
                <a:gd name="T50" fmla="*/ 60638185 w 257"/>
                <a:gd name="T51" fmla="*/ 53156052 h 237"/>
                <a:gd name="T52" fmla="*/ 51421118 w 257"/>
                <a:gd name="T53" fmla="*/ 47143260 h 237"/>
                <a:gd name="T54" fmla="*/ 43860168 w 257"/>
                <a:gd name="T55" fmla="*/ 40401983 h 237"/>
                <a:gd name="T56" fmla="*/ 36184675 w 257"/>
                <a:gd name="T57" fmla="*/ 33114161 h 237"/>
                <a:gd name="T58" fmla="*/ 27682231 w 257"/>
                <a:gd name="T59" fmla="*/ 26064672 h 237"/>
                <a:gd name="T60" fmla="*/ 19405620 w 257"/>
                <a:gd name="T61" fmla="*/ 17761596 h 237"/>
                <a:gd name="T62" fmla="*/ 10169670 w 257"/>
                <a:gd name="T63" fmla="*/ 9020393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68910166 w 124"/>
                <a:gd name="T1" fmla="*/ 0 h 110"/>
                <a:gd name="T2" fmla="*/ 110829398 w 124"/>
                <a:gd name="T3" fmla="*/ 46855227 h 110"/>
                <a:gd name="T4" fmla="*/ 107140028 w 124"/>
                <a:gd name="T5" fmla="*/ 46312725 h 110"/>
                <a:gd name="T6" fmla="*/ 95662127 w 124"/>
                <a:gd name="T7" fmla="*/ 45483613 h 110"/>
                <a:gd name="T8" fmla="*/ 79624279 w 124"/>
                <a:gd name="T9" fmla="*/ 43730060 h 110"/>
                <a:gd name="T10" fmla="*/ 60840764 w 124"/>
                <a:gd name="T11" fmla="*/ 42900897 h 110"/>
                <a:gd name="T12" fmla="*/ 40258677 w 124"/>
                <a:gd name="T13" fmla="*/ 42017044 h 110"/>
                <a:gd name="T14" fmla="*/ 22471970 w 124"/>
                <a:gd name="T15" fmla="*/ 42581402 h 110"/>
                <a:gd name="T16" fmla="*/ 8056354 w 124"/>
                <a:gd name="T17" fmla="*/ 44272478 h 110"/>
                <a:gd name="T18" fmla="*/ 0 w 124"/>
                <a:gd name="T19" fmla="*/ 47738997 h 110"/>
                <a:gd name="T20" fmla="*/ 3656003 w 124"/>
                <a:gd name="T21" fmla="*/ 42581402 h 110"/>
                <a:gd name="T22" fmla="*/ 7077558 w 124"/>
                <a:gd name="T23" fmla="*/ 38627200 h 110"/>
                <a:gd name="T24" fmla="*/ 14362744 w 124"/>
                <a:gd name="T25" fmla="*/ 35515031 h 110"/>
                <a:gd name="T26" fmla="*/ 22471970 w 124"/>
                <a:gd name="T27" fmla="*/ 32928943 h 110"/>
                <a:gd name="T28" fmla="*/ 32201658 w 124"/>
                <a:gd name="T29" fmla="*/ 31242509 h 110"/>
                <a:gd name="T30" fmla="*/ 42020145 w 124"/>
                <a:gd name="T31" fmla="*/ 30678963 h 110"/>
                <a:gd name="T32" fmla="*/ 52733140 w 124"/>
                <a:gd name="T33" fmla="*/ 30678963 h 110"/>
                <a:gd name="T34" fmla="*/ 64492060 w 124"/>
                <a:gd name="T35" fmla="*/ 32099826 h 110"/>
                <a:gd name="T36" fmla="*/ 65113120 w 124"/>
                <a:gd name="T37" fmla="*/ 30678963 h 110"/>
                <a:gd name="T38" fmla="*/ 62463888 w 124"/>
                <a:gd name="T39" fmla="*/ 24364484 h 110"/>
                <a:gd name="T40" fmla="*/ 59804436 w 124"/>
                <a:gd name="T41" fmla="*/ 16495759 h 110"/>
                <a:gd name="T42" fmla="*/ 58042971 w 124"/>
                <a:gd name="T43" fmla="*/ 13029438 h 110"/>
                <a:gd name="T44" fmla="*/ 56434649 w 124"/>
                <a:gd name="T45" fmla="*/ 13029438 h 110"/>
                <a:gd name="T46" fmla="*/ 54406890 w 124"/>
                <a:gd name="T47" fmla="*/ 12491955 h 110"/>
                <a:gd name="T48" fmla="*/ 52733140 w 124"/>
                <a:gd name="T49" fmla="*/ 11343618 h 110"/>
                <a:gd name="T50" fmla="*/ 51126022 w 124"/>
                <a:gd name="T51" fmla="*/ 9993632 h 110"/>
                <a:gd name="T52" fmla="*/ 51126022 w 124"/>
                <a:gd name="T53" fmla="*/ 8218150 h 110"/>
                <a:gd name="T54" fmla="*/ 52733140 w 124"/>
                <a:gd name="T55" fmla="*/ 5964778 h 110"/>
                <a:gd name="T56" fmla="*/ 59041641 w 124"/>
                <a:gd name="T57" fmla="*/ 3465230 h 110"/>
                <a:gd name="T58" fmla="*/ 68910166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29668148 w 46"/>
                <a:gd name="T1" fmla="*/ 0 h 94"/>
                <a:gd name="T2" fmla="*/ 18984972 w 46"/>
                <a:gd name="T3" fmla="*/ 12546160 h 94"/>
                <a:gd name="T4" fmla="*/ 14297092 w 46"/>
                <a:gd name="T5" fmla="*/ 20550501 h 94"/>
                <a:gd name="T6" fmla="*/ 10447361 w 46"/>
                <a:gd name="T7" fmla="*/ 26152393 h 94"/>
                <a:gd name="T8" fmla="*/ 0 w 46"/>
                <a:gd name="T9" fmla="*/ 31098460 h 94"/>
                <a:gd name="T10" fmla="*/ 11488259 w 46"/>
                <a:gd name="T11" fmla="*/ 29059249 h 94"/>
                <a:gd name="T12" fmla="*/ 22179050 w 46"/>
                <a:gd name="T13" fmla="*/ 26414491 h 94"/>
                <a:gd name="T14" fmla="*/ 30718606 w 46"/>
                <a:gd name="T15" fmla="*/ 22807703 h 94"/>
                <a:gd name="T16" fmla="*/ 38229181 w 46"/>
                <a:gd name="T17" fmla="*/ 18842073 h 94"/>
                <a:gd name="T18" fmla="*/ 42862516 w 46"/>
                <a:gd name="T19" fmla="*/ 14518081 h 94"/>
                <a:gd name="T20" fmla="*/ 43965216 w 46"/>
                <a:gd name="T21" fmla="*/ 9851064 h 94"/>
                <a:gd name="T22" fmla="*/ 39970061 w 46"/>
                <a:gd name="T23" fmla="*/ 4944852 h 94"/>
                <a:gd name="T24" fmla="*/ 29668148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4776045 w 149"/>
                <a:gd name="T3" fmla="*/ 96004048 h 704"/>
                <a:gd name="T4" fmla="*/ 12597219 w 149"/>
                <a:gd name="T5" fmla="*/ 221811592 h 704"/>
                <a:gd name="T6" fmla="*/ 22100344 w 149"/>
                <a:gd name="T7" fmla="*/ 376961512 h 704"/>
                <a:gd name="T8" fmla="*/ 32312080 w 149"/>
                <a:gd name="T9" fmla="*/ 583756672 h 704"/>
                <a:gd name="T10" fmla="*/ 45823275 w 149"/>
                <a:gd name="T11" fmla="*/ 835511052 h 704"/>
                <a:gd name="T12" fmla="*/ 57715416 w 149"/>
                <a:gd name="T13" fmla="*/ 1106159710 h 704"/>
                <a:gd name="T14" fmla="*/ 69368340 w 149"/>
                <a:gd name="T15" fmla="*/ 1421227020 h 704"/>
                <a:gd name="T16" fmla="*/ 78917853 w 149"/>
                <a:gd name="T17" fmla="*/ 1783172133 h 704"/>
                <a:gd name="T18" fmla="*/ 88193370 w 149"/>
                <a:gd name="T19" fmla="*/ 2147483647 h 704"/>
                <a:gd name="T20" fmla="*/ 94773095 w 149"/>
                <a:gd name="T21" fmla="*/ 2147483647 h 704"/>
                <a:gd name="T22" fmla="*/ 97738369 w 149"/>
                <a:gd name="T23" fmla="*/ 2147483647 h 704"/>
                <a:gd name="T24" fmla="*/ 99320266 w 149"/>
                <a:gd name="T25" fmla="*/ 2147483647 h 704"/>
                <a:gd name="T26" fmla="*/ 94773095 w 149"/>
                <a:gd name="T27" fmla="*/ 2147483647 h 704"/>
                <a:gd name="T28" fmla="*/ 85826191 w 149"/>
                <a:gd name="T29" fmla="*/ 2147483647 h 704"/>
                <a:gd name="T30" fmla="*/ 72680821 w 149"/>
                <a:gd name="T31" fmla="*/ 2147483647 h 704"/>
                <a:gd name="T32" fmla="*/ 52957926 w 149"/>
                <a:gd name="T33" fmla="*/ 2147483647 h 704"/>
                <a:gd name="T34" fmla="*/ 30815710 w 149"/>
                <a:gd name="T35" fmla="*/ 2147483647 h 704"/>
                <a:gd name="T36" fmla="*/ 16426400 w 149"/>
                <a:gd name="T37" fmla="*/ 2147483647 h 704"/>
                <a:gd name="T38" fmla="*/ 7821030 w 149"/>
                <a:gd name="T39" fmla="*/ 2147483647 h 704"/>
                <a:gd name="T40" fmla="*/ 4776045 w 149"/>
                <a:gd name="T41" fmla="*/ 2147483647 h 704"/>
                <a:gd name="T42" fmla="*/ 4776045 w 149"/>
                <a:gd name="T43" fmla="*/ 2147483647 h 704"/>
                <a:gd name="T44" fmla="*/ 6227821 w 149"/>
                <a:gd name="T45" fmla="*/ 2147483647 h 704"/>
                <a:gd name="T46" fmla="*/ 9552026 w 149"/>
                <a:gd name="T47" fmla="*/ 2147483647 h 704"/>
                <a:gd name="T48" fmla="*/ 11084006 w 149"/>
                <a:gd name="T49" fmla="*/ 2147483647 h 704"/>
                <a:gd name="T50" fmla="*/ 32312080 w 149"/>
                <a:gd name="T51" fmla="*/ 2147483647 h 704"/>
                <a:gd name="T52" fmla="*/ 30815710 w 149"/>
                <a:gd name="T53" fmla="*/ 2147483647 h 704"/>
                <a:gd name="T54" fmla="*/ 28450180 w 149"/>
                <a:gd name="T55" fmla="*/ 2147483647 h 704"/>
                <a:gd name="T56" fmla="*/ 25959926 w 149"/>
                <a:gd name="T57" fmla="*/ 2147483647 h 704"/>
                <a:gd name="T58" fmla="*/ 27555833 w 149"/>
                <a:gd name="T59" fmla="*/ 2147483647 h 704"/>
                <a:gd name="T60" fmla="*/ 32312080 w 149"/>
                <a:gd name="T61" fmla="*/ 2147483647 h 704"/>
                <a:gd name="T62" fmla="*/ 45823275 w 149"/>
                <a:gd name="T63" fmla="*/ 2147483647 h 704"/>
                <a:gd name="T64" fmla="*/ 67904806 w 149"/>
                <a:gd name="T65" fmla="*/ 2147483647 h 704"/>
                <a:gd name="T66" fmla="*/ 101697649 w 149"/>
                <a:gd name="T67" fmla="*/ 2147483647 h 704"/>
                <a:gd name="T68" fmla="*/ 112701507 w 149"/>
                <a:gd name="T69" fmla="*/ 2147483647 h 704"/>
                <a:gd name="T70" fmla="*/ 117557291 w 149"/>
                <a:gd name="T71" fmla="*/ 2147483647 h 704"/>
                <a:gd name="T72" fmla="*/ 113596861 w 149"/>
                <a:gd name="T73" fmla="*/ 2147483647 h 704"/>
                <a:gd name="T74" fmla="*/ 103489526 w 149"/>
                <a:gd name="T75" fmla="*/ 2115822884 h 704"/>
                <a:gd name="T76" fmla="*/ 85826191 w 149"/>
                <a:gd name="T77" fmla="*/ 1342392906 h 704"/>
                <a:gd name="T78" fmla="*/ 63962757 w 149"/>
                <a:gd name="T79" fmla="*/ 695155264 h 704"/>
                <a:gd name="T80" fmla="*/ 34690492 w 149"/>
                <a:gd name="T81" fmla="*/ 221811592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5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45C34DA-3433-4643-B0F7-3247A575FE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6291928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7F16CF7-F1C9-4493-826B-8729BAAA4A0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4789233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302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211" indent="0">
              <a:buNone/>
              <a:defRPr sz="1400"/>
            </a:lvl2pPr>
            <a:lvl3pPr marL="680717" indent="0">
              <a:buNone/>
              <a:defRPr sz="1200"/>
            </a:lvl3pPr>
            <a:lvl4pPr marL="1021076" indent="0">
              <a:buNone/>
              <a:defRPr sz="1100"/>
            </a:lvl4pPr>
            <a:lvl5pPr marL="1361434" indent="0">
              <a:buNone/>
              <a:defRPr sz="1100"/>
            </a:lvl5pPr>
            <a:lvl6pPr marL="1701941" indent="0">
              <a:buNone/>
              <a:defRPr sz="1100"/>
            </a:lvl6pPr>
            <a:lvl7pPr marL="2042150" indent="0">
              <a:buNone/>
              <a:defRPr sz="1100"/>
            </a:lvl7pPr>
            <a:lvl8pPr marL="2382362" indent="0">
              <a:buNone/>
              <a:defRPr sz="1100"/>
            </a:lvl8pPr>
            <a:lvl9pPr marL="2722751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2995B88-FEE9-4031-A8CC-6E7375A5C84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4828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0C0B8AC-AFBB-4686-A1D6-185A2019B3F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6970441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01FFBF-E2E8-4282-8D68-46372C32530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1152597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211" indent="0">
              <a:buNone/>
              <a:defRPr sz="1500" b="1"/>
            </a:lvl2pPr>
            <a:lvl3pPr marL="680717" indent="0">
              <a:buNone/>
              <a:defRPr sz="1400" b="1"/>
            </a:lvl3pPr>
            <a:lvl4pPr marL="1021076" indent="0">
              <a:buNone/>
              <a:defRPr sz="1200" b="1"/>
            </a:lvl4pPr>
            <a:lvl5pPr marL="1361434" indent="0">
              <a:buNone/>
              <a:defRPr sz="1200" b="1"/>
            </a:lvl5pPr>
            <a:lvl6pPr marL="1701941" indent="0">
              <a:buNone/>
              <a:defRPr sz="1200" b="1"/>
            </a:lvl6pPr>
            <a:lvl7pPr marL="2042150" indent="0">
              <a:buNone/>
              <a:defRPr sz="1200" b="1"/>
            </a:lvl7pPr>
            <a:lvl8pPr marL="2382362" indent="0">
              <a:buNone/>
              <a:defRPr sz="1200" b="1"/>
            </a:lvl8pPr>
            <a:lvl9pPr marL="272275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409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211" indent="0">
              <a:buNone/>
              <a:defRPr sz="1500" b="1"/>
            </a:lvl2pPr>
            <a:lvl3pPr marL="680717" indent="0">
              <a:buNone/>
              <a:defRPr sz="1400" b="1"/>
            </a:lvl3pPr>
            <a:lvl4pPr marL="1021076" indent="0">
              <a:buNone/>
              <a:defRPr sz="1200" b="1"/>
            </a:lvl4pPr>
            <a:lvl5pPr marL="1361434" indent="0">
              <a:buNone/>
              <a:defRPr sz="1200" b="1"/>
            </a:lvl5pPr>
            <a:lvl6pPr marL="1701941" indent="0">
              <a:buNone/>
              <a:defRPr sz="1200" b="1"/>
            </a:lvl6pPr>
            <a:lvl7pPr marL="2042150" indent="0">
              <a:buNone/>
              <a:defRPr sz="1200" b="1"/>
            </a:lvl7pPr>
            <a:lvl8pPr marL="2382362" indent="0">
              <a:buNone/>
              <a:defRPr sz="1200" b="1"/>
            </a:lvl8pPr>
            <a:lvl9pPr marL="272275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40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17A3AFD-963C-4F37-AAF6-DBDA2B77D92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84516701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22B8DC6-33F2-4390-8402-0F9B50E3E79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609439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4E93F-CB29-4AA3-9CBD-C760101E2B2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39005155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913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14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0211" indent="0">
              <a:buNone/>
              <a:defRPr sz="900"/>
            </a:lvl2pPr>
            <a:lvl3pPr marL="680717" indent="0">
              <a:buNone/>
              <a:defRPr sz="800"/>
            </a:lvl3pPr>
            <a:lvl4pPr marL="1021076" indent="0">
              <a:buNone/>
              <a:defRPr sz="700"/>
            </a:lvl4pPr>
            <a:lvl5pPr marL="1361434" indent="0">
              <a:buNone/>
              <a:defRPr sz="700"/>
            </a:lvl5pPr>
            <a:lvl6pPr marL="1701941" indent="0">
              <a:buNone/>
              <a:defRPr sz="700"/>
            </a:lvl6pPr>
            <a:lvl7pPr marL="2042150" indent="0">
              <a:buNone/>
              <a:defRPr sz="700"/>
            </a:lvl7pPr>
            <a:lvl8pPr marL="2382362" indent="0">
              <a:buNone/>
              <a:defRPr sz="700"/>
            </a:lvl8pPr>
            <a:lvl9pPr marL="272275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2B2AB28-A9EB-491E-BAB8-C3437C1D2FD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97061141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577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211" indent="0">
              <a:buNone/>
              <a:defRPr sz="2100"/>
            </a:lvl2pPr>
            <a:lvl3pPr marL="680717" indent="0">
              <a:buNone/>
              <a:defRPr sz="1800"/>
            </a:lvl3pPr>
            <a:lvl4pPr marL="1021076" indent="0">
              <a:buNone/>
              <a:defRPr sz="1500"/>
            </a:lvl4pPr>
            <a:lvl5pPr marL="1361434" indent="0">
              <a:buNone/>
              <a:defRPr sz="1500"/>
            </a:lvl5pPr>
            <a:lvl6pPr marL="1701941" indent="0">
              <a:buNone/>
              <a:defRPr sz="1500"/>
            </a:lvl6pPr>
            <a:lvl7pPr marL="2042150" indent="0">
              <a:buNone/>
              <a:defRPr sz="1500"/>
            </a:lvl7pPr>
            <a:lvl8pPr marL="2382362" indent="0">
              <a:buNone/>
              <a:defRPr sz="1500"/>
            </a:lvl8pPr>
            <a:lvl9pPr marL="2722751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28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0211" indent="0">
              <a:buNone/>
              <a:defRPr sz="900"/>
            </a:lvl2pPr>
            <a:lvl3pPr marL="680717" indent="0">
              <a:buNone/>
              <a:defRPr sz="800"/>
            </a:lvl3pPr>
            <a:lvl4pPr marL="1021076" indent="0">
              <a:buNone/>
              <a:defRPr sz="700"/>
            </a:lvl4pPr>
            <a:lvl5pPr marL="1361434" indent="0">
              <a:buNone/>
              <a:defRPr sz="700"/>
            </a:lvl5pPr>
            <a:lvl6pPr marL="1701941" indent="0">
              <a:buNone/>
              <a:defRPr sz="700"/>
            </a:lvl6pPr>
            <a:lvl7pPr marL="2042150" indent="0">
              <a:buNone/>
              <a:defRPr sz="700"/>
            </a:lvl7pPr>
            <a:lvl8pPr marL="2382362" indent="0">
              <a:buNone/>
              <a:defRPr sz="700"/>
            </a:lvl8pPr>
            <a:lvl9pPr marL="272275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DB5439B-E0A1-43D1-8A41-A35787C13B3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3502519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34E16F0-5A08-4B1A-A04B-F1B7BE5A52A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3491685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609" y="77520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520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1E8D12F-4386-4E54-923C-EBB15693E0E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2916466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297" y="77518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90668C3-A225-403C-B88F-B3A784647B9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0153919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297" y="77518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576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875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0E73A50-BD15-402C-90D1-483E14E7C75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29549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49835" indent="0">
              <a:buNone/>
              <a:defRPr sz="1800"/>
            </a:lvl2pPr>
            <a:lvl3pPr marL="899708" indent="0">
              <a:buNone/>
              <a:defRPr sz="1600"/>
            </a:lvl3pPr>
            <a:lvl4pPr marL="1349561" indent="0">
              <a:buNone/>
              <a:defRPr sz="1400"/>
            </a:lvl4pPr>
            <a:lvl5pPr marL="1799414" indent="0">
              <a:buNone/>
              <a:defRPr sz="1400"/>
            </a:lvl5pPr>
            <a:lvl6pPr marL="2248890" indent="0">
              <a:buNone/>
              <a:defRPr sz="1400"/>
            </a:lvl6pPr>
            <a:lvl7pPr marL="2698799" indent="0">
              <a:buNone/>
              <a:defRPr sz="1400"/>
            </a:lvl7pPr>
            <a:lvl8pPr marL="3148697" indent="0">
              <a:buNone/>
              <a:defRPr sz="1400"/>
            </a:lvl8pPr>
            <a:lvl9pPr marL="3598565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94B339A-71D8-42CD-9FFE-4E6429464E2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06401376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297" y="77520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954F00F-CB5D-4017-BB02-3C9CBEFDC85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9746473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45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0211" indent="0" algn="ctr">
              <a:buNone/>
              <a:defRPr/>
            </a:lvl2pPr>
            <a:lvl3pPr marL="680717" indent="0" algn="ctr">
              <a:buNone/>
              <a:defRPr/>
            </a:lvl3pPr>
            <a:lvl4pPr marL="1021076" indent="0" algn="ctr">
              <a:buNone/>
              <a:defRPr/>
            </a:lvl4pPr>
            <a:lvl5pPr marL="1361434" indent="0" algn="ctr">
              <a:buNone/>
              <a:defRPr/>
            </a:lvl5pPr>
            <a:lvl6pPr marL="1701941" indent="0" algn="ctr">
              <a:buNone/>
              <a:defRPr/>
            </a:lvl6pPr>
            <a:lvl7pPr marL="2042150" indent="0" algn="ctr">
              <a:buNone/>
              <a:defRPr/>
            </a:lvl7pPr>
            <a:lvl8pPr marL="2382362" indent="0" algn="ctr">
              <a:buNone/>
              <a:defRPr/>
            </a:lvl8pPr>
            <a:lvl9pPr marL="2722751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8726149-1794-457A-BA58-2C2BF333EF9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4660806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114300"/>
            <a:ext cx="7696200" cy="8001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914400" y="1257300"/>
            <a:ext cx="3771900" cy="35433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38700" y="1257300"/>
            <a:ext cx="3771900" cy="35433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kumimoji="1">
                <a:latin typeface="Arial" panose="020B0604020202020204" pitchFamily="34" charset="0"/>
              </a:defRPr>
            </a:lvl1pPr>
          </a:lstStyle>
          <a:p>
            <a:fld id="{3D5CC8A4-4B14-4DBC-8D9E-8A6F39073CB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4914061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23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567142 w 596"/>
                  <a:gd name="T1" fmla="*/ 12463502 h 666"/>
                  <a:gd name="T2" fmla="*/ 203036 w 596"/>
                  <a:gd name="T3" fmla="*/ 11478852 h 666"/>
                  <a:gd name="T4" fmla="*/ 0 w 596"/>
                  <a:gd name="T5" fmla="*/ 9726558 h 666"/>
                  <a:gd name="T6" fmla="*/ 141305 w 596"/>
                  <a:gd name="T7" fmla="*/ 7478801 h 666"/>
                  <a:gd name="T8" fmla="*/ 876600 w 596"/>
                  <a:gd name="T9" fmla="*/ 5088127 h 666"/>
                  <a:gd name="T10" fmla="*/ 2408816 w 596"/>
                  <a:gd name="T11" fmla="*/ 2825090 h 666"/>
                  <a:gd name="T12" fmla="*/ 4979578 w 596"/>
                  <a:gd name="T13" fmla="*/ 1042370 h 666"/>
                  <a:gd name="T14" fmla="*/ 8650079 w 596"/>
                  <a:gd name="T15" fmla="*/ 61081 h 666"/>
                  <a:gd name="T16" fmla="*/ 13317922 w 596"/>
                  <a:gd name="T17" fmla="*/ 303676 h 666"/>
                  <a:gd name="T18" fmla="*/ 16967200 w 596"/>
                  <a:gd name="T19" fmla="*/ 2296825 h 666"/>
                  <a:gd name="T20" fmla="*/ 19412273 w 596"/>
                  <a:gd name="T21" fmla="*/ 5562088 h 666"/>
                  <a:gd name="T22" fmla="*/ 20716256 w 596"/>
                  <a:gd name="T23" fmla="*/ 9556573 h 666"/>
                  <a:gd name="T24" fmla="*/ 20853490 w 596"/>
                  <a:gd name="T25" fmla="*/ 13775498 h 666"/>
                  <a:gd name="T26" fmla="*/ 19837831 w 596"/>
                  <a:gd name="T27" fmla="*/ 17683746 h 666"/>
                  <a:gd name="T28" fmla="*/ 17765367 w 596"/>
                  <a:gd name="T29" fmla="*/ 20703857 h 666"/>
                  <a:gd name="T30" fmla="*/ 14620342 w 596"/>
                  <a:gd name="T31" fmla="*/ 22322179 h 666"/>
                  <a:gd name="T32" fmla="*/ 13631882 w 596"/>
                  <a:gd name="T33" fmla="*/ 22179387 h 666"/>
                  <a:gd name="T34" fmla="*/ 15448238 w 596"/>
                  <a:gd name="T35" fmla="*/ 20780312 h 666"/>
                  <a:gd name="T36" fmla="*/ 16888770 w 596"/>
                  <a:gd name="T37" fmla="*/ 18319680 h 666"/>
                  <a:gd name="T38" fmla="*/ 17828607 w 596"/>
                  <a:gd name="T39" fmla="*/ 15279549 h 666"/>
                  <a:gd name="T40" fmla="*/ 18219355 w 596"/>
                  <a:gd name="T41" fmla="*/ 11962125 h 666"/>
                  <a:gd name="T42" fmla="*/ 18016472 w 596"/>
                  <a:gd name="T43" fmla="*/ 8685074 h 666"/>
                  <a:gd name="T44" fmla="*/ 17001095 w 596"/>
                  <a:gd name="T45" fmla="*/ 5859092 h 666"/>
                  <a:gd name="T46" fmla="*/ 15166234 w 596"/>
                  <a:gd name="T47" fmla="*/ 3771931 h 666"/>
                  <a:gd name="T48" fmla="*/ 11957958 w 596"/>
                  <a:gd name="T49" fmla="*/ 2517871 h 666"/>
                  <a:gd name="T50" fmla="*/ 8616993 w 596"/>
                  <a:gd name="T51" fmla="*/ 2052888 h 666"/>
                  <a:gd name="T52" fmla="*/ 6094975 w 596"/>
                  <a:gd name="T53" fmla="*/ 2383958 h 666"/>
                  <a:gd name="T54" fmla="*/ 4244688 w 596"/>
                  <a:gd name="T55" fmla="*/ 3398860 h 666"/>
                  <a:gd name="T56" fmla="*/ 2940873 w 596"/>
                  <a:gd name="T57" fmla="*/ 5011672 h 666"/>
                  <a:gd name="T58" fmla="*/ 1988460 w 596"/>
                  <a:gd name="T59" fmla="*/ 6928359 h 666"/>
                  <a:gd name="T60" fmla="*/ 1393039 w 596"/>
                  <a:gd name="T61" fmla="*/ 9149246 h 666"/>
                  <a:gd name="T62" fmla="*/ 987350 w 596"/>
                  <a:gd name="T63" fmla="*/ 11419113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892152 h 237"/>
                  <a:gd name="T4" fmla="*/ 105628 w 257"/>
                  <a:gd name="T5" fmla="*/ 1791204 h 237"/>
                  <a:gd name="T6" fmla="*/ 187039 w 257"/>
                  <a:gd name="T7" fmla="*/ 2684781 h 237"/>
                  <a:gd name="T8" fmla="*/ 345575 w 257"/>
                  <a:gd name="T9" fmla="*/ 3522271 h 237"/>
                  <a:gd name="T10" fmla="*/ 580751 w 257"/>
                  <a:gd name="T11" fmla="*/ 4270990 h 237"/>
                  <a:gd name="T12" fmla="*/ 864025 w 257"/>
                  <a:gd name="T13" fmla="*/ 5055315 h 237"/>
                  <a:gd name="T14" fmla="*/ 1215972 w 257"/>
                  <a:gd name="T15" fmla="*/ 5779104 h 237"/>
                  <a:gd name="T16" fmla="*/ 1635897 w 257"/>
                  <a:gd name="T17" fmla="*/ 6384746 h 237"/>
                  <a:gd name="T18" fmla="*/ 2154307 w 257"/>
                  <a:gd name="T19" fmla="*/ 6961574 h 237"/>
                  <a:gd name="T20" fmla="*/ 2760965 w 257"/>
                  <a:gd name="T21" fmla="*/ 7456051 h 237"/>
                  <a:gd name="T22" fmla="*/ 3411725 w 257"/>
                  <a:gd name="T23" fmla="*/ 7857424 h 237"/>
                  <a:gd name="T24" fmla="*/ 4212223 w 257"/>
                  <a:gd name="T25" fmla="*/ 8176165 h 237"/>
                  <a:gd name="T26" fmla="*/ 5079101 w 257"/>
                  <a:gd name="T27" fmla="*/ 8383663 h 237"/>
                  <a:gd name="T28" fmla="*/ 6050056 w 257"/>
                  <a:gd name="T29" fmla="*/ 8498272 h 237"/>
                  <a:gd name="T30" fmla="*/ 7072537 w 257"/>
                  <a:gd name="T31" fmla="*/ 8463840 h 237"/>
                  <a:gd name="T32" fmla="*/ 8262403 w 257"/>
                  <a:gd name="T33" fmla="*/ 8319654 h 237"/>
                  <a:gd name="T34" fmla="*/ 7201927 w 257"/>
                  <a:gd name="T35" fmla="*/ 8140571 h 237"/>
                  <a:gd name="T36" fmla="*/ 6263779 w 257"/>
                  <a:gd name="T37" fmla="*/ 7891670 h 237"/>
                  <a:gd name="T38" fmla="*/ 5469782 w 257"/>
                  <a:gd name="T39" fmla="*/ 7598886 h 237"/>
                  <a:gd name="T40" fmla="*/ 4759732 w 257"/>
                  <a:gd name="T41" fmla="*/ 7312753 h 237"/>
                  <a:gd name="T42" fmla="*/ 4109467 w 257"/>
                  <a:gd name="T43" fmla="*/ 6914548 h 237"/>
                  <a:gd name="T44" fmla="*/ 3603032 w 257"/>
                  <a:gd name="T45" fmla="*/ 6529102 h 237"/>
                  <a:gd name="T46" fmla="*/ 3123970 w 257"/>
                  <a:gd name="T47" fmla="*/ 6062194 h 237"/>
                  <a:gd name="T48" fmla="*/ 2701634 w 257"/>
                  <a:gd name="T49" fmla="*/ 5549902 h 237"/>
                  <a:gd name="T50" fmla="*/ 2312726 w 257"/>
                  <a:gd name="T51" fmla="*/ 5055315 h 237"/>
                  <a:gd name="T52" fmla="*/ 1967268 w 257"/>
                  <a:gd name="T53" fmla="*/ 4478485 h 237"/>
                  <a:gd name="T54" fmla="*/ 1679193 w 257"/>
                  <a:gd name="T55" fmla="*/ 3841169 h 237"/>
                  <a:gd name="T56" fmla="*/ 1386561 w 257"/>
                  <a:gd name="T57" fmla="*/ 3149612 h 237"/>
                  <a:gd name="T58" fmla="*/ 1055184 w 257"/>
                  <a:gd name="T59" fmla="*/ 2477075 h 237"/>
                  <a:gd name="T60" fmla="*/ 736297 w 257"/>
                  <a:gd name="T61" fmla="*/ 1680095 h 237"/>
                  <a:gd name="T62" fmla="*/ 388887 w 257"/>
                  <a:gd name="T63" fmla="*/ 86359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2655159 w 124"/>
                  <a:gd name="T1" fmla="*/ 0 h 110"/>
                  <a:gd name="T2" fmla="*/ 4278815 w 124"/>
                  <a:gd name="T3" fmla="*/ 4416162 h 110"/>
                  <a:gd name="T4" fmla="*/ 4140542 w 124"/>
                  <a:gd name="T5" fmla="*/ 4380218 h 110"/>
                  <a:gd name="T6" fmla="*/ 3691380 w 124"/>
                  <a:gd name="T7" fmla="*/ 4309905 h 110"/>
                  <a:gd name="T8" fmla="*/ 3075203 w 124"/>
                  <a:gd name="T9" fmla="*/ 4143077 h 110"/>
                  <a:gd name="T10" fmla="*/ 2352105 w 124"/>
                  <a:gd name="T11" fmla="*/ 4055583 h 110"/>
                  <a:gd name="T12" fmla="*/ 1562519 w 124"/>
                  <a:gd name="T13" fmla="*/ 3981340 h 110"/>
                  <a:gd name="T14" fmla="*/ 863277 w 124"/>
                  <a:gd name="T15" fmla="*/ 4023317 h 110"/>
                  <a:gd name="T16" fmla="*/ 313119 w 124"/>
                  <a:gd name="T17" fmla="*/ 4182351 h 110"/>
                  <a:gd name="T18" fmla="*/ 0 w 124"/>
                  <a:gd name="T19" fmla="*/ 4511158 h 110"/>
                  <a:gd name="T20" fmla="*/ 140169 w 124"/>
                  <a:gd name="T21" fmla="*/ 4023317 h 110"/>
                  <a:gd name="T22" fmla="*/ 275867 w 124"/>
                  <a:gd name="T23" fmla="*/ 3639192 h 110"/>
                  <a:gd name="T24" fmla="*/ 554340 w 124"/>
                  <a:gd name="T25" fmla="*/ 3366086 h 110"/>
                  <a:gd name="T26" fmla="*/ 863277 w 124"/>
                  <a:gd name="T27" fmla="*/ 3111821 h 110"/>
                  <a:gd name="T28" fmla="*/ 1238324 w 124"/>
                  <a:gd name="T29" fmla="*/ 2949167 h 110"/>
                  <a:gd name="T30" fmla="*/ 1624768 w 124"/>
                  <a:gd name="T31" fmla="*/ 2910593 h 110"/>
                  <a:gd name="T32" fmla="*/ 2038917 w 124"/>
                  <a:gd name="T33" fmla="*/ 2910593 h 110"/>
                  <a:gd name="T34" fmla="*/ 2487768 w 124"/>
                  <a:gd name="T35" fmla="*/ 3038065 h 110"/>
                  <a:gd name="T36" fmla="*/ 2515859 w 124"/>
                  <a:gd name="T37" fmla="*/ 2910593 h 110"/>
                  <a:gd name="T38" fmla="*/ 2404778 w 124"/>
                  <a:gd name="T39" fmla="*/ 2295579 h 110"/>
                  <a:gd name="T40" fmla="*/ 2314829 w 124"/>
                  <a:gd name="T41" fmla="*/ 1557393 h 110"/>
                  <a:gd name="T42" fmla="*/ 2239898 w 124"/>
                  <a:gd name="T43" fmla="*/ 1232473 h 110"/>
                  <a:gd name="T44" fmla="*/ 2179088 w 124"/>
                  <a:gd name="T45" fmla="*/ 1232473 h 110"/>
                  <a:gd name="T46" fmla="*/ 2101668 w 124"/>
                  <a:gd name="T47" fmla="*/ 1190521 h 110"/>
                  <a:gd name="T48" fmla="*/ 2038917 w 124"/>
                  <a:gd name="T49" fmla="*/ 1070526 h 110"/>
                  <a:gd name="T50" fmla="*/ 1961544 w 124"/>
                  <a:gd name="T51" fmla="*/ 942322 h 110"/>
                  <a:gd name="T52" fmla="*/ 1961544 w 124"/>
                  <a:gd name="T53" fmla="*/ 776991 h 110"/>
                  <a:gd name="T54" fmla="*/ 2038917 w 124"/>
                  <a:gd name="T55" fmla="*/ 575554 h 110"/>
                  <a:gd name="T56" fmla="*/ 2267618 w 124"/>
                  <a:gd name="T57" fmla="*/ 329518 h 110"/>
                  <a:gd name="T58" fmla="*/ 2655159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84384 w 109"/>
                  <a:gd name="T3" fmla="*/ 26412 h 156"/>
                  <a:gd name="T4" fmla="*/ 664656 w 109"/>
                  <a:gd name="T5" fmla="*/ 157098 h 156"/>
                  <a:gd name="T6" fmla="*/ 1382661 w 109"/>
                  <a:gd name="T7" fmla="*/ 394408 h 156"/>
                  <a:gd name="T8" fmla="*/ 2158560 w 109"/>
                  <a:gd name="T9" fmla="*/ 777284 h 156"/>
                  <a:gd name="T10" fmla="*/ 2906921 w 109"/>
                  <a:gd name="T11" fmla="*/ 1438224 h 156"/>
                  <a:gd name="T12" fmla="*/ 3593608 w 109"/>
                  <a:gd name="T13" fmla="*/ 2315627 h 156"/>
                  <a:gd name="T14" fmla="*/ 4009196 w 109"/>
                  <a:gd name="T15" fmla="*/ 3523229 h 156"/>
                  <a:gd name="T16" fmla="*/ 4075128 w 109"/>
                  <a:gd name="T17" fmla="*/ 5090962 h 156"/>
                  <a:gd name="T18" fmla="*/ 3919984 w 109"/>
                  <a:gd name="T19" fmla="*/ 5090962 h 156"/>
                  <a:gd name="T20" fmla="*/ 3706268 w 109"/>
                  <a:gd name="T21" fmla="*/ 5090962 h 156"/>
                  <a:gd name="T22" fmla="*/ 3476494 w 109"/>
                  <a:gd name="T23" fmla="*/ 5090962 h 156"/>
                  <a:gd name="T24" fmla="*/ 3261406 w 109"/>
                  <a:gd name="T25" fmla="*/ 5032301 h 156"/>
                  <a:gd name="T26" fmla="*/ 3025557 w 109"/>
                  <a:gd name="T27" fmla="*/ 4986790 h 156"/>
                  <a:gd name="T28" fmla="*/ 2759125 w 109"/>
                  <a:gd name="T29" fmla="*/ 4901631 h 156"/>
                  <a:gd name="T30" fmla="*/ 2461490 w 109"/>
                  <a:gd name="T31" fmla="*/ 4735102 h 156"/>
                  <a:gd name="T32" fmla="*/ 2158560 w 109"/>
                  <a:gd name="T33" fmla="*/ 4531115 h 156"/>
                  <a:gd name="T34" fmla="*/ 1975323 w 109"/>
                  <a:gd name="T35" fmla="*/ 4110070 h 156"/>
                  <a:gd name="T36" fmla="*/ 1975323 w 109"/>
                  <a:gd name="T37" fmla="*/ 3620267 h 156"/>
                  <a:gd name="T38" fmla="*/ 2093833 w 109"/>
                  <a:gd name="T39" fmla="*/ 3140959 h 156"/>
                  <a:gd name="T40" fmla="*/ 2211341 w 109"/>
                  <a:gd name="T41" fmla="*/ 2612899 h 156"/>
                  <a:gd name="T42" fmla="*/ 2093833 w 109"/>
                  <a:gd name="T43" fmla="*/ 2024945 h 156"/>
                  <a:gd name="T44" fmla="*/ 1796879 w 109"/>
                  <a:gd name="T45" fmla="*/ 1412074 h 156"/>
                  <a:gd name="T46" fmla="*/ 1160859 w 109"/>
                  <a:gd name="T47" fmla="*/ 743572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1099476 w 46"/>
                  <a:gd name="T1" fmla="*/ 0 h 94"/>
                  <a:gd name="T2" fmla="*/ 716007 w 46"/>
                  <a:gd name="T3" fmla="*/ 1228669 h 94"/>
                  <a:gd name="T4" fmla="*/ 539044 w 46"/>
                  <a:gd name="T5" fmla="*/ 2016712 h 94"/>
                  <a:gd name="T6" fmla="*/ 396232 w 46"/>
                  <a:gd name="T7" fmla="*/ 2565813 h 94"/>
                  <a:gd name="T8" fmla="*/ 0 w 46"/>
                  <a:gd name="T9" fmla="*/ 3053076 h 94"/>
                  <a:gd name="T10" fmla="*/ 424716 w 46"/>
                  <a:gd name="T11" fmla="*/ 2860229 h 94"/>
                  <a:gd name="T12" fmla="*/ 823440 w 46"/>
                  <a:gd name="T13" fmla="*/ 2598546 h 94"/>
                  <a:gd name="T14" fmla="*/ 1143210 w 46"/>
                  <a:gd name="T15" fmla="*/ 2232476 h 94"/>
                  <a:gd name="T16" fmla="*/ 1431839 w 46"/>
                  <a:gd name="T17" fmla="*/ 1850697 h 94"/>
                  <a:gd name="T18" fmla="*/ 1603233 w 46"/>
                  <a:gd name="T19" fmla="*/ 1431779 h 94"/>
                  <a:gd name="T20" fmla="*/ 1638419 w 46"/>
                  <a:gd name="T21" fmla="*/ 977019 h 94"/>
                  <a:gd name="T22" fmla="*/ 1488525 w 46"/>
                  <a:gd name="T23" fmla="*/ 477841 h 94"/>
                  <a:gd name="T24" fmla="*/ 1099476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6238 w 54"/>
                  <a:gd name="T3" fmla="*/ 36860 h 40"/>
                  <a:gd name="T4" fmla="*/ 187871 w 54"/>
                  <a:gd name="T5" fmla="*/ 119763 h 40"/>
                  <a:gd name="T6" fmla="*/ 417491 w 54"/>
                  <a:gd name="T7" fmla="*/ 306216 h 40"/>
                  <a:gd name="T8" fmla="*/ 677891 w 54"/>
                  <a:gd name="T9" fmla="*/ 455150 h 40"/>
                  <a:gd name="T10" fmla="*/ 927758 w 54"/>
                  <a:gd name="T11" fmla="*/ 574808 h 40"/>
                  <a:gd name="T12" fmla="*/ 1220884 w 54"/>
                  <a:gd name="T13" fmla="*/ 645748 h 40"/>
                  <a:gd name="T14" fmla="*/ 1480162 w 54"/>
                  <a:gd name="T15" fmla="*/ 688986 h 40"/>
                  <a:gd name="T16" fmla="*/ 1741862 w 54"/>
                  <a:gd name="T17" fmla="*/ 606301 h 40"/>
                  <a:gd name="T18" fmla="*/ 1708524 w 54"/>
                  <a:gd name="T19" fmla="*/ 944683 h 40"/>
                  <a:gd name="T20" fmla="*/ 1612169 w 54"/>
                  <a:gd name="T21" fmla="*/ 1250645 h 40"/>
                  <a:gd name="T22" fmla="*/ 1421907 w 54"/>
                  <a:gd name="T23" fmla="*/ 1452933 h 40"/>
                  <a:gd name="T24" fmla="*/ 1187180 w 54"/>
                  <a:gd name="T25" fmla="*/ 1519180 h 40"/>
                  <a:gd name="T26" fmla="*/ 901640 w 54"/>
                  <a:gd name="T27" fmla="*/ 1483891 h 40"/>
                  <a:gd name="T28" fmla="*/ 607813 w 54"/>
                  <a:gd name="T29" fmla="*/ 1213274 h 40"/>
                  <a:gd name="T30" fmla="*/ 320118 w 54"/>
                  <a:gd name="T31" fmla="*/ 755543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81653 w 149"/>
                  <a:gd name="T3" fmla="*/ 7093357 h 704"/>
                  <a:gd name="T4" fmla="*/ 490836 w 149"/>
                  <a:gd name="T5" fmla="*/ 16083563 h 704"/>
                  <a:gd name="T6" fmla="*/ 860241 w 149"/>
                  <a:gd name="T7" fmla="*/ 27482403 h 704"/>
                  <a:gd name="T8" fmla="*/ 1269570 w 149"/>
                  <a:gd name="T9" fmla="*/ 42311897 h 704"/>
                  <a:gd name="T10" fmla="*/ 1780866 w 149"/>
                  <a:gd name="T11" fmla="*/ 60676314 h 704"/>
                  <a:gd name="T12" fmla="*/ 2257915 w 149"/>
                  <a:gd name="T13" fmla="*/ 80378221 h 704"/>
                  <a:gd name="T14" fmla="*/ 2717958 w 149"/>
                  <a:gd name="T15" fmla="*/ 103004224 h 704"/>
                  <a:gd name="T16" fmla="*/ 3075790 w 149"/>
                  <a:gd name="T17" fmla="*/ 129248791 h 704"/>
                  <a:gd name="T18" fmla="*/ 3452755 w 149"/>
                  <a:gd name="T19" fmla="*/ 157136106 h 704"/>
                  <a:gd name="T20" fmla="*/ 3702841 w 149"/>
                  <a:gd name="T21" fmla="*/ 189280992 h 704"/>
                  <a:gd name="T22" fmla="*/ 3831282 w 149"/>
                  <a:gd name="T23" fmla="*/ 224498883 h 704"/>
                  <a:gd name="T24" fmla="*/ 3887438 w 149"/>
                  <a:gd name="T25" fmla="*/ 261313472 h 704"/>
                  <a:gd name="T26" fmla="*/ 3702841 w 149"/>
                  <a:gd name="T27" fmla="*/ 302446668 h 704"/>
                  <a:gd name="T28" fmla="*/ 3359400 w 149"/>
                  <a:gd name="T29" fmla="*/ 345995945 h 704"/>
                  <a:gd name="T30" fmla="*/ 2842323 w 149"/>
                  <a:gd name="T31" fmla="*/ 391792641 h 704"/>
                  <a:gd name="T32" fmla="*/ 2061650 w 149"/>
                  <a:gd name="T33" fmla="*/ 442263145 h 704"/>
                  <a:gd name="T34" fmla="*/ 1194839 w 149"/>
                  <a:gd name="T35" fmla="*/ 499464899 h 704"/>
                  <a:gd name="T36" fmla="*/ 652403 w 149"/>
                  <a:gd name="T37" fmla="*/ 552403228 h 704"/>
                  <a:gd name="T38" fmla="*/ 309228 w 149"/>
                  <a:gd name="T39" fmla="*/ 601273895 h 704"/>
                  <a:gd name="T40" fmla="*/ 181653 w 149"/>
                  <a:gd name="T41" fmla="*/ 648297287 h 704"/>
                  <a:gd name="T42" fmla="*/ 181653 w 149"/>
                  <a:gd name="T43" fmla="*/ 693001918 h 704"/>
                  <a:gd name="T44" fmla="*/ 252421 w 149"/>
                  <a:gd name="T45" fmla="*/ 734542734 h 704"/>
                  <a:gd name="T46" fmla="*/ 378038 w 149"/>
                  <a:gd name="T47" fmla="*/ 770998739 h 704"/>
                  <a:gd name="T48" fmla="*/ 434683 w 149"/>
                  <a:gd name="T49" fmla="*/ 806623448 h 704"/>
                  <a:gd name="T50" fmla="*/ 1269570 w 149"/>
                  <a:gd name="T51" fmla="*/ 788253317 h 704"/>
                  <a:gd name="T52" fmla="*/ 1194839 w 149"/>
                  <a:gd name="T53" fmla="*/ 779140838 h 704"/>
                  <a:gd name="T54" fmla="*/ 1112740 w 149"/>
                  <a:gd name="T55" fmla="*/ 752895826 h 704"/>
                  <a:gd name="T56" fmla="*/ 1019483 w 149"/>
                  <a:gd name="T57" fmla="*/ 712559399 h 704"/>
                  <a:gd name="T58" fmla="*/ 1087086 w 149"/>
                  <a:gd name="T59" fmla="*/ 658881816 h 704"/>
                  <a:gd name="T60" fmla="*/ 1269570 w 149"/>
                  <a:gd name="T61" fmla="*/ 594714974 h 704"/>
                  <a:gd name="T62" fmla="*/ 1780866 w 149"/>
                  <a:gd name="T63" fmla="*/ 521448266 h 704"/>
                  <a:gd name="T64" fmla="*/ 2646288 w 149"/>
                  <a:gd name="T65" fmla="*/ 442263145 h 704"/>
                  <a:gd name="T66" fmla="*/ 3981277 w 149"/>
                  <a:gd name="T67" fmla="*/ 358460043 h 704"/>
                  <a:gd name="T68" fmla="*/ 4415951 w 149"/>
                  <a:gd name="T69" fmla="*/ 319701474 h 704"/>
                  <a:gd name="T70" fmla="*/ 4597954 w 149"/>
                  <a:gd name="T71" fmla="*/ 269108296 h 704"/>
                  <a:gd name="T72" fmla="*/ 4446870 w 149"/>
                  <a:gd name="T73" fmla="*/ 210718423 h 704"/>
                  <a:gd name="T74" fmla="*/ 4037457 w 149"/>
                  <a:gd name="T75" fmla="*/ 153516659 h 704"/>
                  <a:gd name="T76" fmla="*/ 3359400 w 149"/>
                  <a:gd name="T77" fmla="*/ 97505258 h 704"/>
                  <a:gd name="T78" fmla="*/ 2490034 w 149"/>
                  <a:gd name="T79" fmla="*/ 50514795 h 704"/>
                  <a:gd name="T80" fmla="*/ 1351133 w 149"/>
                  <a:gd name="T81" fmla="*/ 16083563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15798700 w 128"/>
                <a:gd name="T1" fmla="*/ 0 h 217"/>
                <a:gd name="T2" fmla="*/ 17674545 w 128"/>
                <a:gd name="T3" fmla="*/ 13858961 h 217"/>
                <a:gd name="T4" fmla="*/ 19338593 w 128"/>
                <a:gd name="T5" fmla="*/ 41449151 h 217"/>
                <a:gd name="T6" fmla="*/ 20656761 w 128"/>
                <a:gd name="T7" fmla="*/ 76906916 h 217"/>
                <a:gd name="T8" fmla="*/ 21536954 w 128"/>
                <a:gd name="T9" fmla="*/ 119393554 h 217"/>
                <a:gd name="T10" fmla="*/ 21346119 w 128"/>
                <a:gd name="T11" fmla="*/ 170067839 h 217"/>
                <a:gd name="T12" fmla="*/ 19524295 w 128"/>
                <a:gd name="T13" fmla="*/ 222278328 h 217"/>
                <a:gd name="T14" fmla="*/ 15798700 w 128"/>
                <a:gd name="T15" fmla="*/ 277074783 h 217"/>
                <a:gd name="T16" fmla="*/ 10060463 w 128"/>
                <a:gd name="T17" fmla="*/ 332382625 h 217"/>
                <a:gd name="T18" fmla="*/ 8273557 w 128"/>
                <a:gd name="T19" fmla="*/ 326198657 h 217"/>
                <a:gd name="T20" fmla="*/ 6397679 w 128"/>
                <a:gd name="T21" fmla="*/ 321622684 h 217"/>
                <a:gd name="T22" fmla="*/ 4406442 w 128"/>
                <a:gd name="T23" fmla="*/ 313889329 h 217"/>
                <a:gd name="T24" fmla="*/ 2668719 w 128"/>
                <a:gd name="T25" fmla="*/ 307705806 h 217"/>
                <a:gd name="T26" fmla="*/ 1318617 w 128"/>
                <a:gd name="T27" fmla="*/ 300216552 h 217"/>
                <a:gd name="T28" fmla="*/ 343399 w 128"/>
                <a:gd name="T29" fmla="*/ 290933475 h 217"/>
                <a:gd name="T30" fmla="*/ 0 w 128"/>
                <a:gd name="T31" fmla="*/ 280174338 h 217"/>
                <a:gd name="T32" fmla="*/ 207078 w 128"/>
                <a:gd name="T33" fmla="*/ 272440713 h 217"/>
                <a:gd name="T34" fmla="*/ 2186675 w 128"/>
                <a:gd name="T35" fmla="*/ 261678597 h 217"/>
                <a:gd name="T36" fmla="*/ 4858596 w 128"/>
                <a:gd name="T37" fmla="*/ 246955309 h 217"/>
                <a:gd name="T38" fmla="*/ 7737182 w 128"/>
                <a:gd name="T39" fmla="*/ 230011928 h 217"/>
                <a:gd name="T40" fmla="*/ 10596717 w 128"/>
                <a:gd name="T41" fmla="*/ 205332944 h 217"/>
                <a:gd name="T42" fmla="*/ 13263715 w 128"/>
                <a:gd name="T43" fmla="*/ 171597864 h 217"/>
                <a:gd name="T44" fmla="*/ 15326474 w 128"/>
                <a:gd name="T45" fmla="*/ 127069298 h 217"/>
                <a:gd name="T46" fmla="*/ 16321377 w 128"/>
                <a:gd name="T47" fmla="*/ 70722678 h 217"/>
                <a:gd name="T48" fmla="*/ 15798700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33659496 w 117"/>
                <a:gd name="T1" fmla="*/ 0 h 132"/>
                <a:gd name="T2" fmla="*/ 0 w 117"/>
                <a:gd name="T3" fmla="*/ 312758574 h 132"/>
                <a:gd name="T4" fmla="*/ 5266797 w 117"/>
                <a:gd name="T5" fmla="*/ 324064975 h 132"/>
                <a:gd name="T6" fmla="*/ 24693533 w 117"/>
                <a:gd name="T7" fmla="*/ 363481799 h 132"/>
                <a:gd name="T8" fmla="*/ 51761695 w 117"/>
                <a:gd name="T9" fmla="*/ 451667977 h 132"/>
                <a:gd name="T10" fmla="*/ 81919322 w 117"/>
                <a:gd name="T11" fmla="*/ 587260616 h 132"/>
                <a:gd name="T12" fmla="*/ 117724316 w 117"/>
                <a:gd name="T13" fmla="*/ 775634619 h 132"/>
                <a:gd name="T14" fmla="*/ 149623322 w 117"/>
                <a:gd name="T15" fmla="*/ 1000328418 h 132"/>
                <a:gd name="T16" fmla="*/ 181895182 w 117"/>
                <a:gd name="T17" fmla="*/ 1287767782 h 132"/>
                <a:gd name="T18" fmla="*/ 206568198 w 117"/>
                <a:gd name="T19" fmla="*/ 1651249581 h 132"/>
                <a:gd name="T20" fmla="*/ 208311161 w 117"/>
                <a:gd name="T21" fmla="*/ 1501479876 h 132"/>
                <a:gd name="T22" fmla="*/ 204847994 w 117"/>
                <a:gd name="T23" fmla="*/ 1338491017 h 132"/>
                <a:gd name="T24" fmla="*/ 192373397 w 117"/>
                <a:gd name="T25" fmla="*/ 1124778909 h 132"/>
                <a:gd name="T26" fmla="*/ 176607841 w 117"/>
                <a:gd name="T27" fmla="*/ 925431162 h 132"/>
                <a:gd name="T28" fmla="*/ 158353038 w 117"/>
                <a:gd name="T29" fmla="*/ 725819023 h 132"/>
                <a:gd name="T30" fmla="*/ 138870981 w 117"/>
                <a:gd name="T31" fmla="*/ 561948878 h 132"/>
                <a:gd name="T32" fmla="*/ 119465787 w 117"/>
                <a:gd name="T33" fmla="*/ 451667977 h 132"/>
                <a:gd name="T34" fmla="*/ 102933421 w 117"/>
                <a:gd name="T35" fmla="*/ 398888613 h 132"/>
                <a:gd name="T36" fmla="*/ 122928927 w 117"/>
                <a:gd name="T37" fmla="*/ 363481799 h 132"/>
                <a:gd name="T38" fmla="*/ 140677155 w 117"/>
                <a:gd name="T39" fmla="*/ 348236781 h 132"/>
                <a:gd name="T40" fmla="*/ 158353038 w 117"/>
                <a:gd name="T41" fmla="*/ 324064975 h 132"/>
                <a:gd name="T42" fmla="*/ 174885395 w 117"/>
                <a:gd name="T43" fmla="*/ 312758574 h 132"/>
                <a:gd name="T44" fmla="*/ 187169785 w 117"/>
                <a:gd name="T45" fmla="*/ 298679668 h 132"/>
                <a:gd name="T46" fmla="*/ 194158773 w 117"/>
                <a:gd name="T47" fmla="*/ 274502041 h 132"/>
                <a:gd name="T48" fmla="*/ 201363478 w 117"/>
                <a:gd name="T49" fmla="*/ 263269210 h 132"/>
                <a:gd name="T50" fmla="*/ 203107300 w 117"/>
                <a:gd name="T51" fmla="*/ 263269210 h 132"/>
                <a:gd name="T52" fmla="*/ 133659496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46235367 w 29"/>
                <a:gd name="T1" fmla="*/ 0 h 77"/>
                <a:gd name="T2" fmla="*/ 36669429 w 29"/>
                <a:gd name="T3" fmla="*/ 0 h 77"/>
                <a:gd name="T4" fmla="*/ 25509168 w 29"/>
                <a:gd name="T5" fmla="*/ 57897791 h 77"/>
                <a:gd name="T6" fmla="*/ 14348907 w 29"/>
                <a:gd name="T7" fmla="*/ 132196364 h 77"/>
                <a:gd name="T8" fmla="*/ 6377292 w 29"/>
                <a:gd name="T9" fmla="*/ 280302203 h 77"/>
                <a:gd name="T10" fmla="*/ 1594323 w 29"/>
                <a:gd name="T11" fmla="*/ 441392116 h 77"/>
                <a:gd name="T12" fmla="*/ 0 w 29"/>
                <a:gd name="T13" fmla="*/ 647519711 h 77"/>
                <a:gd name="T14" fmla="*/ 4782969 w 29"/>
                <a:gd name="T15" fmla="*/ 882806528 h 77"/>
                <a:gd name="T16" fmla="*/ 17537553 w 29"/>
                <a:gd name="T17" fmla="*/ 1129253633 h 77"/>
                <a:gd name="T18" fmla="*/ 23914845 w 29"/>
                <a:gd name="T19" fmla="*/ 779615054 h 77"/>
                <a:gd name="T20" fmla="*/ 30292137 w 29"/>
                <a:gd name="T21" fmla="*/ 544329820 h 77"/>
                <a:gd name="T22" fmla="*/ 36669429 w 29"/>
                <a:gd name="T23" fmla="*/ 321925393 h 77"/>
                <a:gd name="T24" fmla="*/ 4623536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797519 h 237"/>
                <a:gd name="T4" fmla="*/ 952995 w 257"/>
                <a:gd name="T5" fmla="*/ 7530207 h 237"/>
                <a:gd name="T6" fmla="*/ 1893206 w 257"/>
                <a:gd name="T7" fmla="*/ 11308050 h 237"/>
                <a:gd name="T8" fmla="*/ 3485541 w 257"/>
                <a:gd name="T9" fmla="*/ 14752424 h 237"/>
                <a:gd name="T10" fmla="*/ 5750576 w 257"/>
                <a:gd name="T11" fmla="*/ 17953671 h 237"/>
                <a:gd name="T12" fmla="*/ 8636111 w 257"/>
                <a:gd name="T13" fmla="*/ 21244493 h 237"/>
                <a:gd name="T14" fmla="*/ 12114449 w 257"/>
                <a:gd name="T15" fmla="*/ 24253532 h 237"/>
                <a:gd name="T16" fmla="*/ 16197018 w 257"/>
                <a:gd name="T17" fmla="*/ 26783616 h 237"/>
                <a:gd name="T18" fmla="*/ 21350455 w 257"/>
                <a:gd name="T19" fmla="*/ 29217325 h 237"/>
                <a:gd name="T20" fmla="*/ 27307946 w 257"/>
                <a:gd name="T21" fmla="*/ 31303021 h 237"/>
                <a:gd name="T22" fmla="*/ 33690551 w 257"/>
                <a:gd name="T23" fmla="*/ 32987091 h 237"/>
                <a:gd name="T24" fmla="*/ 41556136 w 257"/>
                <a:gd name="T25" fmla="*/ 34317591 h 237"/>
                <a:gd name="T26" fmla="*/ 50191314 w 257"/>
                <a:gd name="T27" fmla="*/ 35228163 h 237"/>
                <a:gd name="T28" fmla="*/ 59697976 w 257"/>
                <a:gd name="T29" fmla="*/ 35709582 h 237"/>
                <a:gd name="T30" fmla="*/ 69867640 w 257"/>
                <a:gd name="T31" fmla="*/ 35515498 h 237"/>
                <a:gd name="T32" fmla="*/ 81628992 w 257"/>
                <a:gd name="T33" fmla="*/ 34921182 h 237"/>
                <a:gd name="T34" fmla="*/ 71181952 w 257"/>
                <a:gd name="T35" fmla="*/ 34189893 h 237"/>
                <a:gd name="T36" fmla="*/ 61950822 w 257"/>
                <a:gd name="T37" fmla="*/ 33114161 h 237"/>
                <a:gd name="T38" fmla="*/ 53915263 w 257"/>
                <a:gd name="T39" fmla="*/ 31911559 h 237"/>
                <a:gd name="T40" fmla="*/ 46983626 w 257"/>
                <a:gd name="T41" fmla="*/ 30707579 h 237"/>
                <a:gd name="T42" fmla="*/ 40620497 w 257"/>
                <a:gd name="T43" fmla="*/ 29092640 h 237"/>
                <a:gd name="T44" fmla="*/ 35583758 w 257"/>
                <a:gd name="T45" fmla="*/ 27382813 h 237"/>
                <a:gd name="T46" fmla="*/ 30805655 w 257"/>
                <a:gd name="T47" fmla="*/ 25456179 h 237"/>
                <a:gd name="T48" fmla="*/ 26729181 w 257"/>
                <a:gd name="T49" fmla="*/ 23370633 h 237"/>
                <a:gd name="T50" fmla="*/ 22884014 w 257"/>
                <a:gd name="T51" fmla="*/ 21244493 h 237"/>
                <a:gd name="T52" fmla="*/ 19405620 w 257"/>
                <a:gd name="T53" fmla="*/ 18841404 h 237"/>
                <a:gd name="T54" fmla="*/ 16552222 w 257"/>
                <a:gd name="T55" fmla="*/ 16147167 h 237"/>
                <a:gd name="T56" fmla="*/ 13655597 w 257"/>
                <a:gd name="T57" fmla="*/ 13234496 h 237"/>
                <a:gd name="T58" fmla="*/ 10446892 w 257"/>
                <a:gd name="T59" fmla="*/ 10417078 h 237"/>
                <a:gd name="T60" fmla="*/ 7323413 w 257"/>
                <a:gd name="T61" fmla="*/ 7098648 h 237"/>
                <a:gd name="T62" fmla="*/ 3837893 w 257"/>
                <a:gd name="T63" fmla="*/ 360511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5893517 w 124"/>
                <a:gd name="T1" fmla="*/ 0 h 110"/>
                <a:gd name="T2" fmla="*/ 41644986 w 124"/>
                <a:gd name="T3" fmla="*/ 18539838 h 110"/>
                <a:gd name="T4" fmla="*/ 40258677 w 124"/>
                <a:gd name="T5" fmla="*/ 18325179 h 110"/>
                <a:gd name="T6" fmla="*/ 35945769 w 124"/>
                <a:gd name="T7" fmla="*/ 17997113 h 110"/>
                <a:gd name="T8" fmla="*/ 29919426 w 124"/>
                <a:gd name="T9" fmla="*/ 17303261 h 110"/>
                <a:gd name="T10" fmla="*/ 22861378 w 124"/>
                <a:gd name="T11" fmla="*/ 16975175 h 110"/>
                <a:gd name="T12" fmla="*/ 15127503 w 124"/>
                <a:gd name="T13" fmla="*/ 16625449 h 110"/>
                <a:gd name="T14" fmla="*/ 8444013 w 124"/>
                <a:gd name="T15" fmla="*/ 16848756 h 110"/>
                <a:gd name="T16" fmla="*/ 3027236 w 124"/>
                <a:gd name="T17" fmla="*/ 17517887 h 110"/>
                <a:gd name="T18" fmla="*/ 0 w 124"/>
                <a:gd name="T19" fmla="*/ 18889531 h 110"/>
                <a:gd name="T20" fmla="*/ 1373771 w 124"/>
                <a:gd name="T21" fmla="*/ 16848756 h 110"/>
                <a:gd name="T22" fmla="*/ 2659446 w 124"/>
                <a:gd name="T23" fmla="*/ 15284144 h 110"/>
                <a:gd name="T24" fmla="*/ 5396910 w 124"/>
                <a:gd name="T25" fmla="*/ 14052710 h 110"/>
                <a:gd name="T26" fmla="*/ 8444013 w 124"/>
                <a:gd name="T27" fmla="*/ 13029438 h 110"/>
                <a:gd name="T28" fmla="*/ 12100017 w 124"/>
                <a:gd name="T29" fmla="*/ 12362144 h 110"/>
                <a:gd name="T30" fmla="*/ 15789388 w 124"/>
                <a:gd name="T31" fmla="*/ 12139158 h 110"/>
                <a:gd name="T32" fmla="*/ 19814877 w 124"/>
                <a:gd name="T33" fmla="*/ 12139158 h 110"/>
                <a:gd name="T34" fmla="*/ 24233380 w 124"/>
                <a:gd name="T35" fmla="*/ 12701370 h 110"/>
                <a:gd name="T36" fmla="*/ 24466748 w 124"/>
                <a:gd name="T37" fmla="*/ 12139158 h 110"/>
                <a:gd name="T38" fmla="*/ 23471279 w 124"/>
                <a:gd name="T39" fmla="*/ 9640623 h 110"/>
                <a:gd name="T40" fmla="*/ 22471970 w 124"/>
                <a:gd name="T41" fmla="*/ 6527099 h 110"/>
                <a:gd name="T42" fmla="*/ 21810086 w 124"/>
                <a:gd name="T43" fmla="*/ 5155533 h 110"/>
                <a:gd name="T44" fmla="*/ 21205747 w 124"/>
                <a:gd name="T45" fmla="*/ 5155533 h 110"/>
                <a:gd name="T46" fmla="*/ 20443801 w 124"/>
                <a:gd name="T47" fmla="*/ 4942860 h 110"/>
                <a:gd name="T48" fmla="*/ 19814877 w 124"/>
                <a:gd name="T49" fmla="*/ 4488482 h 110"/>
                <a:gd name="T50" fmla="*/ 19210990 w 124"/>
                <a:gd name="T51" fmla="*/ 3954315 h 110"/>
                <a:gd name="T52" fmla="*/ 19210990 w 124"/>
                <a:gd name="T53" fmla="*/ 3251786 h 110"/>
                <a:gd name="T54" fmla="*/ 19814877 w 124"/>
                <a:gd name="T55" fmla="*/ 2360164 h 110"/>
                <a:gd name="T56" fmla="*/ 22185344 w 124"/>
                <a:gd name="T57" fmla="*/ 1371134 h 110"/>
                <a:gd name="T58" fmla="*/ 2589351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1095405 w 46"/>
                <a:gd name="T1" fmla="*/ 0 h 94"/>
                <a:gd name="T2" fmla="*/ 7100071 w 46"/>
                <a:gd name="T3" fmla="*/ 5061541 h 94"/>
                <a:gd name="T4" fmla="*/ 5346880 w 46"/>
                <a:gd name="T5" fmla="*/ 8290760 h 94"/>
                <a:gd name="T6" fmla="*/ 3907143 w 46"/>
                <a:gd name="T7" fmla="*/ 10550751 h 94"/>
                <a:gd name="T8" fmla="*/ 0 w 46"/>
                <a:gd name="T9" fmla="*/ 12546160 h 94"/>
                <a:gd name="T10" fmla="*/ 4296422 w 46"/>
                <a:gd name="T11" fmla="*/ 11723474 h 94"/>
                <a:gd name="T12" fmla="*/ 8294604 w 46"/>
                <a:gd name="T13" fmla="*/ 10656490 h 94"/>
                <a:gd name="T14" fmla="*/ 11488259 w 46"/>
                <a:gd name="T15" fmla="*/ 9201391 h 94"/>
                <a:gd name="T16" fmla="*/ 14297092 w 46"/>
                <a:gd name="T17" fmla="*/ 7601523 h 94"/>
                <a:gd name="T18" fmla="*/ 16029884 w 46"/>
                <a:gd name="T19" fmla="*/ 5857080 h 94"/>
                <a:gd name="T20" fmla="*/ 16442276 w 46"/>
                <a:gd name="T21" fmla="*/ 3974249 h 94"/>
                <a:gd name="T22" fmla="*/ 14948153 w 46"/>
                <a:gd name="T23" fmla="*/ 1994919 h 94"/>
                <a:gd name="T24" fmla="*/ 11095405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1810765 w 149"/>
                <a:gd name="T3" fmla="*/ 29385587 h 704"/>
                <a:gd name="T4" fmla="*/ 4776045 w 149"/>
                <a:gd name="T5" fmla="*/ 67893635 h 704"/>
                <a:gd name="T6" fmla="*/ 8379011 w 149"/>
                <a:gd name="T7" fmla="*/ 115383002 h 704"/>
                <a:gd name="T8" fmla="*/ 12250636 w 149"/>
                <a:gd name="T9" fmla="*/ 178680303 h 704"/>
                <a:gd name="T10" fmla="*/ 17373201 w 149"/>
                <a:gd name="T11" fmla="*/ 255739035 h 704"/>
                <a:gd name="T12" fmla="*/ 21881926 w 149"/>
                <a:gd name="T13" fmla="*/ 338581059 h 704"/>
                <a:gd name="T14" fmla="*/ 26299956 w 149"/>
                <a:gd name="T15" fmla="*/ 435019053 h 704"/>
                <a:gd name="T16" fmla="*/ 29920509 w 149"/>
                <a:gd name="T17" fmla="*/ 545805731 h 704"/>
                <a:gd name="T18" fmla="*/ 33437181 w 149"/>
                <a:gd name="T19" fmla="*/ 662590782 h 704"/>
                <a:gd name="T20" fmla="*/ 35931784 w 149"/>
                <a:gd name="T21" fmla="*/ 796964166 h 704"/>
                <a:gd name="T22" fmla="*/ 37056023 w 149"/>
                <a:gd name="T23" fmla="*/ 946313666 h 704"/>
                <a:gd name="T24" fmla="*/ 37655775 w 149"/>
                <a:gd name="T25" fmla="*/ 1101631069 h 704"/>
                <a:gd name="T26" fmla="*/ 35931784 w 149"/>
                <a:gd name="T27" fmla="*/ 1275862247 h 704"/>
                <a:gd name="T28" fmla="*/ 32539701 w 149"/>
                <a:gd name="T29" fmla="*/ 1459591399 h 704"/>
                <a:gd name="T30" fmla="*/ 27555833 w 149"/>
                <a:gd name="T31" fmla="*/ 1651421687 h 704"/>
                <a:gd name="T32" fmla="*/ 20078196 w 149"/>
                <a:gd name="T33" fmla="*/ 1864628008 h 704"/>
                <a:gd name="T34" fmla="*/ 11683310 w 149"/>
                <a:gd name="T35" fmla="*/ 2105441902 h 704"/>
                <a:gd name="T36" fmla="*/ 6227821 w 149"/>
                <a:gd name="T37" fmla="*/ 2147483646 h 704"/>
                <a:gd name="T38" fmla="*/ 2965225 w 149"/>
                <a:gd name="T39" fmla="*/ 2147483646 h 704"/>
                <a:gd name="T40" fmla="*/ 1810765 w 149"/>
                <a:gd name="T41" fmla="*/ 2147483646 h 704"/>
                <a:gd name="T42" fmla="*/ 1810765 w 149"/>
                <a:gd name="T43" fmla="*/ 2147483646 h 704"/>
                <a:gd name="T44" fmla="*/ 2361184 w 149"/>
                <a:gd name="T45" fmla="*/ 2147483646 h 704"/>
                <a:gd name="T46" fmla="*/ 3621506 w 149"/>
                <a:gd name="T47" fmla="*/ 2147483646 h 704"/>
                <a:gd name="T48" fmla="*/ 4202333 w 149"/>
                <a:gd name="T49" fmla="*/ 2147483646 h 704"/>
                <a:gd name="T50" fmla="*/ 12250636 w 149"/>
                <a:gd name="T51" fmla="*/ 2147483646 h 704"/>
                <a:gd name="T52" fmla="*/ 11683310 w 149"/>
                <a:gd name="T53" fmla="*/ 2147483646 h 704"/>
                <a:gd name="T54" fmla="*/ 10786455 w 149"/>
                <a:gd name="T55" fmla="*/ 2147483646 h 704"/>
                <a:gd name="T56" fmla="*/ 9842313 w 149"/>
                <a:gd name="T57" fmla="*/ 2147483646 h 704"/>
                <a:gd name="T58" fmla="*/ 10447377 w 149"/>
                <a:gd name="T59" fmla="*/ 2147483646 h 704"/>
                <a:gd name="T60" fmla="*/ 12250636 w 149"/>
                <a:gd name="T61" fmla="*/ 2147483646 h 704"/>
                <a:gd name="T62" fmla="*/ 17373201 w 149"/>
                <a:gd name="T63" fmla="*/ 2147483646 h 704"/>
                <a:gd name="T64" fmla="*/ 25745079 w 149"/>
                <a:gd name="T65" fmla="*/ 1864628008 h 704"/>
                <a:gd name="T66" fmla="*/ 38557124 w 149"/>
                <a:gd name="T67" fmla="*/ 1512520132 h 704"/>
                <a:gd name="T68" fmla="*/ 42729070 w 149"/>
                <a:gd name="T69" fmla="*/ 1348752657 h 704"/>
                <a:gd name="T70" fmla="*/ 44570067 w 149"/>
                <a:gd name="T71" fmla="*/ 1135545193 h 704"/>
                <a:gd name="T72" fmla="*/ 43068530 w 149"/>
                <a:gd name="T73" fmla="*/ 888427374 h 704"/>
                <a:gd name="T74" fmla="*/ 39236487 w 149"/>
                <a:gd name="T75" fmla="*/ 647625787 h 704"/>
                <a:gd name="T76" fmla="*/ 32539701 w 149"/>
                <a:gd name="T77" fmla="*/ 410888959 h 704"/>
                <a:gd name="T78" fmla="*/ 24250511 w 149"/>
                <a:gd name="T79" fmla="*/ 212777959 h 704"/>
                <a:gd name="T80" fmla="*/ 13152375 w 149"/>
                <a:gd name="T81" fmla="*/ 67893635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5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5BBBF38-3A17-4DF6-8E4B-09D4F1662FB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92973826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2DA9DB8-1CDF-4DBA-9626-E9758C36CEC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1776272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21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1147" indent="0">
              <a:buNone/>
              <a:defRPr sz="1400"/>
            </a:lvl2pPr>
            <a:lvl3pPr marL="682485" indent="0">
              <a:buNone/>
              <a:defRPr sz="1200"/>
            </a:lvl3pPr>
            <a:lvl4pPr marL="1023728" indent="0">
              <a:buNone/>
              <a:defRPr sz="1100"/>
            </a:lvl4pPr>
            <a:lvl5pPr marL="1364970" indent="0">
              <a:buNone/>
              <a:defRPr sz="1100"/>
            </a:lvl5pPr>
            <a:lvl6pPr marL="1706309" indent="0">
              <a:buNone/>
              <a:defRPr sz="1100"/>
            </a:lvl6pPr>
            <a:lvl7pPr marL="2047454" indent="0">
              <a:buNone/>
              <a:defRPr sz="1100"/>
            </a:lvl7pPr>
            <a:lvl8pPr marL="2388600" indent="0">
              <a:buNone/>
              <a:defRPr sz="1100"/>
            </a:lvl8pPr>
            <a:lvl9pPr marL="2729823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716BBCC-AD19-4516-BFC6-8C25A9D017E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8759124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1A2F0AD-6B2B-4858-80B8-A19238EC457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346611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147" indent="0">
              <a:buNone/>
              <a:defRPr sz="1500" b="1"/>
            </a:lvl2pPr>
            <a:lvl3pPr marL="682485" indent="0">
              <a:buNone/>
              <a:defRPr sz="1400" b="1"/>
            </a:lvl3pPr>
            <a:lvl4pPr marL="1023728" indent="0">
              <a:buNone/>
              <a:defRPr sz="1200" b="1"/>
            </a:lvl4pPr>
            <a:lvl5pPr marL="1364970" indent="0">
              <a:buNone/>
              <a:defRPr sz="1200" b="1"/>
            </a:lvl5pPr>
            <a:lvl6pPr marL="1706309" indent="0">
              <a:buNone/>
              <a:defRPr sz="1200" b="1"/>
            </a:lvl6pPr>
            <a:lvl7pPr marL="2047454" indent="0">
              <a:buNone/>
              <a:defRPr sz="1200" b="1"/>
            </a:lvl7pPr>
            <a:lvl8pPr marL="2388600" indent="0">
              <a:buNone/>
              <a:defRPr sz="1200" b="1"/>
            </a:lvl8pPr>
            <a:lvl9pPr marL="2729823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24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147" indent="0">
              <a:buNone/>
              <a:defRPr sz="1500" b="1"/>
            </a:lvl2pPr>
            <a:lvl3pPr marL="682485" indent="0">
              <a:buNone/>
              <a:defRPr sz="1400" b="1"/>
            </a:lvl3pPr>
            <a:lvl4pPr marL="1023728" indent="0">
              <a:buNone/>
              <a:defRPr sz="1200" b="1"/>
            </a:lvl4pPr>
            <a:lvl5pPr marL="1364970" indent="0">
              <a:buNone/>
              <a:defRPr sz="1200" b="1"/>
            </a:lvl5pPr>
            <a:lvl6pPr marL="1706309" indent="0">
              <a:buNone/>
              <a:defRPr sz="1200" b="1"/>
            </a:lvl6pPr>
            <a:lvl7pPr marL="2047454" indent="0">
              <a:buNone/>
              <a:defRPr sz="1200" b="1"/>
            </a:lvl7pPr>
            <a:lvl8pPr marL="2388600" indent="0">
              <a:buNone/>
              <a:defRPr sz="1200" b="1"/>
            </a:lvl8pPr>
            <a:lvl9pPr marL="2729823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24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27F9884-4EEE-4D7B-ADE4-53AC3CACDBD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50305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5E529FA-2DDB-4551-9789-81E3D80EED5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7636306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B116BBB-9CF2-4620-A6EE-C0E81968C2B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36703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1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1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6252324-CBD3-4646-B1EC-F6BBE7D77C7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6754500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024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1147" indent="0">
              <a:buNone/>
              <a:defRPr sz="900"/>
            </a:lvl2pPr>
            <a:lvl3pPr marL="682485" indent="0">
              <a:buNone/>
              <a:defRPr sz="800"/>
            </a:lvl3pPr>
            <a:lvl4pPr marL="1023728" indent="0">
              <a:buNone/>
              <a:defRPr sz="700"/>
            </a:lvl4pPr>
            <a:lvl5pPr marL="1364970" indent="0">
              <a:buNone/>
              <a:defRPr sz="700"/>
            </a:lvl5pPr>
            <a:lvl6pPr marL="1706309" indent="0">
              <a:buNone/>
              <a:defRPr sz="700"/>
            </a:lvl6pPr>
            <a:lvl7pPr marL="2047454" indent="0">
              <a:buNone/>
              <a:defRPr sz="700"/>
            </a:lvl7pPr>
            <a:lvl8pPr marL="2388600" indent="0">
              <a:buNone/>
              <a:defRPr sz="700"/>
            </a:lvl8pPr>
            <a:lvl9pPr marL="2729823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23145AB-2D34-44D1-A091-369D85EE3E2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7166286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1147" indent="0">
              <a:buNone/>
              <a:defRPr sz="2100"/>
            </a:lvl2pPr>
            <a:lvl3pPr marL="682485" indent="0">
              <a:buNone/>
              <a:defRPr sz="1800"/>
            </a:lvl3pPr>
            <a:lvl4pPr marL="1023728" indent="0">
              <a:buNone/>
              <a:defRPr sz="1500"/>
            </a:lvl4pPr>
            <a:lvl5pPr marL="1364970" indent="0">
              <a:buNone/>
              <a:defRPr sz="1500"/>
            </a:lvl5pPr>
            <a:lvl6pPr marL="1706309" indent="0">
              <a:buNone/>
              <a:defRPr sz="1500"/>
            </a:lvl6pPr>
            <a:lvl7pPr marL="2047454" indent="0">
              <a:buNone/>
              <a:defRPr sz="1500"/>
            </a:lvl7pPr>
            <a:lvl8pPr marL="2388600" indent="0">
              <a:buNone/>
              <a:defRPr sz="1500"/>
            </a:lvl8pPr>
            <a:lvl9pPr marL="2729823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698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1147" indent="0">
              <a:buNone/>
              <a:defRPr sz="900"/>
            </a:lvl2pPr>
            <a:lvl3pPr marL="682485" indent="0">
              <a:buNone/>
              <a:defRPr sz="800"/>
            </a:lvl3pPr>
            <a:lvl4pPr marL="1023728" indent="0">
              <a:buNone/>
              <a:defRPr sz="700"/>
            </a:lvl4pPr>
            <a:lvl5pPr marL="1364970" indent="0">
              <a:buNone/>
              <a:defRPr sz="700"/>
            </a:lvl5pPr>
            <a:lvl6pPr marL="1706309" indent="0">
              <a:buNone/>
              <a:defRPr sz="700"/>
            </a:lvl6pPr>
            <a:lvl7pPr marL="2047454" indent="0">
              <a:buNone/>
              <a:defRPr sz="700"/>
            </a:lvl7pPr>
            <a:lvl8pPr marL="2388600" indent="0">
              <a:buNone/>
              <a:defRPr sz="700"/>
            </a:lvl8pPr>
            <a:lvl9pPr marL="2729823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94158C5-99C3-4491-98EF-F92BBFCFD5D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472022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9F96C80-72BA-4540-80DF-CB95C19ADD7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9504707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448" y="77433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433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491C379-9E25-430A-A318-E858F49FFD6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4996447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136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4E7ABC0-74A5-4972-92BF-BAAF91A7A8F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66657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136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387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749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9C70A2A-221E-4AF2-9820-E7CB4A4E8ED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62971175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136" y="77433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E31509D2-34B6-4800-AD02-A54EAFA3CB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1511751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055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1147" indent="0" algn="ctr">
              <a:buNone/>
              <a:defRPr/>
            </a:lvl2pPr>
            <a:lvl3pPr marL="682485" indent="0" algn="ctr">
              <a:buNone/>
              <a:defRPr/>
            </a:lvl3pPr>
            <a:lvl4pPr marL="1023728" indent="0" algn="ctr">
              <a:buNone/>
              <a:defRPr/>
            </a:lvl4pPr>
            <a:lvl5pPr marL="1364970" indent="0" algn="ctr">
              <a:buNone/>
              <a:defRPr/>
            </a:lvl5pPr>
            <a:lvl6pPr marL="1706309" indent="0" algn="ctr">
              <a:buNone/>
              <a:defRPr/>
            </a:lvl6pPr>
            <a:lvl7pPr marL="2047454" indent="0" algn="ctr">
              <a:buNone/>
              <a:defRPr/>
            </a:lvl7pPr>
            <a:lvl8pPr marL="2388600" indent="0" algn="ctr">
              <a:buNone/>
              <a:defRPr/>
            </a:lvl8pPr>
            <a:lvl9pPr marL="2729823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3E75F46-BEB0-4E56-B8CF-AC19E6C0AA4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98204053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2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567142 w 596"/>
                  <a:gd name="T1" fmla="*/ 12463502 h 666"/>
                  <a:gd name="T2" fmla="*/ 203036 w 596"/>
                  <a:gd name="T3" fmla="*/ 11478852 h 666"/>
                  <a:gd name="T4" fmla="*/ 0 w 596"/>
                  <a:gd name="T5" fmla="*/ 9726558 h 666"/>
                  <a:gd name="T6" fmla="*/ 141305 w 596"/>
                  <a:gd name="T7" fmla="*/ 7478801 h 666"/>
                  <a:gd name="T8" fmla="*/ 876600 w 596"/>
                  <a:gd name="T9" fmla="*/ 5088127 h 666"/>
                  <a:gd name="T10" fmla="*/ 2408816 w 596"/>
                  <a:gd name="T11" fmla="*/ 2825090 h 666"/>
                  <a:gd name="T12" fmla="*/ 4979578 w 596"/>
                  <a:gd name="T13" fmla="*/ 1042370 h 666"/>
                  <a:gd name="T14" fmla="*/ 8650079 w 596"/>
                  <a:gd name="T15" fmla="*/ 61081 h 666"/>
                  <a:gd name="T16" fmla="*/ 13317922 w 596"/>
                  <a:gd name="T17" fmla="*/ 303676 h 666"/>
                  <a:gd name="T18" fmla="*/ 16967200 w 596"/>
                  <a:gd name="T19" fmla="*/ 2296825 h 666"/>
                  <a:gd name="T20" fmla="*/ 19412273 w 596"/>
                  <a:gd name="T21" fmla="*/ 5562088 h 666"/>
                  <a:gd name="T22" fmla="*/ 20716256 w 596"/>
                  <a:gd name="T23" fmla="*/ 9556573 h 666"/>
                  <a:gd name="T24" fmla="*/ 20853490 w 596"/>
                  <a:gd name="T25" fmla="*/ 13775498 h 666"/>
                  <a:gd name="T26" fmla="*/ 19837831 w 596"/>
                  <a:gd name="T27" fmla="*/ 17683746 h 666"/>
                  <a:gd name="T28" fmla="*/ 17765367 w 596"/>
                  <a:gd name="T29" fmla="*/ 20703857 h 666"/>
                  <a:gd name="T30" fmla="*/ 14620342 w 596"/>
                  <a:gd name="T31" fmla="*/ 22322179 h 666"/>
                  <a:gd name="T32" fmla="*/ 13631882 w 596"/>
                  <a:gd name="T33" fmla="*/ 22179387 h 666"/>
                  <a:gd name="T34" fmla="*/ 15448238 w 596"/>
                  <a:gd name="T35" fmla="*/ 20780312 h 666"/>
                  <a:gd name="T36" fmla="*/ 16888770 w 596"/>
                  <a:gd name="T37" fmla="*/ 18319680 h 666"/>
                  <a:gd name="T38" fmla="*/ 17828607 w 596"/>
                  <a:gd name="T39" fmla="*/ 15279549 h 666"/>
                  <a:gd name="T40" fmla="*/ 18219355 w 596"/>
                  <a:gd name="T41" fmla="*/ 11962125 h 666"/>
                  <a:gd name="T42" fmla="*/ 18016472 w 596"/>
                  <a:gd name="T43" fmla="*/ 8685074 h 666"/>
                  <a:gd name="T44" fmla="*/ 17001095 w 596"/>
                  <a:gd name="T45" fmla="*/ 5859092 h 666"/>
                  <a:gd name="T46" fmla="*/ 15166234 w 596"/>
                  <a:gd name="T47" fmla="*/ 3771931 h 666"/>
                  <a:gd name="T48" fmla="*/ 11957958 w 596"/>
                  <a:gd name="T49" fmla="*/ 2517871 h 666"/>
                  <a:gd name="T50" fmla="*/ 8616993 w 596"/>
                  <a:gd name="T51" fmla="*/ 2052888 h 666"/>
                  <a:gd name="T52" fmla="*/ 6094975 w 596"/>
                  <a:gd name="T53" fmla="*/ 2383958 h 666"/>
                  <a:gd name="T54" fmla="*/ 4244688 w 596"/>
                  <a:gd name="T55" fmla="*/ 3398860 h 666"/>
                  <a:gd name="T56" fmla="*/ 2940873 w 596"/>
                  <a:gd name="T57" fmla="*/ 5011672 h 666"/>
                  <a:gd name="T58" fmla="*/ 1988460 w 596"/>
                  <a:gd name="T59" fmla="*/ 6928359 h 666"/>
                  <a:gd name="T60" fmla="*/ 1393039 w 596"/>
                  <a:gd name="T61" fmla="*/ 9149246 h 666"/>
                  <a:gd name="T62" fmla="*/ 987350 w 596"/>
                  <a:gd name="T63" fmla="*/ 11419113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892152 h 237"/>
                  <a:gd name="T4" fmla="*/ 105628 w 257"/>
                  <a:gd name="T5" fmla="*/ 1791204 h 237"/>
                  <a:gd name="T6" fmla="*/ 187039 w 257"/>
                  <a:gd name="T7" fmla="*/ 2684781 h 237"/>
                  <a:gd name="T8" fmla="*/ 345575 w 257"/>
                  <a:gd name="T9" fmla="*/ 3522271 h 237"/>
                  <a:gd name="T10" fmla="*/ 580751 w 257"/>
                  <a:gd name="T11" fmla="*/ 4270990 h 237"/>
                  <a:gd name="T12" fmla="*/ 864025 w 257"/>
                  <a:gd name="T13" fmla="*/ 5055315 h 237"/>
                  <a:gd name="T14" fmla="*/ 1215972 w 257"/>
                  <a:gd name="T15" fmla="*/ 5779104 h 237"/>
                  <a:gd name="T16" fmla="*/ 1635897 w 257"/>
                  <a:gd name="T17" fmla="*/ 6384746 h 237"/>
                  <a:gd name="T18" fmla="*/ 2154307 w 257"/>
                  <a:gd name="T19" fmla="*/ 6961574 h 237"/>
                  <a:gd name="T20" fmla="*/ 2760965 w 257"/>
                  <a:gd name="T21" fmla="*/ 7456051 h 237"/>
                  <a:gd name="T22" fmla="*/ 3411725 w 257"/>
                  <a:gd name="T23" fmla="*/ 7857424 h 237"/>
                  <a:gd name="T24" fmla="*/ 4212223 w 257"/>
                  <a:gd name="T25" fmla="*/ 8176165 h 237"/>
                  <a:gd name="T26" fmla="*/ 5079101 w 257"/>
                  <a:gd name="T27" fmla="*/ 8383663 h 237"/>
                  <a:gd name="T28" fmla="*/ 6050056 w 257"/>
                  <a:gd name="T29" fmla="*/ 8498272 h 237"/>
                  <a:gd name="T30" fmla="*/ 7072537 w 257"/>
                  <a:gd name="T31" fmla="*/ 8463840 h 237"/>
                  <a:gd name="T32" fmla="*/ 8262403 w 257"/>
                  <a:gd name="T33" fmla="*/ 8319654 h 237"/>
                  <a:gd name="T34" fmla="*/ 7201927 w 257"/>
                  <a:gd name="T35" fmla="*/ 8140571 h 237"/>
                  <a:gd name="T36" fmla="*/ 6263779 w 257"/>
                  <a:gd name="T37" fmla="*/ 7891670 h 237"/>
                  <a:gd name="T38" fmla="*/ 5469782 w 257"/>
                  <a:gd name="T39" fmla="*/ 7598886 h 237"/>
                  <a:gd name="T40" fmla="*/ 4759732 w 257"/>
                  <a:gd name="T41" fmla="*/ 7312753 h 237"/>
                  <a:gd name="T42" fmla="*/ 4109467 w 257"/>
                  <a:gd name="T43" fmla="*/ 6914548 h 237"/>
                  <a:gd name="T44" fmla="*/ 3603032 w 257"/>
                  <a:gd name="T45" fmla="*/ 6529102 h 237"/>
                  <a:gd name="T46" fmla="*/ 3123970 w 257"/>
                  <a:gd name="T47" fmla="*/ 6062194 h 237"/>
                  <a:gd name="T48" fmla="*/ 2701634 w 257"/>
                  <a:gd name="T49" fmla="*/ 5549902 h 237"/>
                  <a:gd name="T50" fmla="*/ 2312726 w 257"/>
                  <a:gd name="T51" fmla="*/ 5055315 h 237"/>
                  <a:gd name="T52" fmla="*/ 1967268 w 257"/>
                  <a:gd name="T53" fmla="*/ 4478485 h 237"/>
                  <a:gd name="T54" fmla="*/ 1679193 w 257"/>
                  <a:gd name="T55" fmla="*/ 3841169 h 237"/>
                  <a:gd name="T56" fmla="*/ 1386561 w 257"/>
                  <a:gd name="T57" fmla="*/ 3149612 h 237"/>
                  <a:gd name="T58" fmla="*/ 1055184 w 257"/>
                  <a:gd name="T59" fmla="*/ 2477075 h 237"/>
                  <a:gd name="T60" fmla="*/ 736297 w 257"/>
                  <a:gd name="T61" fmla="*/ 1680095 h 237"/>
                  <a:gd name="T62" fmla="*/ 388887 w 257"/>
                  <a:gd name="T63" fmla="*/ 86359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2655159 w 124"/>
                  <a:gd name="T1" fmla="*/ 0 h 110"/>
                  <a:gd name="T2" fmla="*/ 4278815 w 124"/>
                  <a:gd name="T3" fmla="*/ 4416162 h 110"/>
                  <a:gd name="T4" fmla="*/ 4140542 w 124"/>
                  <a:gd name="T5" fmla="*/ 4380218 h 110"/>
                  <a:gd name="T6" fmla="*/ 3691380 w 124"/>
                  <a:gd name="T7" fmla="*/ 4309905 h 110"/>
                  <a:gd name="T8" fmla="*/ 3075203 w 124"/>
                  <a:gd name="T9" fmla="*/ 4143077 h 110"/>
                  <a:gd name="T10" fmla="*/ 2352105 w 124"/>
                  <a:gd name="T11" fmla="*/ 4055583 h 110"/>
                  <a:gd name="T12" fmla="*/ 1562519 w 124"/>
                  <a:gd name="T13" fmla="*/ 3981340 h 110"/>
                  <a:gd name="T14" fmla="*/ 863277 w 124"/>
                  <a:gd name="T15" fmla="*/ 4023317 h 110"/>
                  <a:gd name="T16" fmla="*/ 313119 w 124"/>
                  <a:gd name="T17" fmla="*/ 4182351 h 110"/>
                  <a:gd name="T18" fmla="*/ 0 w 124"/>
                  <a:gd name="T19" fmla="*/ 4511158 h 110"/>
                  <a:gd name="T20" fmla="*/ 140169 w 124"/>
                  <a:gd name="T21" fmla="*/ 4023317 h 110"/>
                  <a:gd name="T22" fmla="*/ 275867 w 124"/>
                  <a:gd name="T23" fmla="*/ 3639192 h 110"/>
                  <a:gd name="T24" fmla="*/ 554340 w 124"/>
                  <a:gd name="T25" fmla="*/ 3366086 h 110"/>
                  <a:gd name="T26" fmla="*/ 863277 w 124"/>
                  <a:gd name="T27" fmla="*/ 3111821 h 110"/>
                  <a:gd name="T28" fmla="*/ 1238324 w 124"/>
                  <a:gd name="T29" fmla="*/ 2949167 h 110"/>
                  <a:gd name="T30" fmla="*/ 1624768 w 124"/>
                  <a:gd name="T31" fmla="*/ 2910593 h 110"/>
                  <a:gd name="T32" fmla="*/ 2038917 w 124"/>
                  <a:gd name="T33" fmla="*/ 2910593 h 110"/>
                  <a:gd name="T34" fmla="*/ 2487768 w 124"/>
                  <a:gd name="T35" fmla="*/ 3038065 h 110"/>
                  <a:gd name="T36" fmla="*/ 2515859 w 124"/>
                  <a:gd name="T37" fmla="*/ 2910593 h 110"/>
                  <a:gd name="T38" fmla="*/ 2404778 w 124"/>
                  <a:gd name="T39" fmla="*/ 2295579 h 110"/>
                  <a:gd name="T40" fmla="*/ 2314829 w 124"/>
                  <a:gd name="T41" fmla="*/ 1557393 h 110"/>
                  <a:gd name="T42" fmla="*/ 2239898 w 124"/>
                  <a:gd name="T43" fmla="*/ 1232473 h 110"/>
                  <a:gd name="T44" fmla="*/ 2179088 w 124"/>
                  <a:gd name="T45" fmla="*/ 1232473 h 110"/>
                  <a:gd name="T46" fmla="*/ 2101668 w 124"/>
                  <a:gd name="T47" fmla="*/ 1190521 h 110"/>
                  <a:gd name="T48" fmla="*/ 2038917 w 124"/>
                  <a:gd name="T49" fmla="*/ 1070526 h 110"/>
                  <a:gd name="T50" fmla="*/ 1961544 w 124"/>
                  <a:gd name="T51" fmla="*/ 942322 h 110"/>
                  <a:gd name="T52" fmla="*/ 1961544 w 124"/>
                  <a:gd name="T53" fmla="*/ 776991 h 110"/>
                  <a:gd name="T54" fmla="*/ 2038917 w 124"/>
                  <a:gd name="T55" fmla="*/ 575554 h 110"/>
                  <a:gd name="T56" fmla="*/ 2267618 w 124"/>
                  <a:gd name="T57" fmla="*/ 329518 h 110"/>
                  <a:gd name="T58" fmla="*/ 2655159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84384 w 109"/>
                  <a:gd name="T3" fmla="*/ 26412 h 156"/>
                  <a:gd name="T4" fmla="*/ 664656 w 109"/>
                  <a:gd name="T5" fmla="*/ 157098 h 156"/>
                  <a:gd name="T6" fmla="*/ 1382661 w 109"/>
                  <a:gd name="T7" fmla="*/ 394408 h 156"/>
                  <a:gd name="T8" fmla="*/ 2158560 w 109"/>
                  <a:gd name="T9" fmla="*/ 777284 h 156"/>
                  <a:gd name="T10" fmla="*/ 2906921 w 109"/>
                  <a:gd name="T11" fmla="*/ 1438224 h 156"/>
                  <a:gd name="T12" fmla="*/ 3593608 w 109"/>
                  <a:gd name="T13" fmla="*/ 2315627 h 156"/>
                  <a:gd name="T14" fmla="*/ 4009196 w 109"/>
                  <a:gd name="T15" fmla="*/ 3523229 h 156"/>
                  <a:gd name="T16" fmla="*/ 4075128 w 109"/>
                  <a:gd name="T17" fmla="*/ 5090962 h 156"/>
                  <a:gd name="T18" fmla="*/ 3919984 w 109"/>
                  <a:gd name="T19" fmla="*/ 5090962 h 156"/>
                  <a:gd name="T20" fmla="*/ 3706268 w 109"/>
                  <a:gd name="T21" fmla="*/ 5090962 h 156"/>
                  <a:gd name="T22" fmla="*/ 3476494 w 109"/>
                  <a:gd name="T23" fmla="*/ 5090962 h 156"/>
                  <a:gd name="T24" fmla="*/ 3261406 w 109"/>
                  <a:gd name="T25" fmla="*/ 5032301 h 156"/>
                  <a:gd name="T26" fmla="*/ 3025557 w 109"/>
                  <a:gd name="T27" fmla="*/ 4986790 h 156"/>
                  <a:gd name="T28" fmla="*/ 2759125 w 109"/>
                  <a:gd name="T29" fmla="*/ 4901631 h 156"/>
                  <a:gd name="T30" fmla="*/ 2461490 w 109"/>
                  <a:gd name="T31" fmla="*/ 4735102 h 156"/>
                  <a:gd name="T32" fmla="*/ 2158560 w 109"/>
                  <a:gd name="T33" fmla="*/ 4531115 h 156"/>
                  <a:gd name="T34" fmla="*/ 1975323 w 109"/>
                  <a:gd name="T35" fmla="*/ 4110070 h 156"/>
                  <a:gd name="T36" fmla="*/ 1975323 w 109"/>
                  <a:gd name="T37" fmla="*/ 3620267 h 156"/>
                  <a:gd name="T38" fmla="*/ 2093833 w 109"/>
                  <a:gd name="T39" fmla="*/ 3140959 h 156"/>
                  <a:gd name="T40" fmla="*/ 2211341 w 109"/>
                  <a:gd name="T41" fmla="*/ 2612899 h 156"/>
                  <a:gd name="T42" fmla="*/ 2093833 w 109"/>
                  <a:gd name="T43" fmla="*/ 2024945 h 156"/>
                  <a:gd name="T44" fmla="*/ 1796879 w 109"/>
                  <a:gd name="T45" fmla="*/ 1412074 h 156"/>
                  <a:gd name="T46" fmla="*/ 1160859 w 109"/>
                  <a:gd name="T47" fmla="*/ 743572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1099476 w 46"/>
                  <a:gd name="T1" fmla="*/ 0 h 94"/>
                  <a:gd name="T2" fmla="*/ 716007 w 46"/>
                  <a:gd name="T3" fmla="*/ 1228669 h 94"/>
                  <a:gd name="T4" fmla="*/ 539044 w 46"/>
                  <a:gd name="T5" fmla="*/ 2016712 h 94"/>
                  <a:gd name="T6" fmla="*/ 396232 w 46"/>
                  <a:gd name="T7" fmla="*/ 2565813 h 94"/>
                  <a:gd name="T8" fmla="*/ 0 w 46"/>
                  <a:gd name="T9" fmla="*/ 3053076 h 94"/>
                  <a:gd name="T10" fmla="*/ 424716 w 46"/>
                  <a:gd name="T11" fmla="*/ 2860229 h 94"/>
                  <a:gd name="T12" fmla="*/ 823440 w 46"/>
                  <a:gd name="T13" fmla="*/ 2598546 h 94"/>
                  <a:gd name="T14" fmla="*/ 1143210 w 46"/>
                  <a:gd name="T15" fmla="*/ 2232476 h 94"/>
                  <a:gd name="T16" fmla="*/ 1431839 w 46"/>
                  <a:gd name="T17" fmla="*/ 1850697 h 94"/>
                  <a:gd name="T18" fmla="*/ 1603233 w 46"/>
                  <a:gd name="T19" fmla="*/ 1431779 h 94"/>
                  <a:gd name="T20" fmla="*/ 1638419 w 46"/>
                  <a:gd name="T21" fmla="*/ 977019 h 94"/>
                  <a:gd name="T22" fmla="*/ 1488525 w 46"/>
                  <a:gd name="T23" fmla="*/ 477841 h 94"/>
                  <a:gd name="T24" fmla="*/ 1099476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6238 w 54"/>
                  <a:gd name="T3" fmla="*/ 36860 h 40"/>
                  <a:gd name="T4" fmla="*/ 187871 w 54"/>
                  <a:gd name="T5" fmla="*/ 119763 h 40"/>
                  <a:gd name="T6" fmla="*/ 417491 w 54"/>
                  <a:gd name="T7" fmla="*/ 306216 h 40"/>
                  <a:gd name="T8" fmla="*/ 677891 w 54"/>
                  <a:gd name="T9" fmla="*/ 455150 h 40"/>
                  <a:gd name="T10" fmla="*/ 927758 w 54"/>
                  <a:gd name="T11" fmla="*/ 574808 h 40"/>
                  <a:gd name="T12" fmla="*/ 1220884 w 54"/>
                  <a:gd name="T13" fmla="*/ 645748 h 40"/>
                  <a:gd name="T14" fmla="*/ 1480162 w 54"/>
                  <a:gd name="T15" fmla="*/ 688986 h 40"/>
                  <a:gd name="T16" fmla="*/ 1741862 w 54"/>
                  <a:gd name="T17" fmla="*/ 606301 h 40"/>
                  <a:gd name="T18" fmla="*/ 1708524 w 54"/>
                  <a:gd name="T19" fmla="*/ 944683 h 40"/>
                  <a:gd name="T20" fmla="*/ 1612169 w 54"/>
                  <a:gd name="T21" fmla="*/ 1250645 h 40"/>
                  <a:gd name="T22" fmla="*/ 1421907 w 54"/>
                  <a:gd name="T23" fmla="*/ 1452933 h 40"/>
                  <a:gd name="T24" fmla="*/ 1187180 w 54"/>
                  <a:gd name="T25" fmla="*/ 1519180 h 40"/>
                  <a:gd name="T26" fmla="*/ 901640 w 54"/>
                  <a:gd name="T27" fmla="*/ 1483891 h 40"/>
                  <a:gd name="T28" fmla="*/ 607813 w 54"/>
                  <a:gd name="T29" fmla="*/ 1213274 h 40"/>
                  <a:gd name="T30" fmla="*/ 320118 w 54"/>
                  <a:gd name="T31" fmla="*/ 755543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81653 w 149"/>
                  <a:gd name="T3" fmla="*/ 7093357 h 704"/>
                  <a:gd name="T4" fmla="*/ 490836 w 149"/>
                  <a:gd name="T5" fmla="*/ 16083563 h 704"/>
                  <a:gd name="T6" fmla="*/ 860241 w 149"/>
                  <a:gd name="T7" fmla="*/ 27482403 h 704"/>
                  <a:gd name="T8" fmla="*/ 1269570 w 149"/>
                  <a:gd name="T9" fmla="*/ 42311897 h 704"/>
                  <a:gd name="T10" fmla="*/ 1780866 w 149"/>
                  <a:gd name="T11" fmla="*/ 60676314 h 704"/>
                  <a:gd name="T12" fmla="*/ 2257915 w 149"/>
                  <a:gd name="T13" fmla="*/ 80378221 h 704"/>
                  <a:gd name="T14" fmla="*/ 2717958 w 149"/>
                  <a:gd name="T15" fmla="*/ 103004224 h 704"/>
                  <a:gd name="T16" fmla="*/ 3075790 w 149"/>
                  <a:gd name="T17" fmla="*/ 129248791 h 704"/>
                  <a:gd name="T18" fmla="*/ 3452755 w 149"/>
                  <a:gd name="T19" fmla="*/ 157136106 h 704"/>
                  <a:gd name="T20" fmla="*/ 3702841 w 149"/>
                  <a:gd name="T21" fmla="*/ 189280992 h 704"/>
                  <a:gd name="T22" fmla="*/ 3831282 w 149"/>
                  <a:gd name="T23" fmla="*/ 224498883 h 704"/>
                  <a:gd name="T24" fmla="*/ 3887438 w 149"/>
                  <a:gd name="T25" fmla="*/ 261313472 h 704"/>
                  <a:gd name="T26" fmla="*/ 3702841 w 149"/>
                  <a:gd name="T27" fmla="*/ 302446668 h 704"/>
                  <a:gd name="T28" fmla="*/ 3359400 w 149"/>
                  <a:gd name="T29" fmla="*/ 345995945 h 704"/>
                  <a:gd name="T30" fmla="*/ 2842323 w 149"/>
                  <a:gd name="T31" fmla="*/ 391792641 h 704"/>
                  <a:gd name="T32" fmla="*/ 2061650 w 149"/>
                  <a:gd name="T33" fmla="*/ 442263145 h 704"/>
                  <a:gd name="T34" fmla="*/ 1194839 w 149"/>
                  <a:gd name="T35" fmla="*/ 499464899 h 704"/>
                  <a:gd name="T36" fmla="*/ 652403 w 149"/>
                  <a:gd name="T37" fmla="*/ 552403228 h 704"/>
                  <a:gd name="T38" fmla="*/ 309228 w 149"/>
                  <a:gd name="T39" fmla="*/ 601273895 h 704"/>
                  <a:gd name="T40" fmla="*/ 181653 w 149"/>
                  <a:gd name="T41" fmla="*/ 648297287 h 704"/>
                  <a:gd name="T42" fmla="*/ 181653 w 149"/>
                  <a:gd name="T43" fmla="*/ 693001918 h 704"/>
                  <a:gd name="T44" fmla="*/ 252421 w 149"/>
                  <a:gd name="T45" fmla="*/ 734542734 h 704"/>
                  <a:gd name="T46" fmla="*/ 378038 w 149"/>
                  <a:gd name="T47" fmla="*/ 770998739 h 704"/>
                  <a:gd name="T48" fmla="*/ 434683 w 149"/>
                  <a:gd name="T49" fmla="*/ 806623448 h 704"/>
                  <a:gd name="T50" fmla="*/ 1269570 w 149"/>
                  <a:gd name="T51" fmla="*/ 788253317 h 704"/>
                  <a:gd name="T52" fmla="*/ 1194839 w 149"/>
                  <a:gd name="T53" fmla="*/ 779140838 h 704"/>
                  <a:gd name="T54" fmla="*/ 1112740 w 149"/>
                  <a:gd name="T55" fmla="*/ 752895826 h 704"/>
                  <a:gd name="T56" fmla="*/ 1019483 w 149"/>
                  <a:gd name="T57" fmla="*/ 712559399 h 704"/>
                  <a:gd name="T58" fmla="*/ 1087086 w 149"/>
                  <a:gd name="T59" fmla="*/ 658881816 h 704"/>
                  <a:gd name="T60" fmla="*/ 1269570 w 149"/>
                  <a:gd name="T61" fmla="*/ 594714974 h 704"/>
                  <a:gd name="T62" fmla="*/ 1780866 w 149"/>
                  <a:gd name="T63" fmla="*/ 521448266 h 704"/>
                  <a:gd name="T64" fmla="*/ 2646288 w 149"/>
                  <a:gd name="T65" fmla="*/ 442263145 h 704"/>
                  <a:gd name="T66" fmla="*/ 3981277 w 149"/>
                  <a:gd name="T67" fmla="*/ 358460043 h 704"/>
                  <a:gd name="T68" fmla="*/ 4415951 w 149"/>
                  <a:gd name="T69" fmla="*/ 319701474 h 704"/>
                  <a:gd name="T70" fmla="*/ 4597954 w 149"/>
                  <a:gd name="T71" fmla="*/ 269108296 h 704"/>
                  <a:gd name="T72" fmla="*/ 4446870 w 149"/>
                  <a:gd name="T73" fmla="*/ 210718423 h 704"/>
                  <a:gd name="T74" fmla="*/ 4037457 w 149"/>
                  <a:gd name="T75" fmla="*/ 153516659 h 704"/>
                  <a:gd name="T76" fmla="*/ 3359400 w 149"/>
                  <a:gd name="T77" fmla="*/ 97505258 h 704"/>
                  <a:gd name="T78" fmla="*/ 2490034 w 149"/>
                  <a:gd name="T79" fmla="*/ 50514795 h 704"/>
                  <a:gd name="T80" fmla="*/ 1351133 w 149"/>
                  <a:gd name="T81" fmla="*/ 16083563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15798700 w 128"/>
                <a:gd name="T1" fmla="*/ 0 h 217"/>
                <a:gd name="T2" fmla="*/ 17674545 w 128"/>
                <a:gd name="T3" fmla="*/ 13858961 h 217"/>
                <a:gd name="T4" fmla="*/ 19338593 w 128"/>
                <a:gd name="T5" fmla="*/ 41449151 h 217"/>
                <a:gd name="T6" fmla="*/ 20656761 w 128"/>
                <a:gd name="T7" fmla="*/ 76906916 h 217"/>
                <a:gd name="T8" fmla="*/ 21536954 w 128"/>
                <a:gd name="T9" fmla="*/ 119393554 h 217"/>
                <a:gd name="T10" fmla="*/ 21346119 w 128"/>
                <a:gd name="T11" fmla="*/ 170067839 h 217"/>
                <a:gd name="T12" fmla="*/ 19524295 w 128"/>
                <a:gd name="T13" fmla="*/ 222278328 h 217"/>
                <a:gd name="T14" fmla="*/ 15798700 w 128"/>
                <a:gd name="T15" fmla="*/ 277074783 h 217"/>
                <a:gd name="T16" fmla="*/ 10060463 w 128"/>
                <a:gd name="T17" fmla="*/ 332382625 h 217"/>
                <a:gd name="T18" fmla="*/ 8273557 w 128"/>
                <a:gd name="T19" fmla="*/ 326198657 h 217"/>
                <a:gd name="T20" fmla="*/ 6397679 w 128"/>
                <a:gd name="T21" fmla="*/ 321622684 h 217"/>
                <a:gd name="T22" fmla="*/ 4406442 w 128"/>
                <a:gd name="T23" fmla="*/ 313889329 h 217"/>
                <a:gd name="T24" fmla="*/ 2668719 w 128"/>
                <a:gd name="T25" fmla="*/ 307705806 h 217"/>
                <a:gd name="T26" fmla="*/ 1318617 w 128"/>
                <a:gd name="T27" fmla="*/ 300216552 h 217"/>
                <a:gd name="T28" fmla="*/ 343399 w 128"/>
                <a:gd name="T29" fmla="*/ 290933475 h 217"/>
                <a:gd name="T30" fmla="*/ 0 w 128"/>
                <a:gd name="T31" fmla="*/ 280174338 h 217"/>
                <a:gd name="T32" fmla="*/ 207078 w 128"/>
                <a:gd name="T33" fmla="*/ 272440713 h 217"/>
                <a:gd name="T34" fmla="*/ 2186675 w 128"/>
                <a:gd name="T35" fmla="*/ 261678597 h 217"/>
                <a:gd name="T36" fmla="*/ 4858596 w 128"/>
                <a:gd name="T37" fmla="*/ 246955309 h 217"/>
                <a:gd name="T38" fmla="*/ 7737182 w 128"/>
                <a:gd name="T39" fmla="*/ 230011928 h 217"/>
                <a:gd name="T40" fmla="*/ 10596717 w 128"/>
                <a:gd name="T41" fmla="*/ 205332944 h 217"/>
                <a:gd name="T42" fmla="*/ 13263715 w 128"/>
                <a:gd name="T43" fmla="*/ 171597864 h 217"/>
                <a:gd name="T44" fmla="*/ 15326474 w 128"/>
                <a:gd name="T45" fmla="*/ 127069298 h 217"/>
                <a:gd name="T46" fmla="*/ 16321377 w 128"/>
                <a:gd name="T47" fmla="*/ 70722678 h 217"/>
                <a:gd name="T48" fmla="*/ 15798700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33659496 w 117"/>
                <a:gd name="T1" fmla="*/ 0 h 132"/>
                <a:gd name="T2" fmla="*/ 0 w 117"/>
                <a:gd name="T3" fmla="*/ 312758574 h 132"/>
                <a:gd name="T4" fmla="*/ 5266797 w 117"/>
                <a:gd name="T5" fmla="*/ 324064975 h 132"/>
                <a:gd name="T6" fmla="*/ 24693533 w 117"/>
                <a:gd name="T7" fmla="*/ 363481799 h 132"/>
                <a:gd name="T8" fmla="*/ 51761695 w 117"/>
                <a:gd name="T9" fmla="*/ 451667977 h 132"/>
                <a:gd name="T10" fmla="*/ 81919322 w 117"/>
                <a:gd name="T11" fmla="*/ 587260616 h 132"/>
                <a:gd name="T12" fmla="*/ 117724316 w 117"/>
                <a:gd name="T13" fmla="*/ 775634619 h 132"/>
                <a:gd name="T14" fmla="*/ 149623322 w 117"/>
                <a:gd name="T15" fmla="*/ 1000328418 h 132"/>
                <a:gd name="T16" fmla="*/ 181895182 w 117"/>
                <a:gd name="T17" fmla="*/ 1287767782 h 132"/>
                <a:gd name="T18" fmla="*/ 206568198 w 117"/>
                <a:gd name="T19" fmla="*/ 1651249581 h 132"/>
                <a:gd name="T20" fmla="*/ 208311161 w 117"/>
                <a:gd name="T21" fmla="*/ 1501479876 h 132"/>
                <a:gd name="T22" fmla="*/ 204847994 w 117"/>
                <a:gd name="T23" fmla="*/ 1338491017 h 132"/>
                <a:gd name="T24" fmla="*/ 192373397 w 117"/>
                <a:gd name="T25" fmla="*/ 1124778909 h 132"/>
                <a:gd name="T26" fmla="*/ 176607841 w 117"/>
                <a:gd name="T27" fmla="*/ 925431162 h 132"/>
                <a:gd name="T28" fmla="*/ 158353038 w 117"/>
                <a:gd name="T29" fmla="*/ 725819023 h 132"/>
                <a:gd name="T30" fmla="*/ 138870981 w 117"/>
                <a:gd name="T31" fmla="*/ 561948878 h 132"/>
                <a:gd name="T32" fmla="*/ 119465787 w 117"/>
                <a:gd name="T33" fmla="*/ 451667977 h 132"/>
                <a:gd name="T34" fmla="*/ 102933421 w 117"/>
                <a:gd name="T35" fmla="*/ 398888613 h 132"/>
                <a:gd name="T36" fmla="*/ 122928927 w 117"/>
                <a:gd name="T37" fmla="*/ 363481799 h 132"/>
                <a:gd name="T38" fmla="*/ 140677155 w 117"/>
                <a:gd name="T39" fmla="*/ 348236781 h 132"/>
                <a:gd name="T40" fmla="*/ 158353038 w 117"/>
                <a:gd name="T41" fmla="*/ 324064975 h 132"/>
                <a:gd name="T42" fmla="*/ 174885395 w 117"/>
                <a:gd name="T43" fmla="*/ 312758574 h 132"/>
                <a:gd name="T44" fmla="*/ 187169785 w 117"/>
                <a:gd name="T45" fmla="*/ 298679668 h 132"/>
                <a:gd name="T46" fmla="*/ 194158773 w 117"/>
                <a:gd name="T47" fmla="*/ 274502041 h 132"/>
                <a:gd name="T48" fmla="*/ 201363478 w 117"/>
                <a:gd name="T49" fmla="*/ 263269210 h 132"/>
                <a:gd name="T50" fmla="*/ 203107300 w 117"/>
                <a:gd name="T51" fmla="*/ 263269210 h 132"/>
                <a:gd name="T52" fmla="*/ 133659496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46235367 w 29"/>
                <a:gd name="T1" fmla="*/ 0 h 77"/>
                <a:gd name="T2" fmla="*/ 36669429 w 29"/>
                <a:gd name="T3" fmla="*/ 0 h 77"/>
                <a:gd name="T4" fmla="*/ 25509168 w 29"/>
                <a:gd name="T5" fmla="*/ 57897791 h 77"/>
                <a:gd name="T6" fmla="*/ 14348907 w 29"/>
                <a:gd name="T7" fmla="*/ 132196364 h 77"/>
                <a:gd name="T8" fmla="*/ 6377292 w 29"/>
                <a:gd name="T9" fmla="*/ 280302203 h 77"/>
                <a:gd name="T10" fmla="*/ 1594323 w 29"/>
                <a:gd name="T11" fmla="*/ 441392116 h 77"/>
                <a:gd name="T12" fmla="*/ 0 w 29"/>
                <a:gd name="T13" fmla="*/ 647519711 h 77"/>
                <a:gd name="T14" fmla="*/ 4782969 w 29"/>
                <a:gd name="T15" fmla="*/ 882806528 h 77"/>
                <a:gd name="T16" fmla="*/ 17537553 w 29"/>
                <a:gd name="T17" fmla="*/ 1129253633 h 77"/>
                <a:gd name="T18" fmla="*/ 23914845 w 29"/>
                <a:gd name="T19" fmla="*/ 779615054 h 77"/>
                <a:gd name="T20" fmla="*/ 30292137 w 29"/>
                <a:gd name="T21" fmla="*/ 544329820 h 77"/>
                <a:gd name="T22" fmla="*/ 36669429 w 29"/>
                <a:gd name="T23" fmla="*/ 321925393 h 77"/>
                <a:gd name="T24" fmla="*/ 4623536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797519 h 237"/>
                <a:gd name="T4" fmla="*/ 952995 w 257"/>
                <a:gd name="T5" fmla="*/ 7530207 h 237"/>
                <a:gd name="T6" fmla="*/ 1893206 w 257"/>
                <a:gd name="T7" fmla="*/ 11308050 h 237"/>
                <a:gd name="T8" fmla="*/ 3485541 w 257"/>
                <a:gd name="T9" fmla="*/ 14752424 h 237"/>
                <a:gd name="T10" fmla="*/ 5750576 w 257"/>
                <a:gd name="T11" fmla="*/ 17953671 h 237"/>
                <a:gd name="T12" fmla="*/ 8636111 w 257"/>
                <a:gd name="T13" fmla="*/ 21244493 h 237"/>
                <a:gd name="T14" fmla="*/ 12114449 w 257"/>
                <a:gd name="T15" fmla="*/ 24253532 h 237"/>
                <a:gd name="T16" fmla="*/ 16197018 w 257"/>
                <a:gd name="T17" fmla="*/ 26783616 h 237"/>
                <a:gd name="T18" fmla="*/ 21350455 w 257"/>
                <a:gd name="T19" fmla="*/ 29217325 h 237"/>
                <a:gd name="T20" fmla="*/ 27307946 w 257"/>
                <a:gd name="T21" fmla="*/ 31303021 h 237"/>
                <a:gd name="T22" fmla="*/ 33690551 w 257"/>
                <a:gd name="T23" fmla="*/ 32987091 h 237"/>
                <a:gd name="T24" fmla="*/ 41556136 w 257"/>
                <a:gd name="T25" fmla="*/ 34317591 h 237"/>
                <a:gd name="T26" fmla="*/ 50191314 w 257"/>
                <a:gd name="T27" fmla="*/ 35228163 h 237"/>
                <a:gd name="T28" fmla="*/ 59697976 w 257"/>
                <a:gd name="T29" fmla="*/ 35709582 h 237"/>
                <a:gd name="T30" fmla="*/ 69867640 w 257"/>
                <a:gd name="T31" fmla="*/ 35515498 h 237"/>
                <a:gd name="T32" fmla="*/ 81628992 w 257"/>
                <a:gd name="T33" fmla="*/ 34921182 h 237"/>
                <a:gd name="T34" fmla="*/ 71181952 w 257"/>
                <a:gd name="T35" fmla="*/ 34189893 h 237"/>
                <a:gd name="T36" fmla="*/ 61950822 w 257"/>
                <a:gd name="T37" fmla="*/ 33114161 h 237"/>
                <a:gd name="T38" fmla="*/ 53915263 w 257"/>
                <a:gd name="T39" fmla="*/ 31911559 h 237"/>
                <a:gd name="T40" fmla="*/ 46983626 w 257"/>
                <a:gd name="T41" fmla="*/ 30707579 h 237"/>
                <a:gd name="T42" fmla="*/ 40620497 w 257"/>
                <a:gd name="T43" fmla="*/ 29092640 h 237"/>
                <a:gd name="T44" fmla="*/ 35583758 w 257"/>
                <a:gd name="T45" fmla="*/ 27382813 h 237"/>
                <a:gd name="T46" fmla="*/ 30805655 w 257"/>
                <a:gd name="T47" fmla="*/ 25456179 h 237"/>
                <a:gd name="T48" fmla="*/ 26729181 w 257"/>
                <a:gd name="T49" fmla="*/ 23370633 h 237"/>
                <a:gd name="T50" fmla="*/ 22884014 w 257"/>
                <a:gd name="T51" fmla="*/ 21244493 h 237"/>
                <a:gd name="T52" fmla="*/ 19405620 w 257"/>
                <a:gd name="T53" fmla="*/ 18841404 h 237"/>
                <a:gd name="T54" fmla="*/ 16552222 w 257"/>
                <a:gd name="T55" fmla="*/ 16147167 h 237"/>
                <a:gd name="T56" fmla="*/ 13655597 w 257"/>
                <a:gd name="T57" fmla="*/ 13234496 h 237"/>
                <a:gd name="T58" fmla="*/ 10446892 w 257"/>
                <a:gd name="T59" fmla="*/ 10417078 h 237"/>
                <a:gd name="T60" fmla="*/ 7323413 w 257"/>
                <a:gd name="T61" fmla="*/ 7098648 h 237"/>
                <a:gd name="T62" fmla="*/ 3837893 w 257"/>
                <a:gd name="T63" fmla="*/ 360511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5893517 w 124"/>
                <a:gd name="T1" fmla="*/ 0 h 110"/>
                <a:gd name="T2" fmla="*/ 41644986 w 124"/>
                <a:gd name="T3" fmla="*/ 18539838 h 110"/>
                <a:gd name="T4" fmla="*/ 40258677 w 124"/>
                <a:gd name="T5" fmla="*/ 18325179 h 110"/>
                <a:gd name="T6" fmla="*/ 35945769 w 124"/>
                <a:gd name="T7" fmla="*/ 17997113 h 110"/>
                <a:gd name="T8" fmla="*/ 29919426 w 124"/>
                <a:gd name="T9" fmla="*/ 17303261 h 110"/>
                <a:gd name="T10" fmla="*/ 22861378 w 124"/>
                <a:gd name="T11" fmla="*/ 16975175 h 110"/>
                <a:gd name="T12" fmla="*/ 15127503 w 124"/>
                <a:gd name="T13" fmla="*/ 16625449 h 110"/>
                <a:gd name="T14" fmla="*/ 8444013 w 124"/>
                <a:gd name="T15" fmla="*/ 16848756 h 110"/>
                <a:gd name="T16" fmla="*/ 3027236 w 124"/>
                <a:gd name="T17" fmla="*/ 17517887 h 110"/>
                <a:gd name="T18" fmla="*/ 0 w 124"/>
                <a:gd name="T19" fmla="*/ 18889531 h 110"/>
                <a:gd name="T20" fmla="*/ 1373771 w 124"/>
                <a:gd name="T21" fmla="*/ 16848756 h 110"/>
                <a:gd name="T22" fmla="*/ 2659446 w 124"/>
                <a:gd name="T23" fmla="*/ 15284144 h 110"/>
                <a:gd name="T24" fmla="*/ 5396910 w 124"/>
                <a:gd name="T25" fmla="*/ 14052710 h 110"/>
                <a:gd name="T26" fmla="*/ 8444013 w 124"/>
                <a:gd name="T27" fmla="*/ 13029438 h 110"/>
                <a:gd name="T28" fmla="*/ 12100017 w 124"/>
                <a:gd name="T29" fmla="*/ 12362144 h 110"/>
                <a:gd name="T30" fmla="*/ 15789388 w 124"/>
                <a:gd name="T31" fmla="*/ 12139158 h 110"/>
                <a:gd name="T32" fmla="*/ 19814877 w 124"/>
                <a:gd name="T33" fmla="*/ 12139158 h 110"/>
                <a:gd name="T34" fmla="*/ 24233380 w 124"/>
                <a:gd name="T35" fmla="*/ 12701370 h 110"/>
                <a:gd name="T36" fmla="*/ 24466748 w 124"/>
                <a:gd name="T37" fmla="*/ 12139158 h 110"/>
                <a:gd name="T38" fmla="*/ 23471279 w 124"/>
                <a:gd name="T39" fmla="*/ 9640623 h 110"/>
                <a:gd name="T40" fmla="*/ 22471970 w 124"/>
                <a:gd name="T41" fmla="*/ 6527099 h 110"/>
                <a:gd name="T42" fmla="*/ 21810086 w 124"/>
                <a:gd name="T43" fmla="*/ 5155533 h 110"/>
                <a:gd name="T44" fmla="*/ 21205747 w 124"/>
                <a:gd name="T45" fmla="*/ 5155533 h 110"/>
                <a:gd name="T46" fmla="*/ 20443801 w 124"/>
                <a:gd name="T47" fmla="*/ 4942860 h 110"/>
                <a:gd name="T48" fmla="*/ 19814877 w 124"/>
                <a:gd name="T49" fmla="*/ 4488482 h 110"/>
                <a:gd name="T50" fmla="*/ 19210990 w 124"/>
                <a:gd name="T51" fmla="*/ 3954315 h 110"/>
                <a:gd name="T52" fmla="*/ 19210990 w 124"/>
                <a:gd name="T53" fmla="*/ 3251786 h 110"/>
                <a:gd name="T54" fmla="*/ 19814877 w 124"/>
                <a:gd name="T55" fmla="*/ 2360164 h 110"/>
                <a:gd name="T56" fmla="*/ 22185344 w 124"/>
                <a:gd name="T57" fmla="*/ 1371134 h 110"/>
                <a:gd name="T58" fmla="*/ 2589351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1095405 w 46"/>
                <a:gd name="T1" fmla="*/ 0 h 94"/>
                <a:gd name="T2" fmla="*/ 7100071 w 46"/>
                <a:gd name="T3" fmla="*/ 5061541 h 94"/>
                <a:gd name="T4" fmla="*/ 5346880 w 46"/>
                <a:gd name="T5" fmla="*/ 8290760 h 94"/>
                <a:gd name="T6" fmla="*/ 3907143 w 46"/>
                <a:gd name="T7" fmla="*/ 10550751 h 94"/>
                <a:gd name="T8" fmla="*/ 0 w 46"/>
                <a:gd name="T9" fmla="*/ 12546160 h 94"/>
                <a:gd name="T10" fmla="*/ 4296422 w 46"/>
                <a:gd name="T11" fmla="*/ 11723474 h 94"/>
                <a:gd name="T12" fmla="*/ 8294604 w 46"/>
                <a:gd name="T13" fmla="*/ 10656490 h 94"/>
                <a:gd name="T14" fmla="*/ 11488259 w 46"/>
                <a:gd name="T15" fmla="*/ 9201391 h 94"/>
                <a:gd name="T16" fmla="*/ 14297092 w 46"/>
                <a:gd name="T17" fmla="*/ 7601523 h 94"/>
                <a:gd name="T18" fmla="*/ 16029884 w 46"/>
                <a:gd name="T19" fmla="*/ 5857080 h 94"/>
                <a:gd name="T20" fmla="*/ 16442276 w 46"/>
                <a:gd name="T21" fmla="*/ 3974249 h 94"/>
                <a:gd name="T22" fmla="*/ 14948153 w 46"/>
                <a:gd name="T23" fmla="*/ 1994919 h 94"/>
                <a:gd name="T24" fmla="*/ 11095405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1810765 w 149"/>
                <a:gd name="T3" fmla="*/ 29385587 h 704"/>
                <a:gd name="T4" fmla="*/ 4776045 w 149"/>
                <a:gd name="T5" fmla="*/ 67893635 h 704"/>
                <a:gd name="T6" fmla="*/ 8379011 w 149"/>
                <a:gd name="T7" fmla="*/ 115383002 h 704"/>
                <a:gd name="T8" fmla="*/ 12250636 w 149"/>
                <a:gd name="T9" fmla="*/ 178680303 h 704"/>
                <a:gd name="T10" fmla="*/ 17373201 w 149"/>
                <a:gd name="T11" fmla="*/ 255739035 h 704"/>
                <a:gd name="T12" fmla="*/ 21881926 w 149"/>
                <a:gd name="T13" fmla="*/ 338581059 h 704"/>
                <a:gd name="T14" fmla="*/ 26299956 w 149"/>
                <a:gd name="T15" fmla="*/ 435019053 h 704"/>
                <a:gd name="T16" fmla="*/ 29920509 w 149"/>
                <a:gd name="T17" fmla="*/ 545805731 h 704"/>
                <a:gd name="T18" fmla="*/ 33437181 w 149"/>
                <a:gd name="T19" fmla="*/ 662590782 h 704"/>
                <a:gd name="T20" fmla="*/ 35931784 w 149"/>
                <a:gd name="T21" fmla="*/ 796964166 h 704"/>
                <a:gd name="T22" fmla="*/ 37056023 w 149"/>
                <a:gd name="T23" fmla="*/ 946313666 h 704"/>
                <a:gd name="T24" fmla="*/ 37655775 w 149"/>
                <a:gd name="T25" fmla="*/ 1101631069 h 704"/>
                <a:gd name="T26" fmla="*/ 35931784 w 149"/>
                <a:gd name="T27" fmla="*/ 1275862247 h 704"/>
                <a:gd name="T28" fmla="*/ 32539701 w 149"/>
                <a:gd name="T29" fmla="*/ 1459591399 h 704"/>
                <a:gd name="T30" fmla="*/ 27555833 w 149"/>
                <a:gd name="T31" fmla="*/ 1651421687 h 704"/>
                <a:gd name="T32" fmla="*/ 20078196 w 149"/>
                <a:gd name="T33" fmla="*/ 1864628008 h 704"/>
                <a:gd name="T34" fmla="*/ 11683310 w 149"/>
                <a:gd name="T35" fmla="*/ 2105441902 h 704"/>
                <a:gd name="T36" fmla="*/ 6227821 w 149"/>
                <a:gd name="T37" fmla="*/ 2147483646 h 704"/>
                <a:gd name="T38" fmla="*/ 2965225 w 149"/>
                <a:gd name="T39" fmla="*/ 2147483646 h 704"/>
                <a:gd name="T40" fmla="*/ 1810765 w 149"/>
                <a:gd name="T41" fmla="*/ 2147483646 h 704"/>
                <a:gd name="T42" fmla="*/ 1810765 w 149"/>
                <a:gd name="T43" fmla="*/ 2147483646 h 704"/>
                <a:gd name="T44" fmla="*/ 2361184 w 149"/>
                <a:gd name="T45" fmla="*/ 2147483646 h 704"/>
                <a:gd name="T46" fmla="*/ 3621506 w 149"/>
                <a:gd name="T47" fmla="*/ 2147483646 h 704"/>
                <a:gd name="T48" fmla="*/ 4202333 w 149"/>
                <a:gd name="T49" fmla="*/ 2147483646 h 704"/>
                <a:gd name="T50" fmla="*/ 12250636 w 149"/>
                <a:gd name="T51" fmla="*/ 2147483646 h 704"/>
                <a:gd name="T52" fmla="*/ 11683310 w 149"/>
                <a:gd name="T53" fmla="*/ 2147483646 h 704"/>
                <a:gd name="T54" fmla="*/ 10786455 w 149"/>
                <a:gd name="T55" fmla="*/ 2147483646 h 704"/>
                <a:gd name="T56" fmla="*/ 9842313 w 149"/>
                <a:gd name="T57" fmla="*/ 2147483646 h 704"/>
                <a:gd name="T58" fmla="*/ 10447377 w 149"/>
                <a:gd name="T59" fmla="*/ 2147483646 h 704"/>
                <a:gd name="T60" fmla="*/ 12250636 w 149"/>
                <a:gd name="T61" fmla="*/ 2147483646 h 704"/>
                <a:gd name="T62" fmla="*/ 17373201 w 149"/>
                <a:gd name="T63" fmla="*/ 2147483646 h 704"/>
                <a:gd name="T64" fmla="*/ 25745079 w 149"/>
                <a:gd name="T65" fmla="*/ 1864628008 h 704"/>
                <a:gd name="T66" fmla="*/ 38557124 w 149"/>
                <a:gd name="T67" fmla="*/ 1512520132 h 704"/>
                <a:gd name="T68" fmla="*/ 42729070 w 149"/>
                <a:gd name="T69" fmla="*/ 1348752657 h 704"/>
                <a:gd name="T70" fmla="*/ 44570067 w 149"/>
                <a:gd name="T71" fmla="*/ 1135545193 h 704"/>
                <a:gd name="T72" fmla="*/ 43068530 w 149"/>
                <a:gd name="T73" fmla="*/ 888427374 h 704"/>
                <a:gd name="T74" fmla="*/ 39236487 w 149"/>
                <a:gd name="T75" fmla="*/ 647625787 h 704"/>
                <a:gd name="T76" fmla="*/ 32539701 w 149"/>
                <a:gd name="T77" fmla="*/ 410888959 h 704"/>
                <a:gd name="T78" fmla="*/ 24250511 w 149"/>
                <a:gd name="T79" fmla="*/ 212777959 h 704"/>
                <a:gd name="T80" fmla="*/ 13152375 w 149"/>
                <a:gd name="T81" fmla="*/ 67893635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5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5BBBF38-3A17-4DF6-8E4B-09D4F1662FB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9531184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2DA9DB8-1CDF-4DBA-9626-E9758C36CEC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5627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41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835" indent="0">
              <a:buNone/>
              <a:defRPr sz="2000" b="1"/>
            </a:lvl2pPr>
            <a:lvl3pPr marL="899708" indent="0">
              <a:buNone/>
              <a:defRPr sz="1800" b="1"/>
            </a:lvl3pPr>
            <a:lvl4pPr marL="1349561" indent="0">
              <a:buNone/>
              <a:defRPr sz="1600" b="1"/>
            </a:lvl4pPr>
            <a:lvl5pPr marL="1799414" indent="0">
              <a:buNone/>
              <a:defRPr sz="1600" b="1"/>
            </a:lvl5pPr>
            <a:lvl6pPr marL="2248890" indent="0">
              <a:buNone/>
              <a:defRPr sz="1600" b="1"/>
            </a:lvl6pPr>
            <a:lvl7pPr marL="2698799" indent="0">
              <a:buNone/>
              <a:defRPr sz="1600" b="1"/>
            </a:lvl7pPr>
            <a:lvl8pPr marL="3148697" indent="0">
              <a:buNone/>
              <a:defRPr sz="1600" b="1"/>
            </a:lvl8pPr>
            <a:lvl9pPr marL="359856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523" y="1151341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835" indent="0">
              <a:buNone/>
              <a:defRPr sz="2000" b="1"/>
            </a:lvl2pPr>
            <a:lvl3pPr marL="899708" indent="0">
              <a:buNone/>
              <a:defRPr sz="1800" b="1"/>
            </a:lvl3pPr>
            <a:lvl4pPr marL="1349561" indent="0">
              <a:buNone/>
              <a:defRPr sz="1600" b="1"/>
            </a:lvl4pPr>
            <a:lvl5pPr marL="1799414" indent="0">
              <a:buNone/>
              <a:defRPr sz="1600" b="1"/>
            </a:lvl5pPr>
            <a:lvl6pPr marL="2248890" indent="0">
              <a:buNone/>
              <a:defRPr sz="1600" b="1"/>
            </a:lvl6pPr>
            <a:lvl7pPr marL="2698799" indent="0">
              <a:buNone/>
              <a:defRPr sz="1600" b="1"/>
            </a:lvl7pPr>
            <a:lvl8pPr marL="3148697" indent="0">
              <a:buNone/>
              <a:defRPr sz="1600" b="1"/>
            </a:lvl8pPr>
            <a:lvl9pPr marL="359856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52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143C030-1C49-4824-BF1F-CE13F9B71CD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3183392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21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1336" indent="0">
              <a:buNone/>
              <a:defRPr sz="1400"/>
            </a:lvl2pPr>
            <a:lvl3pPr marL="682842" indent="0">
              <a:buNone/>
              <a:defRPr sz="1200"/>
            </a:lvl3pPr>
            <a:lvl4pPr marL="1024264" indent="0">
              <a:buNone/>
              <a:defRPr sz="1100"/>
            </a:lvl4pPr>
            <a:lvl5pPr marL="1365684" indent="0">
              <a:buNone/>
              <a:defRPr sz="1100"/>
            </a:lvl5pPr>
            <a:lvl6pPr marL="1707191" indent="0">
              <a:buNone/>
              <a:defRPr sz="1100"/>
            </a:lvl6pPr>
            <a:lvl7pPr marL="2048525" indent="0">
              <a:buNone/>
              <a:defRPr sz="1100"/>
            </a:lvl7pPr>
            <a:lvl8pPr marL="2389860" indent="0">
              <a:buNone/>
              <a:defRPr sz="1100"/>
            </a:lvl8pPr>
            <a:lvl9pPr marL="2731251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716BBCC-AD19-4516-BFC6-8C25A9D017E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4342936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1A2F0AD-6B2B-4858-80B8-A19238EC457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234400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336" indent="0">
              <a:buNone/>
              <a:defRPr sz="1500" b="1"/>
            </a:lvl2pPr>
            <a:lvl3pPr marL="682842" indent="0">
              <a:buNone/>
              <a:defRPr sz="1400" b="1"/>
            </a:lvl3pPr>
            <a:lvl4pPr marL="1024264" indent="0">
              <a:buNone/>
              <a:defRPr sz="1200" b="1"/>
            </a:lvl4pPr>
            <a:lvl5pPr marL="1365684" indent="0">
              <a:buNone/>
              <a:defRPr sz="1200" b="1"/>
            </a:lvl5pPr>
            <a:lvl6pPr marL="1707191" indent="0">
              <a:buNone/>
              <a:defRPr sz="1200" b="1"/>
            </a:lvl6pPr>
            <a:lvl7pPr marL="2048525" indent="0">
              <a:buNone/>
              <a:defRPr sz="1200" b="1"/>
            </a:lvl7pPr>
            <a:lvl8pPr marL="2389860" indent="0">
              <a:buNone/>
              <a:defRPr sz="1200" b="1"/>
            </a:lvl8pPr>
            <a:lvl9pPr marL="273125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2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336" indent="0">
              <a:buNone/>
              <a:defRPr sz="1500" b="1"/>
            </a:lvl2pPr>
            <a:lvl3pPr marL="682842" indent="0">
              <a:buNone/>
              <a:defRPr sz="1400" b="1"/>
            </a:lvl3pPr>
            <a:lvl4pPr marL="1024264" indent="0">
              <a:buNone/>
              <a:defRPr sz="1200" b="1"/>
            </a:lvl4pPr>
            <a:lvl5pPr marL="1365684" indent="0">
              <a:buNone/>
              <a:defRPr sz="1200" b="1"/>
            </a:lvl5pPr>
            <a:lvl6pPr marL="1707191" indent="0">
              <a:buNone/>
              <a:defRPr sz="1200" b="1"/>
            </a:lvl6pPr>
            <a:lvl7pPr marL="2048525" indent="0">
              <a:buNone/>
              <a:defRPr sz="1200" b="1"/>
            </a:lvl7pPr>
            <a:lvl8pPr marL="2389860" indent="0">
              <a:buNone/>
              <a:defRPr sz="1200" b="1"/>
            </a:lvl8pPr>
            <a:lvl9pPr marL="273125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2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27F9884-4EEE-4D7B-ADE4-53AC3CACDBD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8263622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5E529FA-2DDB-4551-9789-81E3D80EED5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55506280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B116BBB-9CF2-4620-A6EE-C0E81968C2B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66585043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003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1336" indent="0">
              <a:buNone/>
              <a:defRPr sz="900"/>
            </a:lvl2pPr>
            <a:lvl3pPr marL="682842" indent="0">
              <a:buNone/>
              <a:defRPr sz="800"/>
            </a:lvl3pPr>
            <a:lvl4pPr marL="1024264" indent="0">
              <a:buNone/>
              <a:defRPr sz="700"/>
            </a:lvl4pPr>
            <a:lvl5pPr marL="1365684" indent="0">
              <a:buNone/>
              <a:defRPr sz="700"/>
            </a:lvl5pPr>
            <a:lvl6pPr marL="1707191" indent="0">
              <a:buNone/>
              <a:defRPr sz="700"/>
            </a:lvl6pPr>
            <a:lvl7pPr marL="2048525" indent="0">
              <a:buNone/>
              <a:defRPr sz="700"/>
            </a:lvl7pPr>
            <a:lvl8pPr marL="2389860" indent="0">
              <a:buNone/>
              <a:defRPr sz="700"/>
            </a:lvl8pPr>
            <a:lvl9pPr marL="273125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23145AB-2D34-44D1-A091-369D85EE3E2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8517428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1336" indent="0">
              <a:buNone/>
              <a:defRPr sz="2100"/>
            </a:lvl2pPr>
            <a:lvl3pPr marL="682842" indent="0">
              <a:buNone/>
              <a:defRPr sz="1800"/>
            </a:lvl3pPr>
            <a:lvl4pPr marL="1024264" indent="0">
              <a:buNone/>
              <a:defRPr sz="1500"/>
            </a:lvl4pPr>
            <a:lvl5pPr marL="1365684" indent="0">
              <a:buNone/>
              <a:defRPr sz="1500"/>
            </a:lvl5pPr>
            <a:lvl6pPr marL="1707191" indent="0">
              <a:buNone/>
              <a:defRPr sz="1500"/>
            </a:lvl6pPr>
            <a:lvl7pPr marL="2048525" indent="0">
              <a:buNone/>
              <a:defRPr sz="1500"/>
            </a:lvl7pPr>
            <a:lvl8pPr marL="2389860" indent="0">
              <a:buNone/>
              <a:defRPr sz="1500"/>
            </a:lvl8pPr>
            <a:lvl9pPr marL="2731251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677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1336" indent="0">
              <a:buNone/>
              <a:defRPr sz="900"/>
            </a:lvl2pPr>
            <a:lvl3pPr marL="682842" indent="0">
              <a:buNone/>
              <a:defRPr sz="800"/>
            </a:lvl3pPr>
            <a:lvl4pPr marL="1024264" indent="0">
              <a:buNone/>
              <a:defRPr sz="700"/>
            </a:lvl4pPr>
            <a:lvl5pPr marL="1365684" indent="0">
              <a:buNone/>
              <a:defRPr sz="700"/>
            </a:lvl5pPr>
            <a:lvl6pPr marL="1707191" indent="0">
              <a:buNone/>
              <a:defRPr sz="700"/>
            </a:lvl6pPr>
            <a:lvl7pPr marL="2048525" indent="0">
              <a:buNone/>
              <a:defRPr sz="700"/>
            </a:lvl7pPr>
            <a:lvl8pPr marL="2389860" indent="0">
              <a:buNone/>
              <a:defRPr sz="700"/>
            </a:lvl8pPr>
            <a:lvl9pPr marL="273125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94158C5-99C3-4491-98EF-F92BBFCFD5D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86815685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9F96C80-72BA-4540-80DF-CB95C19ADD7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99711949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427" y="77433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433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491C379-9E25-430A-A318-E858F49FFD6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29689546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115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4E7ABC0-74A5-4972-92BF-BAAF91A7A8F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56188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DB34526-4C75-4539-80EB-15C7F4EA41B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9218892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115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73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366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749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9C70A2A-221E-4AF2-9820-E7CB4A4E8ED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422768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115" y="77433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E31509D2-34B6-4800-AD02-A54EAFA3CB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05715069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034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1336" indent="0" algn="ctr">
              <a:buNone/>
              <a:defRPr/>
            </a:lvl2pPr>
            <a:lvl3pPr marL="682842" indent="0" algn="ctr">
              <a:buNone/>
              <a:defRPr/>
            </a:lvl3pPr>
            <a:lvl4pPr marL="1024264" indent="0" algn="ctr">
              <a:buNone/>
              <a:defRPr/>
            </a:lvl4pPr>
            <a:lvl5pPr marL="1365684" indent="0" algn="ctr">
              <a:buNone/>
              <a:defRPr/>
            </a:lvl5pPr>
            <a:lvl6pPr marL="1707191" indent="0" algn="ctr">
              <a:buNone/>
              <a:defRPr/>
            </a:lvl6pPr>
            <a:lvl7pPr marL="2048525" indent="0" algn="ctr">
              <a:buNone/>
              <a:defRPr/>
            </a:lvl7pPr>
            <a:lvl8pPr marL="2389860" indent="0" algn="ctr">
              <a:buNone/>
              <a:defRPr/>
            </a:lvl8pPr>
            <a:lvl9pPr marL="2731251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3E75F46-BEB0-4E56-B8CF-AC19E6C0AA4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85519884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380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3872" indent="0" algn="ctr">
              <a:buNone/>
              <a:defRPr/>
            </a:lvl2pPr>
            <a:lvl3pPr marL="907965" indent="0" algn="ctr">
              <a:buNone/>
              <a:defRPr/>
            </a:lvl3pPr>
            <a:lvl4pPr marL="1361876" indent="0" algn="ctr">
              <a:buNone/>
              <a:defRPr/>
            </a:lvl4pPr>
            <a:lvl5pPr marL="1815929" indent="0" algn="ctr">
              <a:buNone/>
              <a:defRPr/>
            </a:lvl5pPr>
            <a:lvl6pPr marL="2269698" indent="0" algn="ctr">
              <a:buNone/>
              <a:defRPr/>
            </a:lvl6pPr>
            <a:lvl7pPr marL="2723635" indent="0" algn="ctr">
              <a:buNone/>
              <a:defRPr/>
            </a:lvl7pPr>
            <a:lvl8pPr marL="3177629" indent="0" algn="ctr">
              <a:buNone/>
              <a:defRPr/>
            </a:lvl8pPr>
            <a:lvl9pPr marL="3631595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fld id="{BF7C19C0-96CC-47C3-8BA5-CDCDEDFB7A74}" type="slidenum">
              <a:rPr lang="zh-TW" altLang="en-US" kern="0" smtClean="0">
                <a:sym typeface="Arial"/>
              </a:rPr>
              <a:pPr defTabSz="907965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421049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fld id="{C6965DB0-7AF9-4669-847C-61F2808BF3BD}" type="slidenum">
              <a:rPr lang="zh-TW" altLang="en-US" kern="0" smtClean="0">
                <a:sym typeface="Arial"/>
              </a:rPr>
              <a:pPr defTabSz="907965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6075977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27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3872" indent="0">
              <a:buNone/>
              <a:defRPr sz="1800"/>
            </a:lvl2pPr>
            <a:lvl3pPr marL="907965" indent="0">
              <a:buNone/>
              <a:defRPr sz="1600"/>
            </a:lvl3pPr>
            <a:lvl4pPr marL="1361876" indent="0">
              <a:buNone/>
              <a:defRPr sz="1400"/>
            </a:lvl4pPr>
            <a:lvl5pPr marL="1815929" indent="0">
              <a:buNone/>
              <a:defRPr sz="1400"/>
            </a:lvl5pPr>
            <a:lvl6pPr marL="2269698" indent="0">
              <a:buNone/>
              <a:defRPr sz="1400"/>
            </a:lvl6pPr>
            <a:lvl7pPr marL="2723635" indent="0">
              <a:buNone/>
              <a:defRPr sz="1400"/>
            </a:lvl7pPr>
            <a:lvl8pPr marL="3177629" indent="0">
              <a:buNone/>
              <a:defRPr sz="1400"/>
            </a:lvl8pPr>
            <a:lvl9pPr marL="3631595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fld id="{DF1E3C98-A43C-4000-9AA5-0B73D498E792}" type="slidenum">
              <a:rPr lang="zh-TW" altLang="en-US" kern="0" smtClean="0">
                <a:sym typeface="Arial"/>
              </a:rPr>
              <a:pPr defTabSz="907965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8089588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fld id="{BD88760B-77C9-4A53-9172-491A1F11FB67}" type="slidenum">
              <a:rPr lang="zh-TW" altLang="en-US" kern="0" smtClean="0">
                <a:sym typeface="Arial"/>
              </a:rPr>
              <a:pPr defTabSz="907965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1109372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872" indent="0">
              <a:buNone/>
              <a:defRPr sz="2000" b="1"/>
            </a:lvl2pPr>
            <a:lvl3pPr marL="907965" indent="0">
              <a:buNone/>
              <a:defRPr sz="1800" b="1"/>
            </a:lvl3pPr>
            <a:lvl4pPr marL="1361876" indent="0">
              <a:buNone/>
              <a:defRPr sz="1600" b="1"/>
            </a:lvl4pPr>
            <a:lvl5pPr marL="1815929" indent="0">
              <a:buNone/>
              <a:defRPr sz="1600" b="1"/>
            </a:lvl5pPr>
            <a:lvl6pPr marL="2269698" indent="0">
              <a:buNone/>
              <a:defRPr sz="1600" b="1"/>
            </a:lvl6pPr>
            <a:lvl7pPr marL="2723635" indent="0">
              <a:buNone/>
              <a:defRPr sz="1600" b="1"/>
            </a:lvl7pPr>
            <a:lvl8pPr marL="3177629" indent="0">
              <a:buNone/>
              <a:defRPr sz="1600" b="1"/>
            </a:lvl8pPr>
            <a:lvl9pPr marL="363159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453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872" indent="0">
              <a:buNone/>
              <a:defRPr sz="2000" b="1"/>
            </a:lvl2pPr>
            <a:lvl3pPr marL="907965" indent="0">
              <a:buNone/>
              <a:defRPr sz="1800" b="1"/>
            </a:lvl3pPr>
            <a:lvl4pPr marL="1361876" indent="0">
              <a:buNone/>
              <a:defRPr sz="1600" b="1"/>
            </a:lvl4pPr>
            <a:lvl5pPr marL="1815929" indent="0">
              <a:buNone/>
              <a:defRPr sz="1600" b="1"/>
            </a:lvl5pPr>
            <a:lvl6pPr marL="2269698" indent="0">
              <a:buNone/>
              <a:defRPr sz="1600" b="1"/>
            </a:lvl6pPr>
            <a:lvl7pPr marL="2723635" indent="0">
              <a:buNone/>
              <a:defRPr sz="1600" b="1"/>
            </a:lvl7pPr>
            <a:lvl8pPr marL="3177629" indent="0">
              <a:buNone/>
              <a:defRPr sz="1600" b="1"/>
            </a:lvl8pPr>
            <a:lvl9pPr marL="363159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45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fld id="{787115B7-834A-426C-BC06-CBBB37A9C4EA}" type="slidenum">
              <a:rPr lang="zh-TW" altLang="en-US" kern="0" smtClean="0">
                <a:sym typeface="Arial"/>
              </a:rPr>
              <a:pPr defTabSz="907965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0657257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fld id="{346D3ED2-24CF-4FC4-B851-A1ACDB2F037C}" type="slidenum">
              <a:rPr lang="zh-TW" altLang="en-US" kern="0" smtClean="0">
                <a:sym typeface="Arial"/>
              </a:rPr>
              <a:pPr defTabSz="907965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1497650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fld id="{9265DCCD-DFA0-41B2-95C7-811AE5CFB6C3}" type="slidenum">
              <a:rPr lang="zh-TW" altLang="en-US" kern="0" smtClean="0">
                <a:sym typeface="Arial"/>
              </a:rPr>
              <a:pPr defTabSz="907965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6084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B6C8C3A-2670-46AB-AB77-A9F807CC5A7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44887273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9" y="204886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34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3872" indent="0">
              <a:buNone/>
              <a:defRPr sz="1200"/>
            </a:lvl2pPr>
            <a:lvl3pPr marL="907965" indent="0">
              <a:buNone/>
              <a:defRPr sz="1000"/>
            </a:lvl3pPr>
            <a:lvl4pPr marL="1361876" indent="0">
              <a:buNone/>
              <a:defRPr sz="900"/>
            </a:lvl4pPr>
            <a:lvl5pPr marL="1815929" indent="0">
              <a:buNone/>
              <a:defRPr sz="900"/>
            </a:lvl5pPr>
            <a:lvl6pPr marL="2269698" indent="0">
              <a:buNone/>
              <a:defRPr sz="900"/>
            </a:lvl6pPr>
            <a:lvl7pPr marL="2723635" indent="0">
              <a:buNone/>
              <a:defRPr sz="900"/>
            </a:lvl7pPr>
            <a:lvl8pPr marL="3177629" indent="0">
              <a:buNone/>
              <a:defRPr sz="900"/>
            </a:lvl8pPr>
            <a:lvl9pPr marL="363159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fld id="{B2629F41-CD90-43FD-8A54-738ECC2EFC78}" type="slidenum">
              <a:rPr lang="zh-TW" altLang="en-US" kern="0" smtClean="0">
                <a:sym typeface="Arial"/>
              </a:rPr>
              <a:pPr defTabSz="907965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824796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5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3872" indent="0">
              <a:buNone/>
              <a:defRPr sz="2800"/>
            </a:lvl2pPr>
            <a:lvl3pPr marL="907965" indent="0">
              <a:buNone/>
              <a:defRPr sz="2400"/>
            </a:lvl3pPr>
            <a:lvl4pPr marL="1361876" indent="0">
              <a:buNone/>
              <a:defRPr sz="2000"/>
            </a:lvl4pPr>
            <a:lvl5pPr marL="1815929" indent="0">
              <a:buNone/>
              <a:defRPr sz="2000"/>
            </a:lvl5pPr>
            <a:lvl6pPr marL="2269698" indent="0">
              <a:buNone/>
              <a:defRPr sz="2000"/>
            </a:lvl6pPr>
            <a:lvl7pPr marL="2723635" indent="0">
              <a:buNone/>
              <a:defRPr sz="2000"/>
            </a:lvl7pPr>
            <a:lvl8pPr marL="3177629" indent="0">
              <a:buNone/>
              <a:defRPr sz="2000"/>
            </a:lvl8pPr>
            <a:lvl9pPr marL="3631595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06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3872" indent="0">
              <a:buNone/>
              <a:defRPr sz="1200"/>
            </a:lvl2pPr>
            <a:lvl3pPr marL="907965" indent="0">
              <a:buNone/>
              <a:defRPr sz="1000"/>
            </a:lvl3pPr>
            <a:lvl4pPr marL="1361876" indent="0">
              <a:buNone/>
              <a:defRPr sz="900"/>
            </a:lvl4pPr>
            <a:lvl5pPr marL="1815929" indent="0">
              <a:buNone/>
              <a:defRPr sz="900"/>
            </a:lvl5pPr>
            <a:lvl6pPr marL="2269698" indent="0">
              <a:buNone/>
              <a:defRPr sz="900"/>
            </a:lvl6pPr>
            <a:lvl7pPr marL="2723635" indent="0">
              <a:buNone/>
              <a:defRPr sz="900"/>
            </a:lvl7pPr>
            <a:lvl8pPr marL="3177629" indent="0">
              <a:buNone/>
              <a:defRPr sz="900"/>
            </a:lvl8pPr>
            <a:lvl9pPr marL="363159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fld id="{174EDEB8-8BF9-43A4-B00B-85A99D6716CF}" type="slidenum">
              <a:rPr lang="zh-TW" altLang="en-US" kern="0" smtClean="0">
                <a:sym typeface="Arial"/>
              </a:rPr>
              <a:pPr defTabSz="907965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882752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fld id="{927FE447-E084-4590-9CD6-AF7857278533}" type="slidenum">
              <a:rPr lang="zh-TW" altLang="en-US" kern="0" smtClean="0">
                <a:sym typeface="Arial"/>
              </a:rPr>
              <a:pPr defTabSz="907965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9766939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079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60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fld id="{ADEFDD01-0D16-4CE7-A003-342F12AD0FBB}" type="slidenum">
              <a:rPr lang="zh-TW" altLang="en-US" kern="0" smtClean="0">
                <a:sym typeface="Arial"/>
              </a:rPr>
              <a:pPr defTabSz="907965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346452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54503"/>
            <a:ext cx="4038600" cy="164068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7965" hangingPunct="0">
              <a:defRPr/>
            </a:pPr>
            <a:fld id="{9448BAD8-6D40-435F-927F-E268AB8F3FB1}" type="slidenum">
              <a:rPr lang="zh-TW" altLang="en-US" kern="0" smtClean="0">
                <a:sym typeface="Arial"/>
              </a:rPr>
              <a:pPr defTabSz="907965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229102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353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035" indent="0" algn="ctr">
              <a:buNone/>
              <a:defRPr/>
            </a:lvl2pPr>
            <a:lvl3pPr marL="904208" indent="0" algn="ctr">
              <a:buNone/>
              <a:defRPr/>
            </a:lvl3pPr>
            <a:lvl4pPr marL="1356198" indent="0" algn="ctr">
              <a:buNone/>
              <a:defRPr/>
            </a:lvl4pPr>
            <a:lvl5pPr marL="1808414" indent="0" algn="ctr">
              <a:buNone/>
              <a:defRPr/>
            </a:lvl5pPr>
            <a:lvl6pPr marL="2260181" indent="0" algn="ctr">
              <a:buNone/>
              <a:defRPr/>
            </a:lvl6pPr>
            <a:lvl7pPr marL="2712299" indent="0" algn="ctr">
              <a:buNone/>
              <a:defRPr/>
            </a:lvl7pPr>
            <a:lvl8pPr marL="3164419" indent="0" algn="ctr">
              <a:buNone/>
              <a:defRPr/>
            </a:lvl8pPr>
            <a:lvl9pPr marL="3616565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fld id="{BF7C19C0-96CC-47C3-8BA5-CDCDEDFB7A74}" type="slidenum">
              <a:rPr lang="zh-TW" altLang="en-US" kern="0" smtClean="0">
                <a:sym typeface="Arial"/>
              </a:rPr>
              <a:pPr defTabSz="904208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9521822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fld id="{C6965DB0-7AF9-4669-847C-61F2808BF3BD}" type="slidenum">
              <a:rPr lang="zh-TW" altLang="en-US" kern="0" smtClean="0">
                <a:sym typeface="Arial"/>
              </a:rPr>
              <a:pPr defTabSz="904208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1397133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27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035" indent="0">
              <a:buNone/>
              <a:defRPr sz="1800"/>
            </a:lvl2pPr>
            <a:lvl3pPr marL="904208" indent="0">
              <a:buNone/>
              <a:defRPr sz="1600"/>
            </a:lvl3pPr>
            <a:lvl4pPr marL="1356198" indent="0">
              <a:buNone/>
              <a:defRPr sz="1400"/>
            </a:lvl4pPr>
            <a:lvl5pPr marL="1808414" indent="0">
              <a:buNone/>
              <a:defRPr sz="1400"/>
            </a:lvl5pPr>
            <a:lvl6pPr marL="2260181" indent="0">
              <a:buNone/>
              <a:defRPr sz="1400"/>
            </a:lvl6pPr>
            <a:lvl7pPr marL="2712299" indent="0">
              <a:buNone/>
              <a:defRPr sz="1400"/>
            </a:lvl7pPr>
            <a:lvl8pPr marL="3164419" indent="0">
              <a:buNone/>
              <a:defRPr sz="1400"/>
            </a:lvl8pPr>
            <a:lvl9pPr marL="3616565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fld id="{DF1E3C98-A43C-4000-9AA5-0B73D498E792}" type="slidenum">
              <a:rPr lang="zh-TW" altLang="en-US" kern="0" smtClean="0">
                <a:sym typeface="Arial"/>
              </a:rPr>
              <a:pPr defTabSz="904208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4763451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fld id="{BD88760B-77C9-4A53-9172-491A1F11FB67}" type="slidenum">
              <a:rPr lang="zh-TW" altLang="en-US" kern="0" smtClean="0">
                <a:sym typeface="Arial"/>
              </a:rPr>
              <a:pPr defTabSz="904208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7354927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35" indent="0">
              <a:buNone/>
              <a:defRPr sz="2000" b="1"/>
            </a:lvl2pPr>
            <a:lvl3pPr marL="904208" indent="0">
              <a:buNone/>
              <a:defRPr sz="1800" b="1"/>
            </a:lvl3pPr>
            <a:lvl4pPr marL="1356198" indent="0">
              <a:buNone/>
              <a:defRPr sz="1600" b="1"/>
            </a:lvl4pPr>
            <a:lvl5pPr marL="1808414" indent="0">
              <a:buNone/>
              <a:defRPr sz="1600" b="1"/>
            </a:lvl5pPr>
            <a:lvl6pPr marL="2260181" indent="0">
              <a:buNone/>
              <a:defRPr sz="1600" b="1"/>
            </a:lvl6pPr>
            <a:lvl7pPr marL="2712299" indent="0">
              <a:buNone/>
              <a:defRPr sz="1600" b="1"/>
            </a:lvl7pPr>
            <a:lvl8pPr marL="3164419" indent="0">
              <a:buNone/>
              <a:defRPr sz="1600" b="1"/>
            </a:lvl8pPr>
            <a:lvl9pPr marL="361656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401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35" indent="0">
              <a:buNone/>
              <a:defRPr sz="2000" b="1"/>
            </a:lvl2pPr>
            <a:lvl3pPr marL="904208" indent="0">
              <a:buNone/>
              <a:defRPr sz="1800" b="1"/>
            </a:lvl3pPr>
            <a:lvl4pPr marL="1356198" indent="0">
              <a:buNone/>
              <a:defRPr sz="1600" b="1"/>
            </a:lvl4pPr>
            <a:lvl5pPr marL="1808414" indent="0">
              <a:buNone/>
              <a:defRPr sz="1600" b="1"/>
            </a:lvl5pPr>
            <a:lvl6pPr marL="2260181" indent="0">
              <a:buNone/>
              <a:defRPr sz="1600" b="1"/>
            </a:lvl6pPr>
            <a:lvl7pPr marL="2712299" indent="0">
              <a:buNone/>
              <a:defRPr sz="1600" b="1"/>
            </a:lvl7pPr>
            <a:lvl8pPr marL="3164419" indent="0">
              <a:buNone/>
              <a:defRPr sz="1600" b="1"/>
            </a:lvl8pPr>
            <a:lvl9pPr marL="361656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40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fld id="{787115B7-834A-426C-BC06-CBBB37A9C4EA}" type="slidenum">
              <a:rPr lang="zh-TW" altLang="en-US" kern="0" smtClean="0">
                <a:sym typeface="Arial"/>
              </a:rPr>
              <a:pPr defTabSz="904208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2049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3" y="20479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55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3" y="1076505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49835" indent="0">
              <a:buNone/>
              <a:defRPr sz="1200"/>
            </a:lvl2pPr>
            <a:lvl3pPr marL="899708" indent="0">
              <a:buNone/>
              <a:defRPr sz="1000"/>
            </a:lvl3pPr>
            <a:lvl4pPr marL="1349561" indent="0">
              <a:buNone/>
              <a:defRPr sz="900"/>
            </a:lvl4pPr>
            <a:lvl5pPr marL="1799414" indent="0">
              <a:buNone/>
              <a:defRPr sz="900"/>
            </a:lvl5pPr>
            <a:lvl6pPr marL="2248890" indent="0">
              <a:buNone/>
              <a:defRPr sz="900"/>
            </a:lvl6pPr>
            <a:lvl7pPr marL="2698799" indent="0">
              <a:buNone/>
              <a:defRPr sz="900"/>
            </a:lvl7pPr>
            <a:lvl8pPr marL="3148697" indent="0">
              <a:buNone/>
              <a:defRPr sz="900"/>
            </a:lvl8pPr>
            <a:lvl9pPr marL="359856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E4B37AB-752B-4310-A406-B811E87627C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7108699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fld id="{346D3ED2-24CF-4FC4-B851-A1ACDB2F037C}" type="slidenum">
              <a:rPr lang="zh-TW" altLang="en-US" kern="0" smtClean="0">
                <a:sym typeface="Arial"/>
              </a:rPr>
              <a:pPr defTabSz="904208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014582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fld id="{9265DCCD-DFA0-41B2-95C7-811AE5CFB6C3}" type="slidenum">
              <a:rPr lang="zh-TW" altLang="en-US" kern="0" smtClean="0">
                <a:sym typeface="Arial"/>
              </a:rPr>
              <a:pPr defTabSz="904208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181608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1" y="204886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50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1" y="107651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035" indent="0">
              <a:buNone/>
              <a:defRPr sz="1200"/>
            </a:lvl2pPr>
            <a:lvl3pPr marL="904208" indent="0">
              <a:buNone/>
              <a:defRPr sz="1000"/>
            </a:lvl3pPr>
            <a:lvl4pPr marL="1356198" indent="0">
              <a:buNone/>
              <a:defRPr sz="900"/>
            </a:lvl4pPr>
            <a:lvl5pPr marL="1808414" indent="0">
              <a:buNone/>
              <a:defRPr sz="900"/>
            </a:lvl5pPr>
            <a:lvl6pPr marL="2260181" indent="0">
              <a:buNone/>
              <a:defRPr sz="900"/>
            </a:lvl6pPr>
            <a:lvl7pPr marL="2712299" indent="0">
              <a:buNone/>
              <a:defRPr sz="900"/>
            </a:lvl7pPr>
            <a:lvl8pPr marL="3164419" indent="0">
              <a:buNone/>
              <a:defRPr sz="900"/>
            </a:lvl8pPr>
            <a:lvl9pPr marL="361656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fld id="{B2629F41-CD90-43FD-8A54-738ECC2EFC78}" type="slidenum">
              <a:rPr lang="zh-TW" altLang="en-US" kern="0" smtClean="0">
                <a:sym typeface="Arial"/>
              </a:rPr>
              <a:pPr defTabSz="904208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5930463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5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035" indent="0">
              <a:buNone/>
              <a:defRPr sz="2800"/>
            </a:lvl2pPr>
            <a:lvl3pPr marL="904208" indent="0">
              <a:buNone/>
              <a:defRPr sz="2400"/>
            </a:lvl3pPr>
            <a:lvl4pPr marL="1356198" indent="0">
              <a:buNone/>
              <a:defRPr sz="2000"/>
            </a:lvl4pPr>
            <a:lvl5pPr marL="1808414" indent="0">
              <a:buNone/>
              <a:defRPr sz="2000"/>
            </a:lvl5pPr>
            <a:lvl6pPr marL="2260181" indent="0">
              <a:buNone/>
              <a:defRPr sz="2000"/>
            </a:lvl6pPr>
            <a:lvl7pPr marL="2712299" indent="0">
              <a:buNone/>
              <a:defRPr sz="2000"/>
            </a:lvl7pPr>
            <a:lvl8pPr marL="3164419" indent="0">
              <a:buNone/>
              <a:defRPr sz="2000"/>
            </a:lvl8pPr>
            <a:lvl9pPr marL="3616565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2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035" indent="0">
              <a:buNone/>
              <a:defRPr sz="1200"/>
            </a:lvl2pPr>
            <a:lvl3pPr marL="904208" indent="0">
              <a:buNone/>
              <a:defRPr sz="1000"/>
            </a:lvl3pPr>
            <a:lvl4pPr marL="1356198" indent="0">
              <a:buNone/>
              <a:defRPr sz="900"/>
            </a:lvl4pPr>
            <a:lvl5pPr marL="1808414" indent="0">
              <a:buNone/>
              <a:defRPr sz="900"/>
            </a:lvl5pPr>
            <a:lvl6pPr marL="2260181" indent="0">
              <a:buNone/>
              <a:defRPr sz="900"/>
            </a:lvl6pPr>
            <a:lvl7pPr marL="2712299" indent="0">
              <a:buNone/>
              <a:defRPr sz="900"/>
            </a:lvl7pPr>
            <a:lvl8pPr marL="3164419" indent="0">
              <a:buNone/>
              <a:defRPr sz="900"/>
            </a:lvl8pPr>
            <a:lvl9pPr marL="361656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fld id="{174EDEB8-8BF9-43A4-B00B-85A99D6716CF}" type="slidenum">
              <a:rPr lang="zh-TW" altLang="en-US" kern="0" smtClean="0">
                <a:sym typeface="Arial"/>
              </a:rPr>
              <a:pPr defTabSz="904208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036286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fld id="{927FE447-E084-4590-9CD6-AF7857278533}" type="slidenum">
              <a:rPr lang="zh-TW" altLang="en-US" kern="0" smtClean="0">
                <a:sym typeface="Arial"/>
              </a:rPr>
              <a:pPr defTabSz="904208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0985349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079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060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fld id="{ADEFDD01-0D16-4CE7-A003-342F12AD0FBB}" type="slidenum">
              <a:rPr lang="zh-TW" altLang="en-US" kern="0" smtClean="0">
                <a:sym typeface="Arial"/>
              </a:rPr>
              <a:pPr defTabSz="904208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211515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153"/>
            <a:ext cx="4038600" cy="163949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54664"/>
            <a:ext cx="4038600" cy="164068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fld id="{9448BAD8-6D40-435F-927F-E268AB8F3FB1}" type="slidenum">
              <a:rPr lang="zh-TW" altLang="en-US" kern="0" smtClean="0">
                <a:sym typeface="Arial"/>
              </a:rPr>
              <a:pPr defTabSz="904208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40166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49835" indent="0">
              <a:buNone/>
              <a:defRPr sz="2800"/>
            </a:lvl2pPr>
            <a:lvl3pPr marL="899708" indent="0">
              <a:buNone/>
              <a:defRPr sz="2400"/>
            </a:lvl3pPr>
            <a:lvl4pPr marL="1349561" indent="0">
              <a:buNone/>
              <a:defRPr sz="2000"/>
            </a:lvl4pPr>
            <a:lvl5pPr marL="1799414" indent="0">
              <a:buNone/>
              <a:defRPr sz="2000"/>
            </a:lvl5pPr>
            <a:lvl6pPr marL="2248890" indent="0">
              <a:buNone/>
              <a:defRPr sz="2000"/>
            </a:lvl6pPr>
            <a:lvl7pPr marL="2698799" indent="0">
              <a:buNone/>
              <a:defRPr sz="2000"/>
            </a:lvl7pPr>
            <a:lvl8pPr marL="3148697" indent="0">
              <a:buNone/>
              <a:defRPr sz="2000"/>
            </a:lvl8pPr>
            <a:lvl9pPr marL="3598565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26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49835" indent="0">
              <a:buNone/>
              <a:defRPr sz="1200"/>
            </a:lvl2pPr>
            <a:lvl3pPr marL="899708" indent="0">
              <a:buNone/>
              <a:defRPr sz="1000"/>
            </a:lvl3pPr>
            <a:lvl4pPr marL="1349561" indent="0">
              <a:buNone/>
              <a:defRPr sz="900"/>
            </a:lvl4pPr>
            <a:lvl5pPr marL="1799414" indent="0">
              <a:buNone/>
              <a:defRPr sz="900"/>
            </a:lvl5pPr>
            <a:lvl6pPr marL="2248890" indent="0">
              <a:buNone/>
              <a:defRPr sz="900"/>
            </a:lvl6pPr>
            <a:lvl7pPr marL="2698799" indent="0">
              <a:buNone/>
              <a:defRPr sz="900"/>
            </a:lvl7pPr>
            <a:lvl8pPr marL="3148697" indent="0">
              <a:buNone/>
              <a:defRPr sz="900"/>
            </a:lvl8pPr>
            <a:lvl9pPr marL="359856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EFA2DF8-8CAF-4C65-B8E3-2C1ED0A0F5B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25969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744" indent="0">
              <a:buNone/>
              <a:defRPr sz="1500" b="1"/>
            </a:lvl2pPr>
            <a:lvl3pPr marL="677946" indent="0">
              <a:buNone/>
              <a:defRPr sz="1400" b="1"/>
            </a:lvl3pPr>
            <a:lvl4pPr marL="1016920" indent="0">
              <a:buNone/>
              <a:defRPr sz="1200" b="1"/>
            </a:lvl4pPr>
            <a:lvl5pPr marL="1355892" indent="0">
              <a:buNone/>
              <a:defRPr sz="1200" b="1"/>
            </a:lvl5pPr>
            <a:lvl6pPr marL="1695095" indent="0">
              <a:buNone/>
              <a:defRPr sz="1200" b="1"/>
            </a:lvl6pPr>
            <a:lvl7pPr marL="2033837" indent="0">
              <a:buNone/>
              <a:defRPr sz="1200" b="1"/>
            </a:lvl7pPr>
            <a:lvl8pPr marL="2372622" indent="0">
              <a:buNone/>
              <a:defRPr sz="1200" b="1"/>
            </a:lvl8pPr>
            <a:lvl9pPr marL="271169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43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744" indent="0">
              <a:buNone/>
              <a:defRPr sz="1500" b="1"/>
            </a:lvl2pPr>
            <a:lvl3pPr marL="677946" indent="0">
              <a:buNone/>
              <a:defRPr sz="1400" b="1"/>
            </a:lvl3pPr>
            <a:lvl4pPr marL="1016920" indent="0">
              <a:buNone/>
              <a:defRPr sz="1200" b="1"/>
            </a:lvl4pPr>
            <a:lvl5pPr marL="1355892" indent="0">
              <a:buNone/>
              <a:defRPr sz="1200" b="1"/>
            </a:lvl5pPr>
            <a:lvl6pPr marL="1695095" indent="0">
              <a:buNone/>
              <a:defRPr sz="1200" b="1"/>
            </a:lvl6pPr>
            <a:lvl7pPr marL="2033837" indent="0">
              <a:buNone/>
              <a:defRPr sz="1200" b="1"/>
            </a:lvl7pPr>
            <a:lvl8pPr marL="2372622" indent="0">
              <a:buNone/>
              <a:defRPr sz="1200" b="1"/>
            </a:lvl8pPr>
            <a:lvl9pPr marL="271169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4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50172-4B62-4033-A0C5-BF1A6E4A5063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548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44DAAA8-EA01-4A77-86D9-FE211297E6F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23480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82C9EFF-F67E-4194-AF6C-B19D07B3D61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3482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99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405 w 596"/>
                  <a:gd name="T1" fmla="*/ 9149 h 666"/>
                  <a:gd name="T2" fmla="*/ 145 w 596"/>
                  <a:gd name="T3" fmla="*/ 8426 h 666"/>
                  <a:gd name="T4" fmla="*/ 0 w 596"/>
                  <a:gd name="T5" fmla="*/ 7140 h 666"/>
                  <a:gd name="T6" fmla="*/ 101 w 596"/>
                  <a:gd name="T7" fmla="*/ 5490 h 666"/>
                  <a:gd name="T8" fmla="*/ 626 w 596"/>
                  <a:gd name="T9" fmla="*/ 3735 h 666"/>
                  <a:gd name="T10" fmla="*/ 1720 w 596"/>
                  <a:gd name="T11" fmla="*/ 2074 h 666"/>
                  <a:gd name="T12" fmla="*/ 3556 w 596"/>
                  <a:gd name="T13" fmla="*/ 765 h 666"/>
                  <a:gd name="T14" fmla="*/ 6177 w 596"/>
                  <a:gd name="T15" fmla="*/ 45 h 666"/>
                  <a:gd name="T16" fmla="*/ 9510 w 596"/>
                  <a:gd name="T17" fmla="*/ 223 h 666"/>
                  <a:gd name="T18" fmla="*/ 12116 w 596"/>
                  <a:gd name="T19" fmla="*/ 1686 h 666"/>
                  <a:gd name="T20" fmla="*/ 13862 w 596"/>
                  <a:gd name="T21" fmla="*/ 4083 h 666"/>
                  <a:gd name="T22" fmla="*/ 14793 w 596"/>
                  <a:gd name="T23" fmla="*/ 7015 h 666"/>
                  <a:gd name="T24" fmla="*/ 14891 w 596"/>
                  <a:gd name="T25" fmla="*/ 10112 h 666"/>
                  <a:gd name="T26" fmla="*/ 14166 w 596"/>
                  <a:gd name="T27" fmla="*/ 12981 h 666"/>
                  <a:gd name="T28" fmla="*/ 12686 w 596"/>
                  <a:gd name="T29" fmla="*/ 15198 h 666"/>
                  <a:gd name="T30" fmla="*/ 10440 w 596"/>
                  <a:gd name="T31" fmla="*/ 16386 h 666"/>
                  <a:gd name="T32" fmla="*/ 9734 w 596"/>
                  <a:gd name="T33" fmla="*/ 16281 h 666"/>
                  <a:gd name="T34" fmla="*/ 11031 w 596"/>
                  <a:gd name="T35" fmla="*/ 15254 h 666"/>
                  <a:gd name="T36" fmla="*/ 12060 w 596"/>
                  <a:gd name="T37" fmla="*/ 13448 h 666"/>
                  <a:gd name="T38" fmla="*/ 12731 w 596"/>
                  <a:gd name="T39" fmla="*/ 11216 h 666"/>
                  <a:gd name="T40" fmla="*/ 13010 w 596"/>
                  <a:gd name="T41" fmla="*/ 8781 h 666"/>
                  <a:gd name="T42" fmla="*/ 12865 w 596"/>
                  <a:gd name="T43" fmla="*/ 6375 h 666"/>
                  <a:gd name="T44" fmla="*/ 12140 w 596"/>
                  <a:gd name="T45" fmla="*/ 4301 h 666"/>
                  <a:gd name="T46" fmla="*/ 10830 w 596"/>
                  <a:gd name="T47" fmla="*/ 2769 h 666"/>
                  <a:gd name="T48" fmla="*/ 8539 w 596"/>
                  <a:gd name="T49" fmla="*/ 1848 h 666"/>
                  <a:gd name="T50" fmla="*/ 6153 w 596"/>
                  <a:gd name="T51" fmla="*/ 1507 h 666"/>
                  <a:gd name="T52" fmla="*/ 4352 w 596"/>
                  <a:gd name="T53" fmla="*/ 1750 h 666"/>
                  <a:gd name="T54" fmla="*/ 3031 w 596"/>
                  <a:gd name="T55" fmla="*/ 2495 h 666"/>
                  <a:gd name="T56" fmla="*/ 2100 w 596"/>
                  <a:gd name="T57" fmla="*/ 3679 h 666"/>
                  <a:gd name="T58" fmla="*/ 1420 w 596"/>
                  <a:gd name="T59" fmla="*/ 5086 h 666"/>
                  <a:gd name="T60" fmla="*/ 995 w 596"/>
                  <a:gd name="T61" fmla="*/ 6716 h 666"/>
                  <a:gd name="T62" fmla="*/ 705 w 596"/>
                  <a:gd name="T63" fmla="*/ 8382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627 h 237"/>
                  <a:gd name="T4" fmla="*/ 80 w 257"/>
                  <a:gd name="T5" fmla="*/ 1259 h 237"/>
                  <a:gd name="T6" fmla="*/ 142 w 257"/>
                  <a:gd name="T7" fmla="*/ 1887 h 237"/>
                  <a:gd name="T8" fmla="*/ 262 w 257"/>
                  <a:gd name="T9" fmla="*/ 2476 h 237"/>
                  <a:gd name="T10" fmla="*/ 440 w 257"/>
                  <a:gd name="T11" fmla="*/ 3002 h 237"/>
                  <a:gd name="T12" fmla="*/ 655 w 257"/>
                  <a:gd name="T13" fmla="*/ 3553 h 237"/>
                  <a:gd name="T14" fmla="*/ 922 w 257"/>
                  <a:gd name="T15" fmla="*/ 4062 h 237"/>
                  <a:gd name="T16" fmla="*/ 1240 w 257"/>
                  <a:gd name="T17" fmla="*/ 4488 h 237"/>
                  <a:gd name="T18" fmla="*/ 1633 w 257"/>
                  <a:gd name="T19" fmla="*/ 4893 h 237"/>
                  <a:gd name="T20" fmla="*/ 2093 w 257"/>
                  <a:gd name="T21" fmla="*/ 5241 h 237"/>
                  <a:gd name="T22" fmla="*/ 2586 w 257"/>
                  <a:gd name="T23" fmla="*/ 5523 h 237"/>
                  <a:gd name="T24" fmla="*/ 3193 w 257"/>
                  <a:gd name="T25" fmla="*/ 5747 h 237"/>
                  <a:gd name="T26" fmla="*/ 3850 w 257"/>
                  <a:gd name="T27" fmla="*/ 5893 h 237"/>
                  <a:gd name="T28" fmla="*/ 4586 w 257"/>
                  <a:gd name="T29" fmla="*/ 5973 h 237"/>
                  <a:gd name="T30" fmla="*/ 5361 w 257"/>
                  <a:gd name="T31" fmla="*/ 5949 h 237"/>
                  <a:gd name="T32" fmla="*/ 6263 w 257"/>
                  <a:gd name="T33" fmla="*/ 5848 h 237"/>
                  <a:gd name="T34" fmla="*/ 5459 w 257"/>
                  <a:gd name="T35" fmla="*/ 5722 h 237"/>
                  <a:gd name="T36" fmla="*/ 4748 w 257"/>
                  <a:gd name="T37" fmla="*/ 5547 h 237"/>
                  <a:gd name="T38" fmla="*/ 4146 w 257"/>
                  <a:gd name="T39" fmla="*/ 5341 h 237"/>
                  <a:gd name="T40" fmla="*/ 3608 w 257"/>
                  <a:gd name="T41" fmla="*/ 5140 h 237"/>
                  <a:gd name="T42" fmla="*/ 3115 w 257"/>
                  <a:gd name="T43" fmla="*/ 4860 h 237"/>
                  <a:gd name="T44" fmla="*/ 2731 w 257"/>
                  <a:gd name="T45" fmla="*/ 4589 h 237"/>
                  <a:gd name="T46" fmla="*/ 2368 w 257"/>
                  <a:gd name="T47" fmla="*/ 4261 h 237"/>
                  <a:gd name="T48" fmla="*/ 2048 w 257"/>
                  <a:gd name="T49" fmla="*/ 3901 h 237"/>
                  <a:gd name="T50" fmla="*/ 1753 w 257"/>
                  <a:gd name="T51" fmla="*/ 3553 h 237"/>
                  <a:gd name="T52" fmla="*/ 1491 w 257"/>
                  <a:gd name="T53" fmla="*/ 3148 h 237"/>
                  <a:gd name="T54" fmla="*/ 1273 w 257"/>
                  <a:gd name="T55" fmla="*/ 2700 h 237"/>
                  <a:gd name="T56" fmla="*/ 1051 w 257"/>
                  <a:gd name="T57" fmla="*/ 2214 h 237"/>
                  <a:gd name="T58" fmla="*/ 800 w 257"/>
                  <a:gd name="T59" fmla="*/ 1741 h 237"/>
                  <a:gd name="T60" fmla="*/ 558 w 257"/>
                  <a:gd name="T61" fmla="*/ 1181 h 237"/>
                  <a:gd name="T62" fmla="*/ 295 w 257"/>
                  <a:gd name="T63" fmla="*/ 607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1917 w 124"/>
                  <a:gd name="T1" fmla="*/ 0 h 110"/>
                  <a:gd name="T2" fmla="*/ 3089 w 124"/>
                  <a:gd name="T3" fmla="*/ 2830 h 110"/>
                  <a:gd name="T4" fmla="*/ 2989 w 124"/>
                  <a:gd name="T5" fmla="*/ 2807 h 110"/>
                  <a:gd name="T6" fmla="*/ 2665 w 124"/>
                  <a:gd name="T7" fmla="*/ 2762 h 110"/>
                  <a:gd name="T8" fmla="*/ 2220 w 124"/>
                  <a:gd name="T9" fmla="*/ 2655 h 110"/>
                  <a:gd name="T10" fmla="*/ 1698 w 124"/>
                  <a:gd name="T11" fmla="*/ 2599 h 110"/>
                  <a:gd name="T12" fmla="*/ 1128 w 124"/>
                  <a:gd name="T13" fmla="*/ 2551 h 110"/>
                  <a:gd name="T14" fmla="*/ 623 w 124"/>
                  <a:gd name="T15" fmla="*/ 2578 h 110"/>
                  <a:gd name="T16" fmla="*/ 226 w 124"/>
                  <a:gd name="T17" fmla="*/ 2680 h 110"/>
                  <a:gd name="T18" fmla="*/ 0 w 124"/>
                  <a:gd name="T19" fmla="*/ 2891 h 110"/>
                  <a:gd name="T20" fmla="*/ 101 w 124"/>
                  <a:gd name="T21" fmla="*/ 2578 h 110"/>
                  <a:gd name="T22" fmla="*/ 199 w 124"/>
                  <a:gd name="T23" fmla="*/ 2332 h 110"/>
                  <a:gd name="T24" fmla="*/ 400 w 124"/>
                  <a:gd name="T25" fmla="*/ 2157 h 110"/>
                  <a:gd name="T26" fmla="*/ 623 w 124"/>
                  <a:gd name="T27" fmla="*/ 1994 h 110"/>
                  <a:gd name="T28" fmla="*/ 894 w 124"/>
                  <a:gd name="T29" fmla="*/ 1890 h 110"/>
                  <a:gd name="T30" fmla="*/ 1173 w 124"/>
                  <a:gd name="T31" fmla="*/ 1865 h 110"/>
                  <a:gd name="T32" fmla="*/ 1472 w 124"/>
                  <a:gd name="T33" fmla="*/ 1865 h 110"/>
                  <a:gd name="T34" fmla="*/ 1796 w 124"/>
                  <a:gd name="T35" fmla="*/ 1947 h 110"/>
                  <a:gd name="T36" fmla="*/ 1816 w 124"/>
                  <a:gd name="T37" fmla="*/ 1865 h 110"/>
                  <a:gd name="T38" fmla="*/ 1736 w 124"/>
                  <a:gd name="T39" fmla="*/ 1471 h 110"/>
                  <a:gd name="T40" fmla="*/ 1671 w 124"/>
                  <a:gd name="T41" fmla="*/ 998 h 110"/>
                  <a:gd name="T42" fmla="*/ 1617 w 124"/>
                  <a:gd name="T43" fmla="*/ 790 h 110"/>
                  <a:gd name="T44" fmla="*/ 1573 w 124"/>
                  <a:gd name="T45" fmla="*/ 790 h 110"/>
                  <a:gd name="T46" fmla="*/ 1517 w 124"/>
                  <a:gd name="T47" fmla="*/ 763 h 110"/>
                  <a:gd name="T48" fmla="*/ 1472 w 124"/>
                  <a:gd name="T49" fmla="*/ 686 h 110"/>
                  <a:gd name="T50" fmla="*/ 1416 w 124"/>
                  <a:gd name="T51" fmla="*/ 604 h 110"/>
                  <a:gd name="T52" fmla="*/ 1416 w 124"/>
                  <a:gd name="T53" fmla="*/ 498 h 110"/>
                  <a:gd name="T54" fmla="*/ 1472 w 124"/>
                  <a:gd name="T55" fmla="*/ 369 h 110"/>
                  <a:gd name="T56" fmla="*/ 1637 w 124"/>
                  <a:gd name="T57" fmla="*/ 211 h 110"/>
                  <a:gd name="T58" fmla="*/ 1917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26 w 109"/>
                  <a:gd name="T3" fmla="*/ 20 h 156"/>
                  <a:gd name="T4" fmla="*/ 454 w 109"/>
                  <a:gd name="T5" fmla="*/ 118 h 156"/>
                  <a:gd name="T6" fmla="*/ 944 w 109"/>
                  <a:gd name="T7" fmla="*/ 296 h 156"/>
                  <a:gd name="T8" fmla="*/ 1474 w 109"/>
                  <a:gd name="T9" fmla="*/ 583 h 156"/>
                  <a:gd name="T10" fmla="*/ 1985 w 109"/>
                  <a:gd name="T11" fmla="*/ 1079 h 156"/>
                  <a:gd name="T12" fmla="*/ 2454 w 109"/>
                  <a:gd name="T13" fmla="*/ 1737 h 156"/>
                  <a:gd name="T14" fmla="*/ 2738 w 109"/>
                  <a:gd name="T15" fmla="*/ 2643 h 156"/>
                  <a:gd name="T16" fmla="*/ 2783 w 109"/>
                  <a:gd name="T17" fmla="*/ 3819 h 156"/>
                  <a:gd name="T18" fmla="*/ 2677 w 109"/>
                  <a:gd name="T19" fmla="*/ 3819 h 156"/>
                  <a:gd name="T20" fmla="*/ 2531 w 109"/>
                  <a:gd name="T21" fmla="*/ 3819 h 156"/>
                  <a:gd name="T22" fmla="*/ 2374 w 109"/>
                  <a:gd name="T23" fmla="*/ 3819 h 156"/>
                  <a:gd name="T24" fmla="*/ 2227 w 109"/>
                  <a:gd name="T25" fmla="*/ 3775 h 156"/>
                  <a:gd name="T26" fmla="*/ 2066 w 109"/>
                  <a:gd name="T27" fmla="*/ 3741 h 156"/>
                  <a:gd name="T28" fmla="*/ 1884 w 109"/>
                  <a:gd name="T29" fmla="*/ 3677 h 156"/>
                  <a:gd name="T30" fmla="*/ 1681 w 109"/>
                  <a:gd name="T31" fmla="*/ 3552 h 156"/>
                  <a:gd name="T32" fmla="*/ 1474 w 109"/>
                  <a:gd name="T33" fmla="*/ 3399 h 156"/>
                  <a:gd name="T34" fmla="*/ 1349 w 109"/>
                  <a:gd name="T35" fmla="*/ 3083 h 156"/>
                  <a:gd name="T36" fmla="*/ 1349 w 109"/>
                  <a:gd name="T37" fmla="*/ 2716 h 156"/>
                  <a:gd name="T38" fmla="*/ 1430 w 109"/>
                  <a:gd name="T39" fmla="*/ 2356 h 156"/>
                  <a:gd name="T40" fmla="*/ 1510 w 109"/>
                  <a:gd name="T41" fmla="*/ 1960 h 156"/>
                  <a:gd name="T42" fmla="*/ 1430 w 109"/>
                  <a:gd name="T43" fmla="*/ 1519 h 156"/>
                  <a:gd name="T44" fmla="*/ 1227 w 109"/>
                  <a:gd name="T45" fmla="*/ 1059 h 156"/>
                  <a:gd name="T46" fmla="*/ 793 w 109"/>
                  <a:gd name="T47" fmla="*/ 558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777 w 46"/>
                  <a:gd name="T1" fmla="*/ 0 h 94"/>
                  <a:gd name="T2" fmla="*/ 506 w 46"/>
                  <a:gd name="T3" fmla="*/ 925 h 94"/>
                  <a:gd name="T4" fmla="*/ 381 w 46"/>
                  <a:gd name="T5" fmla="*/ 1519 h 94"/>
                  <a:gd name="T6" fmla="*/ 280 w 46"/>
                  <a:gd name="T7" fmla="*/ 1932 h 94"/>
                  <a:gd name="T8" fmla="*/ 0 w 46"/>
                  <a:gd name="T9" fmla="*/ 2299 h 94"/>
                  <a:gd name="T10" fmla="*/ 300 w 46"/>
                  <a:gd name="T11" fmla="*/ 2154 h 94"/>
                  <a:gd name="T12" fmla="*/ 582 w 46"/>
                  <a:gd name="T13" fmla="*/ 1957 h 94"/>
                  <a:gd name="T14" fmla="*/ 808 w 46"/>
                  <a:gd name="T15" fmla="*/ 1681 h 94"/>
                  <a:gd name="T16" fmla="*/ 1012 w 46"/>
                  <a:gd name="T17" fmla="*/ 1394 h 94"/>
                  <a:gd name="T18" fmla="*/ 1133 w 46"/>
                  <a:gd name="T19" fmla="*/ 1078 h 94"/>
                  <a:gd name="T20" fmla="*/ 1158 w 46"/>
                  <a:gd name="T21" fmla="*/ 736 h 94"/>
                  <a:gd name="T22" fmla="*/ 1052 w 46"/>
                  <a:gd name="T23" fmla="*/ 360 h 94"/>
                  <a:gd name="T24" fmla="*/ 777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0 w 54"/>
                  <a:gd name="T3" fmla="*/ 25 h 40"/>
                  <a:gd name="T4" fmla="*/ 142 w 54"/>
                  <a:gd name="T5" fmla="*/ 81 h 40"/>
                  <a:gd name="T6" fmla="*/ 316 w 54"/>
                  <a:gd name="T7" fmla="*/ 207 h 40"/>
                  <a:gd name="T8" fmla="*/ 513 w 54"/>
                  <a:gd name="T9" fmla="*/ 308 h 40"/>
                  <a:gd name="T10" fmla="*/ 702 w 54"/>
                  <a:gd name="T11" fmla="*/ 389 h 40"/>
                  <a:gd name="T12" fmla="*/ 924 w 54"/>
                  <a:gd name="T13" fmla="*/ 437 h 40"/>
                  <a:gd name="T14" fmla="*/ 1120 w 54"/>
                  <a:gd name="T15" fmla="*/ 466 h 40"/>
                  <a:gd name="T16" fmla="*/ 1318 w 54"/>
                  <a:gd name="T17" fmla="*/ 410 h 40"/>
                  <a:gd name="T18" fmla="*/ 1293 w 54"/>
                  <a:gd name="T19" fmla="*/ 639 h 40"/>
                  <a:gd name="T20" fmla="*/ 1220 w 54"/>
                  <a:gd name="T21" fmla="*/ 846 h 40"/>
                  <a:gd name="T22" fmla="*/ 1076 w 54"/>
                  <a:gd name="T23" fmla="*/ 983 h 40"/>
                  <a:gd name="T24" fmla="*/ 898 w 54"/>
                  <a:gd name="T25" fmla="*/ 1028 h 40"/>
                  <a:gd name="T26" fmla="*/ 682 w 54"/>
                  <a:gd name="T27" fmla="*/ 1004 h 40"/>
                  <a:gd name="T28" fmla="*/ 460 w 54"/>
                  <a:gd name="T29" fmla="*/ 821 h 40"/>
                  <a:gd name="T30" fmla="*/ 242 w 54"/>
                  <a:gd name="T31" fmla="*/ 511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42 w 149"/>
                  <a:gd name="T3" fmla="*/ 453 h 704"/>
                  <a:gd name="T4" fmla="*/ 383 w 149"/>
                  <a:gd name="T5" fmla="*/ 1027 h 704"/>
                  <a:gd name="T6" fmla="*/ 671 w 149"/>
                  <a:gd name="T7" fmla="*/ 1755 h 704"/>
                  <a:gd name="T8" fmla="*/ 990 w 149"/>
                  <a:gd name="T9" fmla="*/ 2702 h 704"/>
                  <a:gd name="T10" fmla="*/ 1389 w 149"/>
                  <a:gd name="T11" fmla="*/ 3875 h 704"/>
                  <a:gd name="T12" fmla="*/ 1761 w 149"/>
                  <a:gd name="T13" fmla="*/ 5133 h 704"/>
                  <a:gd name="T14" fmla="*/ 2120 w 149"/>
                  <a:gd name="T15" fmla="*/ 6578 h 704"/>
                  <a:gd name="T16" fmla="*/ 2399 w 149"/>
                  <a:gd name="T17" fmla="*/ 8254 h 704"/>
                  <a:gd name="T18" fmla="*/ 2693 w 149"/>
                  <a:gd name="T19" fmla="*/ 10035 h 704"/>
                  <a:gd name="T20" fmla="*/ 2888 w 149"/>
                  <a:gd name="T21" fmla="*/ 12088 h 704"/>
                  <a:gd name="T22" fmla="*/ 2988 w 149"/>
                  <a:gd name="T23" fmla="*/ 14337 h 704"/>
                  <a:gd name="T24" fmla="*/ 3032 w 149"/>
                  <a:gd name="T25" fmla="*/ 16688 h 704"/>
                  <a:gd name="T26" fmla="*/ 2888 w 149"/>
                  <a:gd name="T27" fmla="*/ 19315 h 704"/>
                  <a:gd name="T28" fmla="*/ 2620 w 149"/>
                  <a:gd name="T29" fmla="*/ 22096 h 704"/>
                  <a:gd name="T30" fmla="*/ 2217 w 149"/>
                  <a:gd name="T31" fmla="*/ 25021 h 704"/>
                  <a:gd name="T32" fmla="*/ 1608 w 149"/>
                  <a:gd name="T33" fmla="*/ 28244 h 704"/>
                  <a:gd name="T34" fmla="*/ 932 w 149"/>
                  <a:gd name="T35" fmla="*/ 31897 h 704"/>
                  <a:gd name="T36" fmla="*/ 509 w 149"/>
                  <a:gd name="T37" fmla="*/ 35278 h 704"/>
                  <a:gd name="T38" fmla="*/ 241 w 149"/>
                  <a:gd name="T39" fmla="*/ 38399 h 704"/>
                  <a:gd name="T40" fmla="*/ 142 w 149"/>
                  <a:gd name="T41" fmla="*/ 41402 h 704"/>
                  <a:gd name="T42" fmla="*/ 142 w 149"/>
                  <a:gd name="T43" fmla="*/ 44257 h 704"/>
                  <a:gd name="T44" fmla="*/ 197 w 149"/>
                  <a:gd name="T45" fmla="*/ 46910 h 704"/>
                  <a:gd name="T46" fmla="*/ 295 w 149"/>
                  <a:gd name="T47" fmla="*/ 49238 h 704"/>
                  <a:gd name="T48" fmla="*/ 339 w 149"/>
                  <a:gd name="T49" fmla="*/ 51513 h 704"/>
                  <a:gd name="T50" fmla="*/ 990 w 149"/>
                  <a:gd name="T51" fmla="*/ 50340 h 704"/>
                  <a:gd name="T52" fmla="*/ 932 w 149"/>
                  <a:gd name="T53" fmla="*/ 49758 h 704"/>
                  <a:gd name="T54" fmla="*/ 868 w 149"/>
                  <a:gd name="T55" fmla="*/ 48082 h 704"/>
                  <a:gd name="T56" fmla="*/ 795 w 149"/>
                  <a:gd name="T57" fmla="*/ 45506 h 704"/>
                  <a:gd name="T58" fmla="*/ 848 w 149"/>
                  <a:gd name="T59" fmla="*/ 42078 h 704"/>
                  <a:gd name="T60" fmla="*/ 990 w 149"/>
                  <a:gd name="T61" fmla="*/ 37980 h 704"/>
                  <a:gd name="T62" fmla="*/ 1389 w 149"/>
                  <a:gd name="T63" fmla="*/ 33301 h 704"/>
                  <a:gd name="T64" fmla="*/ 2064 w 149"/>
                  <a:gd name="T65" fmla="*/ 28244 h 704"/>
                  <a:gd name="T66" fmla="*/ 3105 w 149"/>
                  <a:gd name="T67" fmla="*/ 22892 h 704"/>
                  <a:gd name="T68" fmla="*/ 3444 w 149"/>
                  <a:gd name="T69" fmla="*/ 20417 h 704"/>
                  <a:gd name="T70" fmla="*/ 3586 w 149"/>
                  <a:gd name="T71" fmla="*/ 17186 h 704"/>
                  <a:gd name="T72" fmla="*/ 3468 w 149"/>
                  <a:gd name="T73" fmla="*/ 13457 h 704"/>
                  <a:gd name="T74" fmla="*/ 3149 w 149"/>
                  <a:gd name="T75" fmla="*/ 9804 h 704"/>
                  <a:gd name="T76" fmla="*/ 2620 w 149"/>
                  <a:gd name="T77" fmla="*/ 6227 h 704"/>
                  <a:gd name="T78" fmla="*/ 1942 w 149"/>
                  <a:gd name="T79" fmla="*/ 3226 h 704"/>
                  <a:gd name="T80" fmla="*/ 1054 w 149"/>
                  <a:gd name="T81" fmla="*/ 1027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3808 w 128"/>
                <a:gd name="T1" fmla="*/ 0 h 217"/>
                <a:gd name="T2" fmla="*/ 4260 w 128"/>
                <a:gd name="T3" fmla="*/ 724 h 217"/>
                <a:gd name="T4" fmla="*/ 4661 w 128"/>
                <a:gd name="T5" fmla="*/ 2165 h 217"/>
                <a:gd name="T6" fmla="*/ 4979 w 128"/>
                <a:gd name="T7" fmla="*/ 4017 h 217"/>
                <a:gd name="T8" fmla="*/ 5191 w 128"/>
                <a:gd name="T9" fmla="*/ 6236 h 217"/>
                <a:gd name="T10" fmla="*/ 5145 w 128"/>
                <a:gd name="T11" fmla="*/ 8883 h 217"/>
                <a:gd name="T12" fmla="*/ 4706 w 128"/>
                <a:gd name="T13" fmla="*/ 11610 h 217"/>
                <a:gd name="T14" fmla="*/ 3808 w 128"/>
                <a:gd name="T15" fmla="*/ 14472 h 217"/>
                <a:gd name="T16" fmla="*/ 2425 w 128"/>
                <a:gd name="T17" fmla="*/ 17361 h 217"/>
                <a:gd name="T18" fmla="*/ 1994 w 128"/>
                <a:gd name="T19" fmla="*/ 17038 h 217"/>
                <a:gd name="T20" fmla="*/ 1542 w 128"/>
                <a:gd name="T21" fmla="*/ 16799 h 217"/>
                <a:gd name="T22" fmla="*/ 1062 w 128"/>
                <a:gd name="T23" fmla="*/ 16395 h 217"/>
                <a:gd name="T24" fmla="*/ 643 w 128"/>
                <a:gd name="T25" fmla="*/ 16072 h 217"/>
                <a:gd name="T26" fmla="*/ 318 w 128"/>
                <a:gd name="T27" fmla="*/ 15681 h 217"/>
                <a:gd name="T28" fmla="*/ 83 w 128"/>
                <a:gd name="T29" fmla="*/ 15196 h 217"/>
                <a:gd name="T30" fmla="*/ 0 w 128"/>
                <a:gd name="T31" fmla="*/ 14634 h 217"/>
                <a:gd name="T32" fmla="*/ 50 w 128"/>
                <a:gd name="T33" fmla="*/ 14230 h 217"/>
                <a:gd name="T34" fmla="*/ 527 w 128"/>
                <a:gd name="T35" fmla="*/ 13668 h 217"/>
                <a:gd name="T36" fmla="*/ 1171 w 128"/>
                <a:gd name="T37" fmla="*/ 12899 h 217"/>
                <a:gd name="T38" fmla="*/ 1865 w 128"/>
                <a:gd name="T39" fmla="*/ 12014 h 217"/>
                <a:gd name="T40" fmla="*/ 2554 w 128"/>
                <a:gd name="T41" fmla="*/ 10725 h 217"/>
                <a:gd name="T42" fmla="*/ 3197 w 128"/>
                <a:gd name="T43" fmla="*/ 8963 h 217"/>
                <a:gd name="T44" fmla="*/ 3694 w 128"/>
                <a:gd name="T45" fmla="*/ 6637 h 217"/>
                <a:gd name="T46" fmla="*/ 3934 w 128"/>
                <a:gd name="T47" fmla="*/ 3694 h 217"/>
                <a:gd name="T48" fmla="*/ 3808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6290 w 117"/>
                <a:gd name="T1" fmla="*/ 0 h 132"/>
                <a:gd name="T2" fmla="*/ 0 w 117"/>
                <a:gd name="T3" fmla="*/ 3817 h 132"/>
                <a:gd name="T4" fmla="*/ 248 w 117"/>
                <a:gd name="T5" fmla="*/ 3955 h 132"/>
                <a:gd name="T6" fmla="*/ 1162 w 117"/>
                <a:gd name="T7" fmla="*/ 4436 h 132"/>
                <a:gd name="T8" fmla="*/ 2436 w 117"/>
                <a:gd name="T9" fmla="*/ 5512 h 132"/>
                <a:gd name="T10" fmla="*/ 3855 w 117"/>
                <a:gd name="T11" fmla="*/ 7167 h 132"/>
                <a:gd name="T12" fmla="*/ 5540 w 117"/>
                <a:gd name="T13" fmla="*/ 9466 h 132"/>
                <a:gd name="T14" fmla="*/ 7041 w 117"/>
                <a:gd name="T15" fmla="*/ 12208 h 132"/>
                <a:gd name="T16" fmla="*/ 8560 w 117"/>
                <a:gd name="T17" fmla="*/ 15716 h 132"/>
                <a:gd name="T18" fmla="*/ 9721 w 117"/>
                <a:gd name="T19" fmla="*/ 20152 h 132"/>
                <a:gd name="T20" fmla="*/ 9803 w 117"/>
                <a:gd name="T21" fmla="*/ 18324 h 132"/>
                <a:gd name="T22" fmla="*/ 9640 w 117"/>
                <a:gd name="T23" fmla="*/ 16335 h 132"/>
                <a:gd name="T24" fmla="*/ 9053 w 117"/>
                <a:gd name="T25" fmla="*/ 13727 h 132"/>
                <a:gd name="T26" fmla="*/ 8311 w 117"/>
                <a:gd name="T27" fmla="*/ 11294 h 132"/>
                <a:gd name="T28" fmla="*/ 7452 w 117"/>
                <a:gd name="T29" fmla="*/ 8858 h 132"/>
                <a:gd name="T30" fmla="*/ 6535 w 117"/>
                <a:gd name="T31" fmla="*/ 6858 h 132"/>
                <a:gd name="T32" fmla="*/ 5622 w 117"/>
                <a:gd name="T33" fmla="*/ 5512 h 132"/>
                <a:gd name="T34" fmla="*/ 4844 w 117"/>
                <a:gd name="T35" fmla="*/ 4868 h 132"/>
                <a:gd name="T36" fmla="*/ 5785 w 117"/>
                <a:gd name="T37" fmla="*/ 4436 h 132"/>
                <a:gd name="T38" fmla="*/ 6620 w 117"/>
                <a:gd name="T39" fmla="*/ 4250 h 132"/>
                <a:gd name="T40" fmla="*/ 7452 w 117"/>
                <a:gd name="T41" fmla="*/ 3955 h 132"/>
                <a:gd name="T42" fmla="*/ 8230 w 117"/>
                <a:gd name="T43" fmla="*/ 3817 h 132"/>
                <a:gd name="T44" fmla="*/ 8808 w 117"/>
                <a:gd name="T45" fmla="*/ 3645 h 132"/>
                <a:gd name="T46" fmla="*/ 9137 w 117"/>
                <a:gd name="T47" fmla="*/ 3350 h 132"/>
                <a:gd name="T48" fmla="*/ 9476 w 117"/>
                <a:gd name="T49" fmla="*/ 3213 h 132"/>
                <a:gd name="T50" fmla="*/ 9558 w 117"/>
                <a:gd name="T51" fmla="*/ 3213 h 132"/>
                <a:gd name="T52" fmla="*/ 6290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349 w 29"/>
                <a:gd name="T1" fmla="*/ 0 h 77"/>
                <a:gd name="T2" fmla="*/ 1863 w 29"/>
                <a:gd name="T3" fmla="*/ 0 h 77"/>
                <a:gd name="T4" fmla="*/ 1296 w 29"/>
                <a:gd name="T5" fmla="*/ 633 h 77"/>
                <a:gd name="T6" fmla="*/ 729 w 29"/>
                <a:gd name="T7" fmla="*/ 1445 h 77"/>
                <a:gd name="T8" fmla="*/ 324 w 29"/>
                <a:gd name="T9" fmla="*/ 3064 h 77"/>
                <a:gd name="T10" fmla="*/ 81 w 29"/>
                <a:gd name="T11" fmla="*/ 4825 h 77"/>
                <a:gd name="T12" fmla="*/ 0 w 29"/>
                <a:gd name="T13" fmla="*/ 7078 h 77"/>
                <a:gd name="T14" fmla="*/ 243 w 29"/>
                <a:gd name="T15" fmla="*/ 9650 h 77"/>
                <a:gd name="T16" fmla="*/ 891 w 29"/>
                <a:gd name="T17" fmla="*/ 12344 h 77"/>
                <a:gd name="T18" fmla="*/ 1215 w 29"/>
                <a:gd name="T19" fmla="*/ 8522 h 77"/>
                <a:gd name="T20" fmla="*/ 1539 w 29"/>
                <a:gd name="T21" fmla="*/ 5950 h 77"/>
                <a:gd name="T22" fmla="*/ 1863 w 29"/>
                <a:gd name="T23" fmla="*/ 3519 h 77"/>
                <a:gd name="T24" fmla="*/ 2349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988 h 237"/>
                <a:gd name="T4" fmla="*/ 148 w 257"/>
                <a:gd name="T5" fmla="*/ 1959 h 237"/>
                <a:gd name="T6" fmla="*/ 294 w 257"/>
                <a:gd name="T7" fmla="*/ 2942 h 237"/>
                <a:gd name="T8" fmla="*/ 541 w 257"/>
                <a:gd name="T9" fmla="*/ 3838 h 237"/>
                <a:gd name="T10" fmla="*/ 893 w 257"/>
                <a:gd name="T11" fmla="*/ 4671 h 237"/>
                <a:gd name="T12" fmla="*/ 1341 w 257"/>
                <a:gd name="T13" fmla="*/ 5527 h 237"/>
                <a:gd name="T14" fmla="*/ 1881 w 257"/>
                <a:gd name="T15" fmla="*/ 6310 h 237"/>
                <a:gd name="T16" fmla="*/ 2515 w 257"/>
                <a:gd name="T17" fmla="*/ 6968 h 237"/>
                <a:gd name="T18" fmla="*/ 3315 w 257"/>
                <a:gd name="T19" fmla="*/ 7601 h 237"/>
                <a:gd name="T20" fmla="*/ 4240 w 257"/>
                <a:gd name="T21" fmla="*/ 8144 h 237"/>
                <a:gd name="T22" fmla="*/ 5231 w 257"/>
                <a:gd name="T23" fmla="*/ 8582 h 237"/>
                <a:gd name="T24" fmla="*/ 6452 w 257"/>
                <a:gd name="T25" fmla="*/ 8928 h 237"/>
                <a:gd name="T26" fmla="*/ 7793 w 257"/>
                <a:gd name="T27" fmla="*/ 9165 h 237"/>
                <a:gd name="T28" fmla="*/ 9269 w 257"/>
                <a:gd name="T29" fmla="*/ 9290 h 237"/>
                <a:gd name="T30" fmla="*/ 10848 w 257"/>
                <a:gd name="T31" fmla="*/ 9240 h 237"/>
                <a:gd name="T32" fmla="*/ 12674 w 257"/>
                <a:gd name="T33" fmla="*/ 9085 h 237"/>
                <a:gd name="T34" fmla="*/ 11052 w 257"/>
                <a:gd name="T35" fmla="*/ 8895 h 237"/>
                <a:gd name="T36" fmla="*/ 9619 w 257"/>
                <a:gd name="T37" fmla="*/ 8615 h 237"/>
                <a:gd name="T38" fmla="*/ 8371 w 257"/>
                <a:gd name="T39" fmla="*/ 8302 h 237"/>
                <a:gd name="T40" fmla="*/ 7295 w 257"/>
                <a:gd name="T41" fmla="*/ 7989 h 237"/>
                <a:gd name="T42" fmla="*/ 6307 w 257"/>
                <a:gd name="T43" fmla="*/ 7569 h 237"/>
                <a:gd name="T44" fmla="*/ 5525 w 257"/>
                <a:gd name="T45" fmla="*/ 7124 h 237"/>
                <a:gd name="T46" fmla="*/ 4783 w 257"/>
                <a:gd name="T47" fmla="*/ 6623 h 237"/>
                <a:gd name="T48" fmla="*/ 4150 w 257"/>
                <a:gd name="T49" fmla="*/ 6080 h 237"/>
                <a:gd name="T50" fmla="*/ 3553 w 257"/>
                <a:gd name="T51" fmla="*/ 5527 h 237"/>
                <a:gd name="T52" fmla="*/ 3013 w 257"/>
                <a:gd name="T53" fmla="*/ 4902 h 237"/>
                <a:gd name="T54" fmla="*/ 2570 w 257"/>
                <a:gd name="T55" fmla="*/ 4201 h 237"/>
                <a:gd name="T56" fmla="*/ 2120 w 257"/>
                <a:gd name="T57" fmla="*/ 3443 h 237"/>
                <a:gd name="T58" fmla="*/ 1622 w 257"/>
                <a:gd name="T59" fmla="*/ 2710 h 237"/>
                <a:gd name="T60" fmla="*/ 1137 w 257"/>
                <a:gd name="T61" fmla="*/ 1847 h 237"/>
                <a:gd name="T62" fmla="*/ 596 w 257"/>
                <a:gd name="T63" fmla="*/ 93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3867 w 124"/>
                <a:gd name="T1" fmla="*/ 0 h 110"/>
                <a:gd name="T2" fmla="*/ 6219 w 124"/>
                <a:gd name="T3" fmla="*/ 4408 h 110"/>
                <a:gd name="T4" fmla="*/ 6012 w 124"/>
                <a:gd name="T5" fmla="*/ 4357 h 110"/>
                <a:gd name="T6" fmla="*/ 5368 w 124"/>
                <a:gd name="T7" fmla="*/ 4279 h 110"/>
                <a:gd name="T8" fmla="*/ 4468 w 124"/>
                <a:gd name="T9" fmla="*/ 4114 h 110"/>
                <a:gd name="T10" fmla="*/ 3414 w 124"/>
                <a:gd name="T11" fmla="*/ 4036 h 110"/>
                <a:gd name="T12" fmla="*/ 2259 w 124"/>
                <a:gd name="T13" fmla="*/ 3953 h 110"/>
                <a:gd name="T14" fmla="*/ 1261 w 124"/>
                <a:gd name="T15" fmla="*/ 4006 h 110"/>
                <a:gd name="T16" fmla="*/ 452 w 124"/>
                <a:gd name="T17" fmla="*/ 4165 h 110"/>
                <a:gd name="T18" fmla="*/ 0 w 124"/>
                <a:gd name="T19" fmla="*/ 4491 h 110"/>
                <a:gd name="T20" fmla="*/ 205 w 124"/>
                <a:gd name="T21" fmla="*/ 4006 h 110"/>
                <a:gd name="T22" fmla="*/ 397 w 124"/>
                <a:gd name="T23" fmla="*/ 3634 h 110"/>
                <a:gd name="T24" fmla="*/ 806 w 124"/>
                <a:gd name="T25" fmla="*/ 3341 h 110"/>
                <a:gd name="T26" fmla="*/ 1261 w 124"/>
                <a:gd name="T27" fmla="*/ 3098 h 110"/>
                <a:gd name="T28" fmla="*/ 1807 w 124"/>
                <a:gd name="T29" fmla="*/ 2939 h 110"/>
                <a:gd name="T30" fmla="*/ 2358 w 124"/>
                <a:gd name="T31" fmla="*/ 2886 h 110"/>
                <a:gd name="T32" fmla="*/ 2959 w 124"/>
                <a:gd name="T33" fmla="*/ 2886 h 110"/>
                <a:gd name="T34" fmla="*/ 3619 w 124"/>
                <a:gd name="T35" fmla="*/ 3020 h 110"/>
                <a:gd name="T36" fmla="*/ 3654 w 124"/>
                <a:gd name="T37" fmla="*/ 2886 h 110"/>
                <a:gd name="T38" fmla="*/ 3505 w 124"/>
                <a:gd name="T39" fmla="*/ 2292 h 110"/>
                <a:gd name="T40" fmla="*/ 3356 w 124"/>
                <a:gd name="T41" fmla="*/ 1552 h 110"/>
                <a:gd name="T42" fmla="*/ 3257 w 124"/>
                <a:gd name="T43" fmla="*/ 1226 h 110"/>
                <a:gd name="T44" fmla="*/ 3167 w 124"/>
                <a:gd name="T45" fmla="*/ 1226 h 110"/>
                <a:gd name="T46" fmla="*/ 3053 w 124"/>
                <a:gd name="T47" fmla="*/ 1175 h 110"/>
                <a:gd name="T48" fmla="*/ 2959 w 124"/>
                <a:gd name="T49" fmla="*/ 1067 h 110"/>
                <a:gd name="T50" fmla="*/ 2869 w 124"/>
                <a:gd name="T51" fmla="*/ 940 h 110"/>
                <a:gd name="T52" fmla="*/ 2869 w 124"/>
                <a:gd name="T53" fmla="*/ 773 h 110"/>
                <a:gd name="T54" fmla="*/ 2959 w 124"/>
                <a:gd name="T55" fmla="*/ 561 h 110"/>
                <a:gd name="T56" fmla="*/ 3313 w 124"/>
                <a:gd name="T57" fmla="*/ 326 h 110"/>
                <a:gd name="T58" fmla="*/ 386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588 w 46"/>
                <a:gd name="T1" fmla="*/ 0 h 94"/>
                <a:gd name="T2" fmla="*/ 1016 w 46"/>
                <a:gd name="T3" fmla="*/ 1433 h 94"/>
                <a:gd name="T4" fmla="*/ 765 w 46"/>
                <a:gd name="T5" fmla="*/ 2347 h 94"/>
                <a:gd name="T6" fmla="*/ 559 w 46"/>
                <a:gd name="T7" fmla="*/ 2987 h 94"/>
                <a:gd name="T8" fmla="*/ 0 w 46"/>
                <a:gd name="T9" fmla="*/ 3552 h 94"/>
                <a:gd name="T10" fmla="*/ 615 w 46"/>
                <a:gd name="T11" fmla="*/ 3319 h 94"/>
                <a:gd name="T12" fmla="*/ 1187 w 46"/>
                <a:gd name="T13" fmla="*/ 3017 h 94"/>
                <a:gd name="T14" fmla="*/ 1644 w 46"/>
                <a:gd name="T15" fmla="*/ 2605 h 94"/>
                <a:gd name="T16" fmla="*/ 2046 w 46"/>
                <a:gd name="T17" fmla="*/ 2152 h 94"/>
                <a:gd name="T18" fmla="*/ 2294 w 46"/>
                <a:gd name="T19" fmla="*/ 1658 h 94"/>
                <a:gd name="T20" fmla="*/ 2353 w 46"/>
                <a:gd name="T21" fmla="*/ 1125 h 94"/>
                <a:gd name="T22" fmla="*/ 2139 w 46"/>
                <a:gd name="T23" fmla="*/ 565 h 94"/>
                <a:gd name="T24" fmla="*/ 1588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93 w 149"/>
                <a:gd name="T3" fmla="*/ 693 h 704"/>
                <a:gd name="T4" fmla="*/ 773 w 149"/>
                <a:gd name="T5" fmla="*/ 1601 h 704"/>
                <a:gd name="T6" fmla="*/ 1356 w 149"/>
                <a:gd name="T7" fmla="*/ 2721 h 704"/>
                <a:gd name="T8" fmla="*/ 1983 w 149"/>
                <a:gd name="T9" fmla="*/ 4214 h 704"/>
                <a:gd name="T10" fmla="*/ 2812 w 149"/>
                <a:gd name="T11" fmla="*/ 6031 h 704"/>
                <a:gd name="T12" fmla="*/ 3542 w 149"/>
                <a:gd name="T13" fmla="*/ 7985 h 704"/>
                <a:gd name="T14" fmla="*/ 4257 w 149"/>
                <a:gd name="T15" fmla="*/ 10259 h 704"/>
                <a:gd name="T16" fmla="*/ 4843 w 149"/>
                <a:gd name="T17" fmla="*/ 12872 h 704"/>
                <a:gd name="T18" fmla="*/ 5412 w 149"/>
                <a:gd name="T19" fmla="*/ 15626 h 704"/>
                <a:gd name="T20" fmla="*/ 5816 w 149"/>
                <a:gd name="T21" fmla="*/ 18795 h 704"/>
                <a:gd name="T22" fmla="*/ 5998 w 149"/>
                <a:gd name="T23" fmla="*/ 22317 h 704"/>
                <a:gd name="T24" fmla="*/ 6095 w 149"/>
                <a:gd name="T25" fmla="*/ 25980 h 704"/>
                <a:gd name="T26" fmla="*/ 5816 w 149"/>
                <a:gd name="T27" fmla="*/ 30089 h 704"/>
                <a:gd name="T28" fmla="*/ 5267 w 149"/>
                <a:gd name="T29" fmla="*/ 34422 h 704"/>
                <a:gd name="T30" fmla="*/ 4460 w 149"/>
                <a:gd name="T31" fmla="*/ 38946 h 704"/>
                <a:gd name="T32" fmla="*/ 3250 w 149"/>
                <a:gd name="T33" fmla="*/ 43974 h 704"/>
                <a:gd name="T34" fmla="*/ 1891 w 149"/>
                <a:gd name="T35" fmla="*/ 49653 h 704"/>
                <a:gd name="T36" fmla="*/ 1008 w 149"/>
                <a:gd name="T37" fmla="*/ 54926 h 704"/>
                <a:gd name="T38" fmla="*/ 480 w 149"/>
                <a:gd name="T39" fmla="*/ 59803 h 704"/>
                <a:gd name="T40" fmla="*/ 293 w 149"/>
                <a:gd name="T41" fmla="*/ 64478 h 704"/>
                <a:gd name="T42" fmla="*/ 293 w 149"/>
                <a:gd name="T43" fmla="*/ 68941 h 704"/>
                <a:gd name="T44" fmla="*/ 382 w 149"/>
                <a:gd name="T45" fmla="*/ 73018 h 704"/>
                <a:gd name="T46" fmla="*/ 586 w 149"/>
                <a:gd name="T47" fmla="*/ 76678 h 704"/>
                <a:gd name="T48" fmla="*/ 680 w 149"/>
                <a:gd name="T49" fmla="*/ 80203 h 704"/>
                <a:gd name="T50" fmla="*/ 1983 w 149"/>
                <a:gd name="T51" fmla="*/ 78386 h 704"/>
                <a:gd name="T52" fmla="*/ 1891 w 149"/>
                <a:gd name="T53" fmla="*/ 77478 h 704"/>
                <a:gd name="T54" fmla="*/ 1746 w 149"/>
                <a:gd name="T55" fmla="*/ 74832 h 704"/>
                <a:gd name="T56" fmla="*/ 1593 w 149"/>
                <a:gd name="T57" fmla="*/ 70862 h 704"/>
                <a:gd name="T58" fmla="*/ 1691 w 149"/>
                <a:gd name="T59" fmla="*/ 65524 h 704"/>
                <a:gd name="T60" fmla="*/ 1983 w 149"/>
                <a:gd name="T61" fmla="*/ 59143 h 704"/>
                <a:gd name="T62" fmla="*/ 2812 w 149"/>
                <a:gd name="T63" fmla="*/ 51851 h 704"/>
                <a:gd name="T64" fmla="*/ 4167 w 149"/>
                <a:gd name="T65" fmla="*/ 43974 h 704"/>
                <a:gd name="T66" fmla="*/ 6241 w 149"/>
                <a:gd name="T67" fmla="*/ 35670 h 704"/>
                <a:gd name="T68" fmla="*/ 6916 w 149"/>
                <a:gd name="T69" fmla="*/ 31808 h 704"/>
                <a:gd name="T70" fmla="*/ 7214 w 149"/>
                <a:gd name="T71" fmla="*/ 26780 h 704"/>
                <a:gd name="T72" fmla="*/ 6971 w 149"/>
                <a:gd name="T73" fmla="*/ 20952 h 704"/>
                <a:gd name="T74" fmla="*/ 6351 w 149"/>
                <a:gd name="T75" fmla="*/ 15273 h 704"/>
                <a:gd name="T76" fmla="*/ 5267 w 149"/>
                <a:gd name="T77" fmla="*/ 9690 h 704"/>
                <a:gd name="T78" fmla="*/ 3925 w 149"/>
                <a:gd name="T79" fmla="*/ 5018 h 704"/>
                <a:gd name="T80" fmla="*/ 2129 w 149"/>
                <a:gd name="T81" fmla="*/ 160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6066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8002C-B7F7-4510-9E9E-66F09D0DA9CC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135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A5BEAE-926E-48B5-B224-DF22BBCACBCB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349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21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8528" indent="0">
              <a:buNone/>
              <a:defRPr sz="1400"/>
            </a:lvl2pPr>
            <a:lvl3pPr marL="677538" indent="0">
              <a:buNone/>
              <a:defRPr sz="1200"/>
            </a:lvl3pPr>
            <a:lvl4pPr marL="1016308" indent="0">
              <a:buNone/>
              <a:defRPr sz="1100"/>
            </a:lvl4pPr>
            <a:lvl5pPr marL="1355076" indent="0">
              <a:buNone/>
              <a:defRPr sz="1100"/>
            </a:lvl5pPr>
            <a:lvl6pPr marL="1694087" indent="0">
              <a:buNone/>
              <a:defRPr sz="1100"/>
            </a:lvl6pPr>
            <a:lvl7pPr marL="2032613" indent="0">
              <a:buNone/>
              <a:defRPr sz="1100"/>
            </a:lvl7pPr>
            <a:lvl8pPr marL="2371206" indent="0">
              <a:buNone/>
              <a:defRPr sz="1100"/>
            </a:lvl8pPr>
            <a:lvl9pPr marL="2710071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5B1BDD-C6C8-4F01-95BC-9DF5E977276E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075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5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365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2E637F-ED5E-439F-A6AF-998AC3B87B06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966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41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528" indent="0">
              <a:buNone/>
              <a:defRPr sz="1500" b="1"/>
            </a:lvl2pPr>
            <a:lvl3pPr marL="677538" indent="0">
              <a:buNone/>
              <a:defRPr sz="1400" b="1"/>
            </a:lvl3pPr>
            <a:lvl4pPr marL="1016308" indent="0">
              <a:buNone/>
              <a:defRPr sz="1200" b="1"/>
            </a:lvl4pPr>
            <a:lvl5pPr marL="1355076" indent="0">
              <a:buNone/>
              <a:defRPr sz="1200" b="1"/>
            </a:lvl5pPr>
            <a:lvl6pPr marL="1694087" indent="0">
              <a:buNone/>
              <a:defRPr sz="1200" b="1"/>
            </a:lvl6pPr>
            <a:lvl7pPr marL="2032613" indent="0">
              <a:buNone/>
              <a:defRPr sz="1200" b="1"/>
            </a:lvl7pPr>
            <a:lvl8pPr marL="2371206" indent="0">
              <a:buNone/>
              <a:defRPr sz="1200" b="1"/>
            </a:lvl8pPr>
            <a:lvl9pPr marL="271007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68" y="1151341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528" indent="0">
              <a:buNone/>
              <a:defRPr sz="1500" b="1"/>
            </a:lvl2pPr>
            <a:lvl3pPr marL="677538" indent="0">
              <a:buNone/>
              <a:defRPr sz="1400" b="1"/>
            </a:lvl3pPr>
            <a:lvl4pPr marL="1016308" indent="0">
              <a:buNone/>
              <a:defRPr sz="1200" b="1"/>
            </a:lvl4pPr>
            <a:lvl5pPr marL="1355076" indent="0">
              <a:buNone/>
              <a:defRPr sz="1200" b="1"/>
            </a:lvl5pPr>
            <a:lvl6pPr marL="1694087" indent="0">
              <a:buNone/>
              <a:defRPr sz="1200" b="1"/>
            </a:lvl6pPr>
            <a:lvl7pPr marL="2032613" indent="0">
              <a:buNone/>
              <a:defRPr sz="1200" b="1"/>
            </a:lvl7pPr>
            <a:lvl8pPr marL="2371206" indent="0">
              <a:buNone/>
              <a:defRPr sz="1200" b="1"/>
            </a:lvl8pPr>
            <a:lvl9pPr marL="271007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6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07793-0A2C-42DD-B5ED-0E509208AF57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0675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0C1B00-BC28-4F3F-A365-2267F7F803D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17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B0BB99-6173-47C8-BBC9-0C05CD20079E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597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3" y="204826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403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3" y="1076520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38528" indent="0">
              <a:buNone/>
              <a:defRPr sz="900"/>
            </a:lvl2pPr>
            <a:lvl3pPr marL="677538" indent="0">
              <a:buNone/>
              <a:defRPr sz="800"/>
            </a:lvl3pPr>
            <a:lvl4pPr marL="1016308" indent="0">
              <a:buNone/>
              <a:defRPr sz="700"/>
            </a:lvl4pPr>
            <a:lvl5pPr marL="1355076" indent="0">
              <a:buNone/>
              <a:defRPr sz="700"/>
            </a:lvl5pPr>
            <a:lvl6pPr marL="1694087" indent="0">
              <a:buNone/>
              <a:defRPr sz="700"/>
            </a:lvl6pPr>
            <a:lvl7pPr marL="2032613" indent="0">
              <a:buNone/>
              <a:defRPr sz="700"/>
            </a:lvl7pPr>
            <a:lvl8pPr marL="2371206" indent="0">
              <a:buNone/>
              <a:defRPr sz="700"/>
            </a:lvl8pPr>
            <a:lvl9pPr marL="271007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AC82F-0C31-44CA-8E68-D01FED345C2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02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9B164-628A-44E3-B6AB-D2AFFF03F020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306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9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8528" indent="0">
              <a:buNone/>
              <a:defRPr sz="2100"/>
            </a:lvl2pPr>
            <a:lvl3pPr marL="677538" indent="0">
              <a:buNone/>
              <a:defRPr sz="1800"/>
            </a:lvl3pPr>
            <a:lvl4pPr marL="1016308" indent="0">
              <a:buNone/>
              <a:defRPr sz="1500"/>
            </a:lvl4pPr>
            <a:lvl5pPr marL="1355076" indent="0">
              <a:buNone/>
              <a:defRPr sz="1500"/>
            </a:lvl5pPr>
            <a:lvl6pPr marL="1694087" indent="0">
              <a:buNone/>
              <a:defRPr sz="1500"/>
            </a:lvl6pPr>
            <a:lvl7pPr marL="2032613" indent="0">
              <a:buNone/>
              <a:defRPr sz="1500"/>
            </a:lvl7pPr>
            <a:lvl8pPr marL="2371206" indent="0">
              <a:buNone/>
              <a:defRPr sz="1500"/>
            </a:lvl8pPr>
            <a:lvl9pPr marL="2710071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11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38528" indent="0">
              <a:buNone/>
              <a:defRPr sz="900"/>
            </a:lvl2pPr>
            <a:lvl3pPr marL="677538" indent="0">
              <a:buNone/>
              <a:defRPr sz="800"/>
            </a:lvl3pPr>
            <a:lvl4pPr marL="1016308" indent="0">
              <a:buNone/>
              <a:defRPr sz="700"/>
            </a:lvl4pPr>
            <a:lvl5pPr marL="1355076" indent="0">
              <a:buNone/>
              <a:defRPr sz="700"/>
            </a:lvl5pPr>
            <a:lvl6pPr marL="1694087" indent="0">
              <a:buNone/>
              <a:defRPr sz="700"/>
            </a:lvl6pPr>
            <a:lvl7pPr marL="2032613" indent="0">
              <a:buNone/>
              <a:defRPr sz="700"/>
            </a:lvl7pPr>
            <a:lvl8pPr marL="2371206" indent="0">
              <a:buNone/>
              <a:defRPr sz="700"/>
            </a:lvl8pPr>
            <a:lvl9pPr marL="271007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BD0706-6B5F-4487-B343-4A5C02F1837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451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E9403E-D628-482B-B7F6-819E6FCAFB9C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725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562" y="77436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436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BEF7C-873C-482E-ABAC-6D8330E19392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994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600" y="77431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5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365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3DCFB8-D08A-4462-B531-7831C0A68204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228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600" y="77431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5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765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788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ED2BB2-147C-42A5-A9B9-CA205060A769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955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600" y="77436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E0E47E-7D9E-414D-98E7-4C9B43985510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238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48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8528" indent="0" algn="ctr">
              <a:buNone/>
              <a:defRPr/>
            </a:lvl2pPr>
            <a:lvl3pPr marL="677538" indent="0" algn="ctr">
              <a:buNone/>
              <a:defRPr/>
            </a:lvl3pPr>
            <a:lvl4pPr marL="1016308" indent="0" algn="ctr">
              <a:buNone/>
              <a:defRPr/>
            </a:lvl4pPr>
            <a:lvl5pPr marL="1355076" indent="0" algn="ctr">
              <a:buNone/>
              <a:defRPr/>
            </a:lvl5pPr>
            <a:lvl6pPr marL="1694087" indent="0" algn="ctr">
              <a:buNone/>
              <a:defRPr/>
            </a:lvl6pPr>
            <a:lvl7pPr marL="2032613" indent="0" algn="ctr">
              <a:buNone/>
              <a:defRPr/>
            </a:lvl7pPr>
            <a:lvl8pPr marL="2371206" indent="0" algn="ctr">
              <a:buNone/>
              <a:defRPr/>
            </a:lvl8pPr>
            <a:lvl9pPr marL="2710071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552A5-CC30-4587-B50A-42FA81CC24D7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494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512D7-5954-4F18-9420-9AB3A06B74CD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662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530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0088" indent="0" algn="ctr">
              <a:buNone/>
              <a:defRPr/>
            </a:lvl2pPr>
            <a:lvl3pPr marL="900226" indent="0" algn="ctr">
              <a:buNone/>
              <a:defRPr/>
            </a:lvl3pPr>
            <a:lvl4pPr marL="1350320" indent="0" algn="ctr">
              <a:buNone/>
              <a:defRPr/>
            </a:lvl4pPr>
            <a:lvl5pPr marL="1800449" indent="0" algn="ctr">
              <a:buNone/>
              <a:defRPr/>
            </a:lvl5pPr>
            <a:lvl6pPr marL="2250178" indent="0" algn="ctr">
              <a:buNone/>
              <a:defRPr/>
            </a:lvl6pPr>
            <a:lvl7pPr marL="2700352" indent="0" algn="ctr">
              <a:buNone/>
              <a:defRPr/>
            </a:lvl7pPr>
            <a:lvl8pPr marL="3150491" indent="0" algn="ctr">
              <a:buNone/>
              <a:defRPr/>
            </a:lvl8pPr>
            <a:lvl9pPr marL="3600635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fld id="{BF7C19C0-96CC-47C3-8BA5-CDCDEDFB7A74}" type="slidenum">
              <a:rPr lang="zh-TW" altLang="en-US" kern="0" smtClean="0">
                <a:sym typeface="Arial"/>
              </a:rPr>
              <a:pPr defTabSz="900226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72353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fld id="{C6965DB0-7AF9-4669-847C-61F2808BF3BD}" type="slidenum">
              <a:rPr lang="zh-TW" altLang="en-US" kern="0" smtClean="0">
                <a:sym typeface="Arial"/>
              </a:rPr>
              <a:pPr defTabSz="900226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02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299EE-9083-4C8D-93F6-DB0872BCABA4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1695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27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088" indent="0">
              <a:buNone/>
              <a:defRPr sz="1800"/>
            </a:lvl2pPr>
            <a:lvl3pPr marL="900226" indent="0">
              <a:buNone/>
              <a:defRPr sz="1600"/>
            </a:lvl3pPr>
            <a:lvl4pPr marL="1350320" indent="0">
              <a:buNone/>
              <a:defRPr sz="1400"/>
            </a:lvl4pPr>
            <a:lvl5pPr marL="1800449" indent="0">
              <a:buNone/>
              <a:defRPr sz="1400"/>
            </a:lvl5pPr>
            <a:lvl6pPr marL="2250178" indent="0">
              <a:buNone/>
              <a:defRPr sz="1400"/>
            </a:lvl6pPr>
            <a:lvl7pPr marL="2700352" indent="0">
              <a:buNone/>
              <a:defRPr sz="1400"/>
            </a:lvl7pPr>
            <a:lvl8pPr marL="3150491" indent="0">
              <a:buNone/>
              <a:defRPr sz="1400"/>
            </a:lvl8pPr>
            <a:lvl9pPr marL="3600635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fld id="{DF1E3C98-A43C-4000-9AA5-0B73D498E792}" type="slidenum">
              <a:rPr lang="zh-TW" altLang="en-US" kern="0" smtClean="0">
                <a:sym typeface="Arial"/>
              </a:rPr>
              <a:pPr defTabSz="900226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7162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fld id="{BD88760B-77C9-4A53-9172-491A1F11FB67}" type="slidenum">
              <a:rPr lang="zh-TW" altLang="en-US" kern="0" smtClean="0">
                <a:sym typeface="Arial"/>
              </a:rPr>
              <a:pPr defTabSz="900226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23717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41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088" indent="0">
              <a:buNone/>
              <a:defRPr sz="2000" b="1"/>
            </a:lvl2pPr>
            <a:lvl3pPr marL="900226" indent="0">
              <a:buNone/>
              <a:defRPr sz="1800" b="1"/>
            </a:lvl3pPr>
            <a:lvl4pPr marL="1350320" indent="0">
              <a:buNone/>
              <a:defRPr sz="1600" b="1"/>
            </a:lvl4pPr>
            <a:lvl5pPr marL="1800449" indent="0">
              <a:buNone/>
              <a:defRPr sz="1600" b="1"/>
            </a:lvl5pPr>
            <a:lvl6pPr marL="2250178" indent="0">
              <a:buNone/>
              <a:defRPr sz="1600" b="1"/>
            </a:lvl6pPr>
            <a:lvl7pPr marL="2700352" indent="0">
              <a:buNone/>
              <a:defRPr sz="1600" b="1"/>
            </a:lvl7pPr>
            <a:lvl8pPr marL="3150491" indent="0">
              <a:buNone/>
              <a:defRPr sz="1600" b="1"/>
            </a:lvl8pPr>
            <a:lvl9pPr marL="360063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578" y="1151341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088" indent="0">
              <a:buNone/>
              <a:defRPr sz="2000" b="1"/>
            </a:lvl2pPr>
            <a:lvl3pPr marL="900226" indent="0">
              <a:buNone/>
              <a:defRPr sz="1800" b="1"/>
            </a:lvl3pPr>
            <a:lvl4pPr marL="1350320" indent="0">
              <a:buNone/>
              <a:defRPr sz="1600" b="1"/>
            </a:lvl4pPr>
            <a:lvl5pPr marL="1800449" indent="0">
              <a:buNone/>
              <a:defRPr sz="1600" b="1"/>
            </a:lvl5pPr>
            <a:lvl6pPr marL="2250178" indent="0">
              <a:buNone/>
              <a:defRPr sz="1600" b="1"/>
            </a:lvl6pPr>
            <a:lvl7pPr marL="2700352" indent="0">
              <a:buNone/>
              <a:defRPr sz="1600" b="1"/>
            </a:lvl7pPr>
            <a:lvl8pPr marL="3150491" indent="0">
              <a:buNone/>
              <a:defRPr sz="1600" b="1"/>
            </a:lvl8pPr>
            <a:lvl9pPr marL="360063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57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fld id="{787115B7-834A-426C-BC06-CBBB37A9C4EA}" type="slidenum">
              <a:rPr lang="zh-TW" altLang="en-US" kern="0" smtClean="0">
                <a:sym typeface="Arial"/>
              </a:rPr>
              <a:pPr defTabSz="900226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64459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fld id="{346D3ED2-24CF-4FC4-B851-A1ACDB2F037C}" type="slidenum">
              <a:rPr lang="zh-TW" altLang="en-US" kern="0" smtClean="0">
                <a:sym typeface="Arial"/>
              </a:rPr>
              <a:pPr defTabSz="900226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17363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fld id="{9265DCCD-DFA0-41B2-95C7-811AE5CFB6C3}" type="slidenum">
              <a:rPr lang="zh-TW" altLang="en-US" kern="0" smtClean="0">
                <a:sym typeface="Arial"/>
              </a:rPr>
              <a:pPr defTabSz="900226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16548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3" y="204886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68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3" y="1076520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0088" indent="0">
              <a:buNone/>
              <a:defRPr sz="1200"/>
            </a:lvl2pPr>
            <a:lvl3pPr marL="900226" indent="0">
              <a:buNone/>
              <a:defRPr sz="1000"/>
            </a:lvl3pPr>
            <a:lvl4pPr marL="1350320" indent="0">
              <a:buNone/>
              <a:defRPr sz="900"/>
            </a:lvl4pPr>
            <a:lvl5pPr marL="1800449" indent="0">
              <a:buNone/>
              <a:defRPr sz="900"/>
            </a:lvl5pPr>
            <a:lvl6pPr marL="2250178" indent="0">
              <a:buNone/>
              <a:defRPr sz="900"/>
            </a:lvl6pPr>
            <a:lvl7pPr marL="2700352" indent="0">
              <a:buNone/>
              <a:defRPr sz="900"/>
            </a:lvl7pPr>
            <a:lvl8pPr marL="3150491" indent="0">
              <a:buNone/>
              <a:defRPr sz="900"/>
            </a:lvl8pPr>
            <a:lvl9pPr marL="360063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fld id="{B2629F41-CD90-43FD-8A54-738ECC2EFC78}" type="slidenum">
              <a:rPr lang="zh-TW" altLang="en-US" kern="0" smtClean="0">
                <a:sym typeface="Arial"/>
              </a:rPr>
              <a:pPr defTabSz="900226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99440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5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0088" indent="0">
              <a:buNone/>
              <a:defRPr sz="2800"/>
            </a:lvl2pPr>
            <a:lvl3pPr marL="900226" indent="0">
              <a:buNone/>
              <a:defRPr sz="2400"/>
            </a:lvl3pPr>
            <a:lvl4pPr marL="1350320" indent="0">
              <a:buNone/>
              <a:defRPr sz="2000"/>
            </a:lvl4pPr>
            <a:lvl5pPr marL="1800449" indent="0">
              <a:buNone/>
              <a:defRPr sz="2000"/>
            </a:lvl5pPr>
            <a:lvl6pPr marL="2250178" indent="0">
              <a:buNone/>
              <a:defRPr sz="2000"/>
            </a:lvl6pPr>
            <a:lvl7pPr marL="2700352" indent="0">
              <a:buNone/>
              <a:defRPr sz="2000"/>
            </a:lvl7pPr>
            <a:lvl8pPr marL="3150491" indent="0">
              <a:buNone/>
              <a:defRPr sz="2000"/>
            </a:lvl8pPr>
            <a:lvl9pPr marL="3600635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4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0088" indent="0">
              <a:buNone/>
              <a:defRPr sz="1200"/>
            </a:lvl2pPr>
            <a:lvl3pPr marL="900226" indent="0">
              <a:buNone/>
              <a:defRPr sz="1000"/>
            </a:lvl3pPr>
            <a:lvl4pPr marL="1350320" indent="0">
              <a:buNone/>
              <a:defRPr sz="900"/>
            </a:lvl4pPr>
            <a:lvl5pPr marL="1800449" indent="0">
              <a:buNone/>
              <a:defRPr sz="900"/>
            </a:lvl5pPr>
            <a:lvl6pPr marL="2250178" indent="0">
              <a:buNone/>
              <a:defRPr sz="900"/>
            </a:lvl6pPr>
            <a:lvl7pPr marL="2700352" indent="0">
              <a:buNone/>
              <a:defRPr sz="900"/>
            </a:lvl7pPr>
            <a:lvl8pPr marL="3150491" indent="0">
              <a:buNone/>
              <a:defRPr sz="900"/>
            </a:lvl8pPr>
            <a:lvl9pPr marL="360063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fld id="{174EDEB8-8BF9-43A4-B00B-85A99D6716CF}" type="slidenum">
              <a:rPr lang="zh-TW" altLang="en-US" kern="0" smtClean="0">
                <a:sym typeface="Arial"/>
              </a:rPr>
              <a:pPr defTabSz="900226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59737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fld id="{927FE447-E084-4590-9CD6-AF7857278533}" type="slidenum">
              <a:rPr lang="zh-TW" altLang="en-US" kern="0" smtClean="0">
                <a:sym typeface="Arial"/>
              </a:rPr>
              <a:pPr defTabSz="900226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6158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079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060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fld id="{ADEFDD01-0D16-4CE7-A003-342F12AD0FBB}" type="slidenum">
              <a:rPr lang="zh-TW" altLang="en-US" kern="0" smtClean="0">
                <a:sym typeface="Arial"/>
              </a:rPr>
              <a:pPr defTabSz="900226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99420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155"/>
            <a:ext cx="4038600" cy="163949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54841"/>
            <a:ext cx="4038600" cy="164068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0226" hangingPunct="0">
              <a:defRPr/>
            </a:pPr>
            <a:fld id="{9448BAD8-6D40-435F-927F-E268AB8F3FB1}" type="slidenum">
              <a:rPr lang="zh-TW" altLang="en-US" kern="0" smtClean="0">
                <a:sym typeface="Arial"/>
              </a:rPr>
              <a:pPr defTabSz="900226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2362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3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33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3" y="1076505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38744" indent="0">
              <a:buNone/>
              <a:defRPr sz="900"/>
            </a:lvl2pPr>
            <a:lvl3pPr marL="677946" indent="0">
              <a:buNone/>
              <a:defRPr sz="800"/>
            </a:lvl3pPr>
            <a:lvl4pPr marL="1016920" indent="0">
              <a:buNone/>
              <a:defRPr sz="700"/>
            </a:lvl4pPr>
            <a:lvl5pPr marL="1355892" indent="0">
              <a:buNone/>
              <a:defRPr sz="700"/>
            </a:lvl5pPr>
            <a:lvl6pPr marL="1695095" indent="0">
              <a:buNone/>
              <a:defRPr sz="700"/>
            </a:lvl6pPr>
            <a:lvl7pPr marL="2033837" indent="0">
              <a:buNone/>
              <a:defRPr sz="700"/>
            </a:lvl7pPr>
            <a:lvl8pPr marL="2372622" indent="0">
              <a:buNone/>
              <a:defRPr sz="700"/>
            </a:lvl8pPr>
            <a:lvl9pPr marL="271169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51E25-5FDA-4594-A8E9-EE0A697B93AC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547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61" y="1598590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6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6791" indent="0" algn="ctr">
              <a:buNone/>
              <a:defRPr/>
            </a:lvl2pPr>
            <a:lvl3pPr marL="674279" indent="0" algn="ctr">
              <a:buNone/>
              <a:defRPr/>
            </a:lvl3pPr>
            <a:lvl4pPr marL="1011457" indent="0" algn="ctr">
              <a:buNone/>
              <a:defRPr/>
            </a:lvl4pPr>
            <a:lvl5pPr marL="1348703" indent="0" algn="ctr">
              <a:buNone/>
              <a:defRPr/>
            </a:lvl5pPr>
            <a:lvl6pPr marL="1685981" indent="0" algn="ctr">
              <a:buNone/>
              <a:defRPr/>
            </a:lvl6pPr>
            <a:lvl7pPr marL="2022770" indent="0" algn="ctr">
              <a:buNone/>
              <a:defRPr/>
            </a:lvl7pPr>
            <a:lvl8pPr marL="2359819" indent="0" algn="ctr">
              <a:buNone/>
              <a:defRPr/>
            </a:lvl8pPr>
            <a:lvl9pPr marL="2697044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F3A8B-9562-4D20-AC8F-3DD3422B6D08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429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9F3DB-D1A1-42A5-A6F0-8D59FC37EED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035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5" y="3305560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75" y="218009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6791" indent="0">
              <a:buNone/>
              <a:defRPr sz="1400"/>
            </a:lvl2pPr>
            <a:lvl3pPr marL="674279" indent="0">
              <a:buNone/>
              <a:defRPr sz="1200"/>
            </a:lvl3pPr>
            <a:lvl4pPr marL="1011457" indent="0">
              <a:buNone/>
              <a:defRPr sz="1100"/>
            </a:lvl4pPr>
            <a:lvl5pPr marL="1348703" indent="0">
              <a:buNone/>
              <a:defRPr sz="1100"/>
            </a:lvl5pPr>
            <a:lvl6pPr marL="1685981" indent="0">
              <a:buNone/>
              <a:defRPr sz="1100"/>
            </a:lvl6pPr>
            <a:lvl7pPr marL="2022770" indent="0">
              <a:buNone/>
              <a:defRPr sz="1100"/>
            </a:lvl7pPr>
            <a:lvl8pPr marL="2359819" indent="0">
              <a:buNone/>
              <a:defRPr sz="1100"/>
            </a:lvl8pPr>
            <a:lvl9pPr marL="2697044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E8185-5EA4-474D-98A9-69F32B3295C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341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21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21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D2187-C843-492C-B22C-E1221688197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336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401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6791" indent="0">
              <a:buNone/>
              <a:defRPr sz="1500" b="1"/>
            </a:lvl2pPr>
            <a:lvl3pPr marL="674279" indent="0">
              <a:buNone/>
              <a:defRPr sz="1400" b="1"/>
            </a:lvl3pPr>
            <a:lvl4pPr marL="1011457" indent="0">
              <a:buNone/>
              <a:defRPr sz="1200" b="1"/>
            </a:lvl4pPr>
            <a:lvl5pPr marL="1348703" indent="0">
              <a:buNone/>
              <a:defRPr sz="1200" b="1"/>
            </a:lvl5pPr>
            <a:lvl6pPr marL="1685981" indent="0">
              <a:buNone/>
              <a:defRPr sz="1200" b="1"/>
            </a:lvl6pPr>
            <a:lvl7pPr marL="2022770" indent="0">
              <a:buNone/>
              <a:defRPr sz="1200" b="1"/>
            </a:lvl7pPr>
            <a:lvl8pPr marL="2359819" indent="0">
              <a:buNone/>
              <a:defRPr sz="1200" b="1"/>
            </a:lvl8pPr>
            <a:lvl9pPr marL="2697044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218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670" y="1151401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6791" indent="0">
              <a:buNone/>
              <a:defRPr sz="1500" b="1"/>
            </a:lvl2pPr>
            <a:lvl3pPr marL="674279" indent="0">
              <a:buNone/>
              <a:defRPr sz="1400" b="1"/>
            </a:lvl3pPr>
            <a:lvl4pPr marL="1011457" indent="0">
              <a:buNone/>
              <a:defRPr sz="1200" b="1"/>
            </a:lvl4pPr>
            <a:lvl5pPr marL="1348703" indent="0">
              <a:buNone/>
              <a:defRPr sz="1200" b="1"/>
            </a:lvl5pPr>
            <a:lvl6pPr marL="1685981" indent="0">
              <a:buNone/>
              <a:defRPr sz="1200" b="1"/>
            </a:lvl6pPr>
            <a:lvl7pPr marL="2022770" indent="0">
              <a:buNone/>
              <a:defRPr sz="1200" b="1"/>
            </a:lvl7pPr>
            <a:lvl8pPr marL="2359819" indent="0">
              <a:buNone/>
              <a:defRPr sz="1200" b="1"/>
            </a:lvl8pPr>
            <a:lvl9pPr marL="2697044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670" y="1631218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0C83B-9999-40BC-A183-2574F5E4EAE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649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53FE2-52B4-49B2-AF7B-8271B2F7002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453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7112F-1E46-4D16-A2F2-AC637A7749C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980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5" y="205195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90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5" y="1076682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36791" indent="0">
              <a:buNone/>
              <a:defRPr sz="900"/>
            </a:lvl2pPr>
            <a:lvl3pPr marL="674279" indent="0">
              <a:buNone/>
              <a:defRPr sz="800"/>
            </a:lvl3pPr>
            <a:lvl4pPr marL="1011457" indent="0">
              <a:buNone/>
              <a:defRPr sz="700"/>
            </a:lvl4pPr>
            <a:lvl5pPr marL="1348703" indent="0">
              <a:buNone/>
              <a:defRPr sz="700"/>
            </a:lvl5pPr>
            <a:lvl6pPr marL="1685981" indent="0">
              <a:buNone/>
              <a:defRPr sz="700"/>
            </a:lvl6pPr>
            <a:lvl7pPr marL="2022770" indent="0">
              <a:buNone/>
              <a:defRPr sz="700"/>
            </a:lvl7pPr>
            <a:lvl8pPr marL="2359819" indent="0">
              <a:buNone/>
              <a:defRPr sz="700"/>
            </a:lvl8pPr>
            <a:lvl9pPr marL="2697044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0C062-D701-4EB9-8FDA-970406C01FD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0700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796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643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6791" indent="0">
              <a:buNone/>
              <a:defRPr sz="2100"/>
            </a:lvl2pPr>
            <a:lvl3pPr marL="674279" indent="0">
              <a:buNone/>
              <a:defRPr sz="1800"/>
            </a:lvl3pPr>
            <a:lvl4pPr marL="1011457" indent="0">
              <a:buNone/>
              <a:defRPr sz="1500"/>
            </a:lvl4pPr>
            <a:lvl5pPr marL="1348703" indent="0">
              <a:buNone/>
              <a:defRPr sz="1500"/>
            </a:lvl5pPr>
            <a:lvl6pPr marL="1685981" indent="0">
              <a:buNone/>
              <a:defRPr sz="1500"/>
            </a:lvl6pPr>
            <a:lvl7pPr marL="2022770" indent="0">
              <a:buNone/>
              <a:defRPr sz="1500"/>
            </a:lvl7pPr>
            <a:lvl8pPr marL="2359819" indent="0">
              <a:buNone/>
              <a:defRPr sz="1500"/>
            </a:lvl8pPr>
            <a:lvl9pPr marL="2697044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58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36791" indent="0">
              <a:buNone/>
              <a:defRPr sz="900"/>
            </a:lvl2pPr>
            <a:lvl3pPr marL="674279" indent="0">
              <a:buNone/>
              <a:defRPr sz="800"/>
            </a:lvl3pPr>
            <a:lvl4pPr marL="1011457" indent="0">
              <a:buNone/>
              <a:defRPr sz="700"/>
            </a:lvl4pPr>
            <a:lvl5pPr marL="1348703" indent="0">
              <a:buNone/>
              <a:defRPr sz="700"/>
            </a:lvl5pPr>
            <a:lvl6pPr marL="1685981" indent="0">
              <a:buNone/>
              <a:defRPr sz="700"/>
            </a:lvl6pPr>
            <a:lvl7pPr marL="2022770" indent="0">
              <a:buNone/>
              <a:defRPr sz="700"/>
            </a:lvl7pPr>
            <a:lvl8pPr marL="2359819" indent="0">
              <a:buNone/>
              <a:defRPr sz="700"/>
            </a:lvl8pPr>
            <a:lvl9pPr marL="2697044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2A5E7-9E6C-4BBF-A709-1FCFD4E4D02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9417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A8CA-760E-4099-9E0A-3F0CCF7CC83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65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8744" indent="0">
              <a:buNone/>
              <a:defRPr sz="2100"/>
            </a:lvl2pPr>
            <a:lvl3pPr marL="677946" indent="0">
              <a:buNone/>
              <a:defRPr sz="1800"/>
            </a:lvl3pPr>
            <a:lvl4pPr marL="1016920" indent="0">
              <a:buNone/>
              <a:defRPr sz="1500"/>
            </a:lvl4pPr>
            <a:lvl5pPr marL="1355892" indent="0">
              <a:buNone/>
              <a:defRPr sz="1500"/>
            </a:lvl5pPr>
            <a:lvl6pPr marL="1695095" indent="0">
              <a:buNone/>
              <a:defRPr sz="1500"/>
            </a:lvl6pPr>
            <a:lvl7pPr marL="2033837" indent="0">
              <a:buNone/>
              <a:defRPr sz="1500"/>
            </a:lvl7pPr>
            <a:lvl8pPr marL="2372622" indent="0">
              <a:buNone/>
              <a:defRPr sz="1500"/>
            </a:lvl8pPr>
            <a:lvl9pPr marL="2711691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051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38744" indent="0">
              <a:buNone/>
              <a:defRPr sz="900"/>
            </a:lvl2pPr>
            <a:lvl3pPr marL="677946" indent="0">
              <a:buNone/>
              <a:defRPr sz="800"/>
            </a:lvl3pPr>
            <a:lvl4pPr marL="1016920" indent="0">
              <a:buNone/>
              <a:defRPr sz="700"/>
            </a:lvl4pPr>
            <a:lvl5pPr marL="1355892" indent="0">
              <a:buNone/>
              <a:defRPr sz="700"/>
            </a:lvl5pPr>
            <a:lvl6pPr marL="1695095" indent="0">
              <a:buNone/>
              <a:defRPr sz="700"/>
            </a:lvl6pPr>
            <a:lvl7pPr marL="2033837" indent="0">
              <a:buNone/>
              <a:defRPr sz="700"/>
            </a:lvl7pPr>
            <a:lvl8pPr marL="2372622" indent="0">
              <a:buNone/>
              <a:defRPr sz="700"/>
            </a:lvl8pPr>
            <a:lvl9pPr marL="271169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174C7-D448-418A-8F86-B0015C5C242E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192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364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62" y="206364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9C3B2-4179-4DA8-AF92-E7B986D33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7866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62" y="1200217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217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68788-2319-43DA-8440-37C34CBBB6D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7072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61" y="1598257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6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0396" indent="0" algn="ctr">
              <a:buNone/>
              <a:defRPr/>
            </a:lvl2pPr>
            <a:lvl3pPr marL="900856" indent="0" algn="ctr">
              <a:buNone/>
              <a:defRPr/>
            </a:lvl3pPr>
            <a:lvl4pPr marL="1351244" indent="0" algn="ctr">
              <a:buNone/>
              <a:defRPr/>
            </a:lvl4pPr>
            <a:lvl5pPr marL="1801709" indent="0" algn="ctr">
              <a:buNone/>
              <a:defRPr/>
            </a:lvl5pPr>
            <a:lvl6pPr marL="2251746" indent="0" algn="ctr">
              <a:buNone/>
              <a:defRPr/>
            </a:lvl6pPr>
            <a:lvl7pPr marL="2702242" indent="0" algn="ctr">
              <a:buNone/>
              <a:defRPr/>
            </a:lvl7pPr>
            <a:lvl8pPr marL="3152675" indent="0" algn="ctr">
              <a:buNone/>
              <a:defRPr/>
            </a:lvl8pPr>
            <a:lvl9pPr marL="3603155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3E1AB-C921-4912-9C75-E8A55F5EAF8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753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9F471-F2AB-4776-8198-24B3AA1670A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9138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5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75" y="218009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396" indent="0">
              <a:buNone/>
              <a:defRPr sz="1800"/>
            </a:lvl2pPr>
            <a:lvl3pPr marL="900856" indent="0">
              <a:buNone/>
              <a:defRPr sz="1600"/>
            </a:lvl3pPr>
            <a:lvl4pPr marL="1351244" indent="0">
              <a:buNone/>
              <a:defRPr sz="1400"/>
            </a:lvl4pPr>
            <a:lvl5pPr marL="1801709" indent="0">
              <a:buNone/>
              <a:defRPr sz="1400"/>
            </a:lvl5pPr>
            <a:lvl6pPr marL="2251746" indent="0">
              <a:buNone/>
              <a:defRPr sz="1400"/>
            </a:lvl6pPr>
            <a:lvl7pPr marL="2702242" indent="0">
              <a:buNone/>
              <a:defRPr sz="1400"/>
            </a:lvl7pPr>
            <a:lvl8pPr marL="3152675" indent="0">
              <a:buNone/>
              <a:defRPr sz="1400"/>
            </a:lvl8pPr>
            <a:lvl9pPr marL="3603155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45BE1-4D7C-4EF0-8A9C-BBE8E9B3D9C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7756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21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21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EBF1C-5BF9-4B02-9193-D0C38CF0DCC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389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97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396" indent="0">
              <a:buNone/>
              <a:defRPr sz="2000" b="1"/>
            </a:lvl2pPr>
            <a:lvl3pPr marL="900856" indent="0">
              <a:buNone/>
              <a:defRPr sz="1800" b="1"/>
            </a:lvl3pPr>
            <a:lvl4pPr marL="1351244" indent="0">
              <a:buNone/>
              <a:defRPr sz="1600" b="1"/>
            </a:lvl4pPr>
            <a:lvl5pPr marL="1801709" indent="0">
              <a:buNone/>
              <a:defRPr sz="1600" b="1"/>
            </a:lvl5pPr>
            <a:lvl6pPr marL="2251746" indent="0">
              <a:buNone/>
              <a:defRPr sz="1600" b="1"/>
            </a:lvl6pPr>
            <a:lvl7pPr marL="2702242" indent="0">
              <a:buNone/>
              <a:defRPr sz="1600" b="1"/>
            </a:lvl7pPr>
            <a:lvl8pPr marL="3152675" indent="0">
              <a:buNone/>
              <a:defRPr sz="1600" b="1"/>
            </a:lvl8pPr>
            <a:lvl9pPr marL="360315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21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88" y="1151397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396" indent="0">
              <a:buNone/>
              <a:defRPr sz="2000" b="1"/>
            </a:lvl2pPr>
            <a:lvl3pPr marL="900856" indent="0">
              <a:buNone/>
              <a:defRPr sz="1800" b="1"/>
            </a:lvl3pPr>
            <a:lvl4pPr marL="1351244" indent="0">
              <a:buNone/>
              <a:defRPr sz="1600" b="1"/>
            </a:lvl4pPr>
            <a:lvl5pPr marL="1801709" indent="0">
              <a:buNone/>
              <a:defRPr sz="1600" b="1"/>
            </a:lvl5pPr>
            <a:lvl6pPr marL="2251746" indent="0">
              <a:buNone/>
              <a:defRPr sz="1600" b="1"/>
            </a:lvl6pPr>
            <a:lvl7pPr marL="2702242" indent="0">
              <a:buNone/>
              <a:defRPr sz="1600" b="1"/>
            </a:lvl7pPr>
            <a:lvl8pPr marL="3152675" indent="0">
              <a:buNone/>
              <a:defRPr sz="1600" b="1"/>
            </a:lvl8pPr>
            <a:lvl9pPr marL="360315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88" y="163121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6CC27-4240-4A9B-BFEE-51812F8BFA3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46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56162-FB80-426D-B6C6-A2FB7E9A3F6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40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DBBE2-62DF-4368-B8EB-06E0AC12125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8820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3" y="20484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54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3" y="1076682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0396" indent="0">
              <a:buNone/>
              <a:defRPr sz="1200"/>
            </a:lvl2pPr>
            <a:lvl3pPr marL="900856" indent="0">
              <a:buNone/>
              <a:defRPr sz="1000"/>
            </a:lvl3pPr>
            <a:lvl4pPr marL="1351244" indent="0">
              <a:buNone/>
              <a:defRPr sz="900"/>
            </a:lvl4pPr>
            <a:lvl5pPr marL="1801709" indent="0">
              <a:buNone/>
              <a:defRPr sz="900"/>
            </a:lvl5pPr>
            <a:lvl6pPr marL="2251746" indent="0">
              <a:buNone/>
              <a:defRPr sz="900"/>
            </a:lvl6pPr>
            <a:lvl7pPr marL="2702242" indent="0">
              <a:buNone/>
              <a:defRPr sz="900"/>
            </a:lvl7pPr>
            <a:lvl8pPr marL="3152675" indent="0">
              <a:buNone/>
              <a:defRPr sz="900"/>
            </a:lvl8pPr>
            <a:lvl9pPr marL="360315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0A387-26D8-4667-ABD5-38FE3567027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228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204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Relationship Id="rId14" Type="http://schemas.openxmlformats.org/officeDocument/2006/relationships/slideLayout" Target="../slideLayouts/slideLayout2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19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13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57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slideLayout" Target="../slideLayouts/slideLayout271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60.xml"/><Relationship Id="rId16" Type="http://schemas.openxmlformats.org/officeDocument/2006/relationships/theme" Target="../theme/theme2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5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slideLayout" Target="../slideLayouts/slideLayout27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13" Type="http://schemas.openxmlformats.org/officeDocument/2006/relationships/slideLayout" Target="../slideLayouts/slideLayout286.xml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slideLayout" Target="../slideLayouts/slideLayout285.xml"/><Relationship Id="rId17" Type="http://schemas.openxmlformats.org/officeDocument/2006/relationships/theme" Target="../theme/theme21.xml"/><Relationship Id="rId2" Type="http://schemas.openxmlformats.org/officeDocument/2006/relationships/slideLayout" Target="../slideLayouts/slideLayout275.xml"/><Relationship Id="rId16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5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Relationship Id="rId14" Type="http://schemas.openxmlformats.org/officeDocument/2006/relationships/slideLayout" Target="../slideLayouts/slideLayout28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13" Type="http://schemas.openxmlformats.org/officeDocument/2006/relationships/slideLayout" Target="../slideLayouts/slideLayout302.xml"/><Relationship Id="rId3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6.xml"/><Relationship Id="rId12" Type="http://schemas.openxmlformats.org/officeDocument/2006/relationships/slideLayout" Target="../slideLayouts/slideLayout301.xml"/><Relationship Id="rId2" Type="http://schemas.openxmlformats.org/officeDocument/2006/relationships/slideLayout" Target="../slideLayouts/slideLayout291.xml"/><Relationship Id="rId16" Type="http://schemas.openxmlformats.org/officeDocument/2006/relationships/theme" Target="../theme/theme22.xm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94.xml"/><Relationship Id="rId1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slideLayout" Target="../slideLayouts/slideLayout30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2.xml"/><Relationship Id="rId3" Type="http://schemas.openxmlformats.org/officeDocument/2006/relationships/slideLayout" Target="../slideLayouts/slideLayout307.xml"/><Relationship Id="rId7" Type="http://schemas.openxmlformats.org/officeDocument/2006/relationships/slideLayout" Target="../slideLayouts/slideLayout31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306.xml"/><Relationship Id="rId1" Type="http://schemas.openxmlformats.org/officeDocument/2006/relationships/slideLayout" Target="../slideLayouts/slideLayout305.xml"/><Relationship Id="rId6" Type="http://schemas.openxmlformats.org/officeDocument/2006/relationships/slideLayout" Target="../slideLayouts/slideLayout310.xml"/><Relationship Id="rId11" Type="http://schemas.openxmlformats.org/officeDocument/2006/relationships/slideLayout" Target="../slideLayouts/slideLayout315.xml"/><Relationship Id="rId5" Type="http://schemas.openxmlformats.org/officeDocument/2006/relationships/slideLayout" Target="../slideLayouts/slideLayout309.xml"/><Relationship Id="rId10" Type="http://schemas.openxmlformats.org/officeDocument/2006/relationships/slideLayout" Target="../slideLayouts/slideLayout314.xml"/><Relationship Id="rId4" Type="http://schemas.openxmlformats.org/officeDocument/2006/relationships/slideLayout" Target="../slideLayouts/slideLayout308.xml"/><Relationship Id="rId9" Type="http://schemas.openxmlformats.org/officeDocument/2006/relationships/slideLayout" Target="../slideLayouts/slideLayout31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3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318.xml"/><Relationship Id="rId7" Type="http://schemas.openxmlformats.org/officeDocument/2006/relationships/slideLayout" Target="../slideLayouts/slideLayout322.xml"/><Relationship Id="rId12" Type="http://schemas.openxmlformats.org/officeDocument/2006/relationships/slideLayout" Target="../slideLayouts/slideLayout327.xml"/><Relationship Id="rId2" Type="http://schemas.openxmlformats.org/officeDocument/2006/relationships/slideLayout" Target="../slideLayouts/slideLayout317.xml"/><Relationship Id="rId1" Type="http://schemas.openxmlformats.org/officeDocument/2006/relationships/slideLayout" Target="../slideLayouts/slideLayout316.xml"/><Relationship Id="rId6" Type="http://schemas.openxmlformats.org/officeDocument/2006/relationships/slideLayout" Target="../slideLayouts/slideLayout321.xml"/><Relationship Id="rId11" Type="http://schemas.openxmlformats.org/officeDocument/2006/relationships/slideLayout" Target="../slideLayouts/slideLayout326.xml"/><Relationship Id="rId5" Type="http://schemas.openxmlformats.org/officeDocument/2006/relationships/slideLayout" Target="../slideLayouts/slideLayout320.xml"/><Relationship Id="rId10" Type="http://schemas.openxmlformats.org/officeDocument/2006/relationships/slideLayout" Target="../slideLayouts/slideLayout325.xml"/><Relationship Id="rId4" Type="http://schemas.openxmlformats.org/officeDocument/2006/relationships/slideLayout" Target="../slideLayouts/slideLayout319.xml"/><Relationship Id="rId9" Type="http://schemas.openxmlformats.org/officeDocument/2006/relationships/slideLayout" Target="../slideLayouts/slideLayout32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5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334.xml"/><Relationship Id="rId12" Type="http://schemas.openxmlformats.org/officeDocument/2006/relationships/slideLayout" Target="../slideLayouts/slideLayout339.xml"/><Relationship Id="rId2" Type="http://schemas.openxmlformats.org/officeDocument/2006/relationships/slideLayout" Target="../slideLayouts/slideLayout329.xml"/><Relationship Id="rId1" Type="http://schemas.openxmlformats.org/officeDocument/2006/relationships/slideLayout" Target="../slideLayouts/slideLayout328.xml"/><Relationship Id="rId6" Type="http://schemas.openxmlformats.org/officeDocument/2006/relationships/slideLayout" Target="../slideLayouts/slideLayout333.xml"/><Relationship Id="rId11" Type="http://schemas.openxmlformats.org/officeDocument/2006/relationships/slideLayout" Target="../slideLayouts/slideLayout338.xml"/><Relationship Id="rId5" Type="http://schemas.openxmlformats.org/officeDocument/2006/relationships/slideLayout" Target="../slideLayouts/slideLayout332.xml"/><Relationship Id="rId10" Type="http://schemas.openxmlformats.org/officeDocument/2006/relationships/slideLayout" Target="../slideLayouts/slideLayout337.xml"/><Relationship Id="rId4" Type="http://schemas.openxmlformats.org/officeDocument/2006/relationships/slideLayout" Target="../slideLayouts/slideLayout331.xml"/><Relationship Id="rId9" Type="http://schemas.openxmlformats.org/officeDocument/2006/relationships/slideLayout" Target="../slideLayouts/slideLayout336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7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42.xml"/><Relationship Id="rId7" Type="http://schemas.openxmlformats.org/officeDocument/2006/relationships/slideLayout" Target="../slideLayouts/slideLayout346.xml"/><Relationship Id="rId12" Type="http://schemas.openxmlformats.org/officeDocument/2006/relationships/slideLayout" Target="../slideLayouts/slideLayout351.xml"/><Relationship Id="rId2" Type="http://schemas.openxmlformats.org/officeDocument/2006/relationships/slideLayout" Target="../slideLayouts/slideLayout341.xml"/><Relationship Id="rId1" Type="http://schemas.openxmlformats.org/officeDocument/2006/relationships/slideLayout" Target="../slideLayouts/slideLayout340.xml"/><Relationship Id="rId6" Type="http://schemas.openxmlformats.org/officeDocument/2006/relationships/slideLayout" Target="../slideLayouts/slideLayout345.xml"/><Relationship Id="rId11" Type="http://schemas.openxmlformats.org/officeDocument/2006/relationships/slideLayout" Target="../slideLayouts/slideLayout350.xml"/><Relationship Id="rId5" Type="http://schemas.openxmlformats.org/officeDocument/2006/relationships/slideLayout" Target="../slideLayouts/slideLayout344.xml"/><Relationship Id="rId10" Type="http://schemas.openxmlformats.org/officeDocument/2006/relationships/slideLayout" Target="../slideLayouts/slideLayout349.xml"/><Relationship Id="rId4" Type="http://schemas.openxmlformats.org/officeDocument/2006/relationships/slideLayout" Target="../slideLayouts/slideLayout343.xml"/><Relationship Id="rId9" Type="http://schemas.openxmlformats.org/officeDocument/2006/relationships/slideLayout" Target="../slideLayouts/slideLayout348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9.xml"/><Relationship Id="rId3" Type="http://schemas.openxmlformats.org/officeDocument/2006/relationships/slideLayout" Target="../slideLayouts/slideLayout354.xml"/><Relationship Id="rId7" Type="http://schemas.openxmlformats.org/officeDocument/2006/relationships/slideLayout" Target="../slideLayouts/slideLayout358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53.xml"/><Relationship Id="rId1" Type="http://schemas.openxmlformats.org/officeDocument/2006/relationships/slideLayout" Target="../slideLayouts/slideLayout352.xml"/><Relationship Id="rId6" Type="http://schemas.openxmlformats.org/officeDocument/2006/relationships/slideLayout" Target="../slideLayouts/slideLayout357.xml"/><Relationship Id="rId11" Type="http://schemas.openxmlformats.org/officeDocument/2006/relationships/slideLayout" Target="../slideLayouts/slideLayout362.xml"/><Relationship Id="rId5" Type="http://schemas.openxmlformats.org/officeDocument/2006/relationships/slideLayout" Target="../slideLayouts/slideLayout356.xml"/><Relationship Id="rId10" Type="http://schemas.openxmlformats.org/officeDocument/2006/relationships/slideLayout" Target="../slideLayouts/slideLayout361.xml"/><Relationship Id="rId4" Type="http://schemas.openxmlformats.org/officeDocument/2006/relationships/slideLayout" Target="../slideLayouts/slideLayout355.xml"/><Relationship Id="rId9" Type="http://schemas.openxmlformats.org/officeDocument/2006/relationships/slideLayout" Target="../slideLayouts/slideLayout360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0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65.xml"/><Relationship Id="rId7" Type="http://schemas.openxmlformats.org/officeDocument/2006/relationships/slideLayout" Target="../slideLayouts/slideLayout369.xml"/><Relationship Id="rId12" Type="http://schemas.openxmlformats.org/officeDocument/2006/relationships/slideLayout" Target="../slideLayouts/slideLayout374.xml"/><Relationship Id="rId2" Type="http://schemas.openxmlformats.org/officeDocument/2006/relationships/slideLayout" Target="../slideLayouts/slideLayout364.xml"/><Relationship Id="rId1" Type="http://schemas.openxmlformats.org/officeDocument/2006/relationships/slideLayout" Target="../slideLayouts/slideLayout363.xml"/><Relationship Id="rId6" Type="http://schemas.openxmlformats.org/officeDocument/2006/relationships/slideLayout" Target="../slideLayouts/slideLayout368.xml"/><Relationship Id="rId11" Type="http://schemas.openxmlformats.org/officeDocument/2006/relationships/slideLayout" Target="../slideLayouts/slideLayout373.xml"/><Relationship Id="rId5" Type="http://schemas.openxmlformats.org/officeDocument/2006/relationships/slideLayout" Target="../slideLayouts/slideLayout367.xml"/><Relationship Id="rId10" Type="http://schemas.openxmlformats.org/officeDocument/2006/relationships/slideLayout" Target="../slideLayouts/slideLayout372.xml"/><Relationship Id="rId4" Type="http://schemas.openxmlformats.org/officeDocument/2006/relationships/slideLayout" Target="../slideLayouts/slideLayout366.xml"/><Relationship Id="rId9" Type="http://schemas.openxmlformats.org/officeDocument/2006/relationships/slideLayout" Target="../slideLayouts/slideLayout371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13" Type="http://schemas.openxmlformats.org/officeDocument/2006/relationships/slideLayout" Target="../slideLayouts/slideLayout387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slideLayout" Target="../slideLayouts/slideLayout386.xml"/><Relationship Id="rId2" Type="http://schemas.openxmlformats.org/officeDocument/2006/relationships/slideLayout" Target="../slideLayouts/slideLayout376.xml"/><Relationship Id="rId16" Type="http://schemas.openxmlformats.org/officeDocument/2006/relationships/theme" Target="../theme/theme29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5" Type="http://schemas.openxmlformats.org/officeDocument/2006/relationships/slideLayout" Target="../slideLayouts/slideLayout38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Relationship Id="rId14" Type="http://schemas.openxmlformats.org/officeDocument/2006/relationships/slideLayout" Target="../slideLayouts/slideLayout38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7.xml"/><Relationship Id="rId13" Type="http://schemas.openxmlformats.org/officeDocument/2006/relationships/slideLayout" Target="../slideLayouts/slideLayout402.xml"/><Relationship Id="rId3" Type="http://schemas.openxmlformats.org/officeDocument/2006/relationships/slideLayout" Target="../slideLayouts/slideLayout392.xml"/><Relationship Id="rId7" Type="http://schemas.openxmlformats.org/officeDocument/2006/relationships/slideLayout" Target="../slideLayouts/slideLayout396.xml"/><Relationship Id="rId12" Type="http://schemas.openxmlformats.org/officeDocument/2006/relationships/slideLayout" Target="../slideLayouts/slideLayout401.xml"/><Relationship Id="rId17" Type="http://schemas.openxmlformats.org/officeDocument/2006/relationships/theme" Target="../theme/theme30.xml"/><Relationship Id="rId2" Type="http://schemas.openxmlformats.org/officeDocument/2006/relationships/slideLayout" Target="../slideLayouts/slideLayout391.xml"/><Relationship Id="rId16" Type="http://schemas.openxmlformats.org/officeDocument/2006/relationships/slideLayout" Target="../slideLayouts/slideLayout405.xml"/><Relationship Id="rId1" Type="http://schemas.openxmlformats.org/officeDocument/2006/relationships/slideLayout" Target="../slideLayouts/slideLayout390.xml"/><Relationship Id="rId6" Type="http://schemas.openxmlformats.org/officeDocument/2006/relationships/slideLayout" Target="../slideLayouts/slideLayout395.xml"/><Relationship Id="rId11" Type="http://schemas.openxmlformats.org/officeDocument/2006/relationships/slideLayout" Target="../slideLayouts/slideLayout400.xml"/><Relationship Id="rId5" Type="http://schemas.openxmlformats.org/officeDocument/2006/relationships/slideLayout" Target="../slideLayouts/slideLayout394.xml"/><Relationship Id="rId15" Type="http://schemas.openxmlformats.org/officeDocument/2006/relationships/slideLayout" Target="../slideLayouts/slideLayout404.xml"/><Relationship Id="rId10" Type="http://schemas.openxmlformats.org/officeDocument/2006/relationships/slideLayout" Target="../slideLayouts/slideLayout399.xml"/><Relationship Id="rId4" Type="http://schemas.openxmlformats.org/officeDocument/2006/relationships/slideLayout" Target="../slideLayouts/slideLayout393.xml"/><Relationship Id="rId9" Type="http://schemas.openxmlformats.org/officeDocument/2006/relationships/slideLayout" Target="../slideLayouts/slideLayout398.xml"/><Relationship Id="rId14" Type="http://schemas.openxmlformats.org/officeDocument/2006/relationships/slideLayout" Target="../slideLayouts/slideLayout403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3.xml"/><Relationship Id="rId3" Type="http://schemas.openxmlformats.org/officeDocument/2006/relationships/slideLayout" Target="../slideLayouts/slideLayout408.xml"/><Relationship Id="rId7" Type="http://schemas.openxmlformats.org/officeDocument/2006/relationships/slideLayout" Target="../slideLayouts/slideLayout412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407.xml"/><Relationship Id="rId1" Type="http://schemas.openxmlformats.org/officeDocument/2006/relationships/slideLayout" Target="../slideLayouts/slideLayout406.xml"/><Relationship Id="rId6" Type="http://schemas.openxmlformats.org/officeDocument/2006/relationships/slideLayout" Target="../slideLayouts/slideLayout411.xml"/><Relationship Id="rId11" Type="http://schemas.openxmlformats.org/officeDocument/2006/relationships/slideLayout" Target="../slideLayouts/slideLayout416.xml"/><Relationship Id="rId5" Type="http://schemas.openxmlformats.org/officeDocument/2006/relationships/slideLayout" Target="../slideLayouts/slideLayout410.xml"/><Relationship Id="rId10" Type="http://schemas.openxmlformats.org/officeDocument/2006/relationships/slideLayout" Target="../slideLayouts/slideLayout415.xml"/><Relationship Id="rId4" Type="http://schemas.openxmlformats.org/officeDocument/2006/relationships/slideLayout" Target="../slideLayouts/slideLayout409.xml"/><Relationship Id="rId9" Type="http://schemas.openxmlformats.org/officeDocument/2006/relationships/slideLayout" Target="../slideLayouts/slideLayout414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4.xml"/><Relationship Id="rId13" Type="http://schemas.openxmlformats.org/officeDocument/2006/relationships/slideLayout" Target="../slideLayouts/slideLayout429.xml"/><Relationship Id="rId3" Type="http://schemas.openxmlformats.org/officeDocument/2006/relationships/slideLayout" Target="../slideLayouts/slideLayout419.xml"/><Relationship Id="rId7" Type="http://schemas.openxmlformats.org/officeDocument/2006/relationships/slideLayout" Target="../slideLayouts/slideLayout423.xml"/><Relationship Id="rId12" Type="http://schemas.openxmlformats.org/officeDocument/2006/relationships/slideLayout" Target="../slideLayouts/slideLayout428.xml"/><Relationship Id="rId17" Type="http://schemas.openxmlformats.org/officeDocument/2006/relationships/theme" Target="../theme/theme32.xml"/><Relationship Id="rId2" Type="http://schemas.openxmlformats.org/officeDocument/2006/relationships/slideLayout" Target="../slideLayouts/slideLayout418.xml"/><Relationship Id="rId16" Type="http://schemas.openxmlformats.org/officeDocument/2006/relationships/slideLayout" Target="../slideLayouts/slideLayout432.xml"/><Relationship Id="rId1" Type="http://schemas.openxmlformats.org/officeDocument/2006/relationships/slideLayout" Target="../slideLayouts/slideLayout417.xml"/><Relationship Id="rId6" Type="http://schemas.openxmlformats.org/officeDocument/2006/relationships/slideLayout" Target="../slideLayouts/slideLayout422.xml"/><Relationship Id="rId11" Type="http://schemas.openxmlformats.org/officeDocument/2006/relationships/slideLayout" Target="../slideLayouts/slideLayout427.xml"/><Relationship Id="rId5" Type="http://schemas.openxmlformats.org/officeDocument/2006/relationships/slideLayout" Target="../slideLayouts/slideLayout421.xml"/><Relationship Id="rId15" Type="http://schemas.openxmlformats.org/officeDocument/2006/relationships/slideLayout" Target="../slideLayouts/slideLayout431.xml"/><Relationship Id="rId10" Type="http://schemas.openxmlformats.org/officeDocument/2006/relationships/slideLayout" Target="../slideLayouts/slideLayout426.xml"/><Relationship Id="rId4" Type="http://schemas.openxmlformats.org/officeDocument/2006/relationships/slideLayout" Target="../slideLayouts/slideLayout420.xml"/><Relationship Id="rId9" Type="http://schemas.openxmlformats.org/officeDocument/2006/relationships/slideLayout" Target="../slideLayouts/slideLayout425.xml"/><Relationship Id="rId14" Type="http://schemas.openxmlformats.org/officeDocument/2006/relationships/slideLayout" Target="../slideLayouts/slideLayout43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13" Type="http://schemas.openxmlformats.org/officeDocument/2006/relationships/slideLayout" Target="../slideLayouts/slideLayout445.xml"/><Relationship Id="rId3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9.xml"/><Relationship Id="rId12" Type="http://schemas.openxmlformats.org/officeDocument/2006/relationships/slideLayout" Target="../slideLayouts/slideLayout444.xml"/><Relationship Id="rId2" Type="http://schemas.openxmlformats.org/officeDocument/2006/relationships/slideLayout" Target="../slideLayouts/slideLayout434.xml"/><Relationship Id="rId16" Type="http://schemas.openxmlformats.org/officeDocument/2006/relationships/theme" Target="../theme/theme33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37.xml"/><Relationship Id="rId15" Type="http://schemas.openxmlformats.org/officeDocument/2006/relationships/slideLayout" Target="../slideLayouts/slideLayout447.xml"/><Relationship Id="rId10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Relationship Id="rId14" Type="http://schemas.openxmlformats.org/officeDocument/2006/relationships/slideLayout" Target="../slideLayouts/slideLayout446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5.xml"/><Relationship Id="rId13" Type="http://schemas.openxmlformats.org/officeDocument/2006/relationships/slideLayout" Target="../slideLayouts/slideLayout460.xml"/><Relationship Id="rId3" Type="http://schemas.openxmlformats.org/officeDocument/2006/relationships/slideLayout" Target="../slideLayouts/slideLayout450.xml"/><Relationship Id="rId7" Type="http://schemas.openxmlformats.org/officeDocument/2006/relationships/slideLayout" Target="../slideLayouts/slideLayout454.xml"/><Relationship Id="rId12" Type="http://schemas.openxmlformats.org/officeDocument/2006/relationships/slideLayout" Target="../slideLayouts/slideLayout459.xml"/><Relationship Id="rId2" Type="http://schemas.openxmlformats.org/officeDocument/2006/relationships/slideLayout" Target="../slideLayouts/slideLayout449.xml"/><Relationship Id="rId16" Type="http://schemas.openxmlformats.org/officeDocument/2006/relationships/theme" Target="../theme/theme34.xml"/><Relationship Id="rId1" Type="http://schemas.openxmlformats.org/officeDocument/2006/relationships/slideLayout" Target="../slideLayouts/slideLayout448.xml"/><Relationship Id="rId6" Type="http://schemas.openxmlformats.org/officeDocument/2006/relationships/slideLayout" Target="../slideLayouts/slideLayout453.xml"/><Relationship Id="rId11" Type="http://schemas.openxmlformats.org/officeDocument/2006/relationships/slideLayout" Target="../slideLayouts/slideLayout458.xml"/><Relationship Id="rId5" Type="http://schemas.openxmlformats.org/officeDocument/2006/relationships/slideLayout" Target="../slideLayouts/slideLayout452.xml"/><Relationship Id="rId15" Type="http://schemas.openxmlformats.org/officeDocument/2006/relationships/slideLayout" Target="../slideLayouts/slideLayout462.xml"/><Relationship Id="rId10" Type="http://schemas.openxmlformats.org/officeDocument/2006/relationships/slideLayout" Target="../slideLayouts/slideLayout457.xml"/><Relationship Id="rId4" Type="http://schemas.openxmlformats.org/officeDocument/2006/relationships/slideLayout" Target="../slideLayouts/slideLayout451.xml"/><Relationship Id="rId9" Type="http://schemas.openxmlformats.org/officeDocument/2006/relationships/slideLayout" Target="../slideLayouts/slideLayout456.xml"/><Relationship Id="rId14" Type="http://schemas.openxmlformats.org/officeDocument/2006/relationships/slideLayout" Target="../slideLayouts/slideLayout461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slideLayout" Target="../slideLayouts/slideLayout474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2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477.xml"/><Relationship Id="rId7" Type="http://schemas.openxmlformats.org/officeDocument/2006/relationships/slideLayout" Target="../slideLayouts/slideLayout481.xml"/><Relationship Id="rId12" Type="http://schemas.openxmlformats.org/officeDocument/2006/relationships/slideLayout" Target="../slideLayouts/slideLayout486.xml"/><Relationship Id="rId2" Type="http://schemas.openxmlformats.org/officeDocument/2006/relationships/slideLayout" Target="../slideLayouts/slideLayout476.xml"/><Relationship Id="rId1" Type="http://schemas.openxmlformats.org/officeDocument/2006/relationships/slideLayout" Target="../slideLayouts/slideLayout475.xml"/><Relationship Id="rId6" Type="http://schemas.openxmlformats.org/officeDocument/2006/relationships/slideLayout" Target="../slideLayouts/slideLayout480.xml"/><Relationship Id="rId11" Type="http://schemas.openxmlformats.org/officeDocument/2006/relationships/slideLayout" Target="../slideLayouts/slideLayout485.xml"/><Relationship Id="rId5" Type="http://schemas.openxmlformats.org/officeDocument/2006/relationships/slideLayout" Target="../slideLayouts/slideLayout479.xml"/><Relationship Id="rId10" Type="http://schemas.openxmlformats.org/officeDocument/2006/relationships/slideLayout" Target="../slideLayouts/slideLayout484.xml"/><Relationship Id="rId4" Type="http://schemas.openxmlformats.org/officeDocument/2006/relationships/slideLayout" Target="../slideLayouts/slideLayout478.xml"/><Relationship Id="rId9" Type="http://schemas.openxmlformats.org/officeDocument/2006/relationships/slideLayout" Target="../slideLayouts/slideLayout48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-7938" y="3"/>
            <a:ext cx="2833688" cy="5142310"/>
            <a:chOff x="-5" y="0"/>
            <a:chExt cx="1785" cy="4319"/>
          </a:xfrm>
        </p:grpSpPr>
        <p:sp>
          <p:nvSpPr>
            <p:cNvPr id="2056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2095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6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7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2058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2059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208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286 w 217"/>
                  <a:gd name="T1" fmla="*/ 1313 h 210"/>
                  <a:gd name="T2" fmla="*/ 229 w 217"/>
                  <a:gd name="T3" fmla="*/ 1241 h 210"/>
                  <a:gd name="T4" fmla="*/ 164 w 217"/>
                  <a:gd name="T5" fmla="*/ 1133 h 210"/>
                  <a:gd name="T6" fmla="*/ 95 w 217"/>
                  <a:gd name="T7" fmla="*/ 991 h 210"/>
                  <a:gd name="T8" fmla="*/ 29 w 217"/>
                  <a:gd name="T9" fmla="*/ 843 h 210"/>
                  <a:gd name="T10" fmla="*/ 0 w 217"/>
                  <a:gd name="T11" fmla="*/ 682 h 210"/>
                  <a:gd name="T12" fmla="*/ 1 w 217"/>
                  <a:gd name="T13" fmla="*/ 511 h 210"/>
                  <a:gd name="T14" fmla="*/ 56 w 217"/>
                  <a:gd name="T15" fmla="*/ 354 h 210"/>
                  <a:gd name="T16" fmla="*/ 169 w 217"/>
                  <a:gd name="T17" fmla="*/ 222 h 210"/>
                  <a:gd name="T18" fmla="*/ 283 w 217"/>
                  <a:gd name="T19" fmla="*/ 137 h 210"/>
                  <a:gd name="T20" fmla="*/ 375 w 217"/>
                  <a:gd name="T21" fmla="*/ 75 h 210"/>
                  <a:gd name="T22" fmla="*/ 450 w 217"/>
                  <a:gd name="T23" fmla="*/ 42 h 210"/>
                  <a:gd name="T24" fmla="*/ 508 w 217"/>
                  <a:gd name="T25" fmla="*/ 29 h 210"/>
                  <a:gd name="T26" fmla="*/ 550 w 217"/>
                  <a:gd name="T27" fmla="*/ 29 h 210"/>
                  <a:gd name="T28" fmla="*/ 649 w 217"/>
                  <a:gd name="T29" fmla="*/ 0 h 210"/>
                  <a:gd name="T30" fmla="*/ 922 w 217"/>
                  <a:gd name="T31" fmla="*/ 52 h 210"/>
                  <a:gd name="T32" fmla="*/ 998 w 217"/>
                  <a:gd name="T33" fmla="*/ 75 h 210"/>
                  <a:gd name="T34" fmla="*/ 1073 w 217"/>
                  <a:gd name="T35" fmla="*/ 95 h 210"/>
                  <a:gd name="T36" fmla="*/ 1138 w 217"/>
                  <a:gd name="T37" fmla="*/ 117 h 210"/>
                  <a:gd name="T38" fmla="*/ 1186 w 217"/>
                  <a:gd name="T39" fmla="*/ 144 h 210"/>
                  <a:gd name="T40" fmla="*/ 1240 w 217"/>
                  <a:gd name="T41" fmla="*/ 169 h 210"/>
                  <a:gd name="T42" fmla="*/ 1282 w 217"/>
                  <a:gd name="T43" fmla="*/ 198 h 210"/>
                  <a:gd name="T44" fmla="*/ 1315 w 217"/>
                  <a:gd name="T45" fmla="*/ 237 h 210"/>
                  <a:gd name="T46" fmla="*/ 1354 w 217"/>
                  <a:gd name="T47" fmla="*/ 283 h 210"/>
                  <a:gd name="T48" fmla="*/ 1282 w 217"/>
                  <a:gd name="T49" fmla="*/ 253 h 210"/>
                  <a:gd name="T50" fmla="*/ 1213 w 217"/>
                  <a:gd name="T51" fmla="*/ 225 h 210"/>
                  <a:gd name="T52" fmla="*/ 1144 w 217"/>
                  <a:gd name="T53" fmla="*/ 208 h 210"/>
                  <a:gd name="T54" fmla="*/ 1073 w 217"/>
                  <a:gd name="T55" fmla="*/ 185 h 210"/>
                  <a:gd name="T56" fmla="*/ 1017 w 217"/>
                  <a:gd name="T57" fmla="*/ 169 h 210"/>
                  <a:gd name="T58" fmla="*/ 958 w 217"/>
                  <a:gd name="T59" fmla="*/ 164 h 210"/>
                  <a:gd name="T60" fmla="*/ 890 w 217"/>
                  <a:gd name="T61" fmla="*/ 154 h 210"/>
                  <a:gd name="T62" fmla="*/ 834 w 217"/>
                  <a:gd name="T63" fmla="*/ 154 h 210"/>
                  <a:gd name="T64" fmla="*/ 780 w 217"/>
                  <a:gd name="T65" fmla="*/ 154 h 210"/>
                  <a:gd name="T66" fmla="*/ 724 w 217"/>
                  <a:gd name="T67" fmla="*/ 156 h 210"/>
                  <a:gd name="T68" fmla="*/ 666 w 217"/>
                  <a:gd name="T69" fmla="*/ 169 h 210"/>
                  <a:gd name="T70" fmla="*/ 617 w 217"/>
                  <a:gd name="T71" fmla="*/ 183 h 210"/>
                  <a:gd name="T72" fmla="*/ 568 w 217"/>
                  <a:gd name="T73" fmla="*/ 208 h 210"/>
                  <a:gd name="T74" fmla="*/ 509 w 217"/>
                  <a:gd name="T75" fmla="*/ 225 h 210"/>
                  <a:gd name="T76" fmla="*/ 462 w 217"/>
                  <a:gd name="T77" fmla="*/ 255 h 210"/>
                  <a:gd name="T78" fmla="*/ 413 w 217"/>
                  <a:gd name="T79" fmla="*/ 286 h 210"/>
                  <a:gd name="T80" fmla="*/ 325 w 217"/>
                  <a:gd name="T81" fmla="*/ 381 h 210"/>
                  <a:gd name="T82" fmla="*/ 264 w 217"/>
                  <a:gd name="T83" fmla="*/ 499 h 210"/>
                  <a:gd name="T84" fmla="*/ 229 w 217"/>
                  <a:gd name="T85" fmla="*/ 645 h 210"/>
                  <a:gd name="T86" fmla="*/ 216 w 217"/>
                  <a:gd name="T87" fmla="*/ 789 h 210"/>
                  <a:gd name="T88" fmla="*/ 216 w 217"/>
                  <a:gd name="T89" fmla="*/ 948 h 210"/>
                  <a:gd name="T90" fmla="*/ 237 w 217"/>
                  <a:gd name="T91" fmla="*/ 1086 h 210"/>
                  <a:gd name="T92" fmla="*/ 255 w 217"/>
                  <a:gd name="T93" fmla="*/ 1213 h 210"/>
                  <a:gd name="T94" fmla="*/ 286 w 217"/>
                  <a:gd name="T95" fmla="*/ 131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674 w 182"/>
                  <a:gd name="T1" fmla="*/ 0 h 213"/>
                  <a:gd name="T2" fmla="*/ 692 w 182"/>
                  <a:gd name="T3" fmla="*/ 13 h 213"/>
                  <a:gd name="T4" fmla="*/ 731 w 182"/>
                  <a:gd name="T5" fmla="*/ 52 h 213"/>
                  <a:gd name="T6" fmla="*/ 786 w 182"/>
                  <a:gd name="T7" fmla="*/ 116 h 213"/>
                  <a:gd name="T8" fmla="*/ 848 w 182"/>
                  <a:gd name="T9" fmla="*/ 210 h 213"/>
                  <a:gd name="T10" fmla="*/ 897 w 182"/>
                  <a:gd name="T11" fmla="*/ 327 h 213"/>
                  <a:gd name="T12" fmla="*/ 929 w 182"/>
                  <a:gd name="T13" fmla="*/ 482 h 213"/>
                  <a:gd name="T14" fmla="*/ 929 w 182"/>
                  <a:gd name="T15" fmla="*/ 665 h 213"/>
                  <a:gd name="T16" fmla="*/ 890 w 182"/>
                  <a:gd name="T17" fmla="*/ 881 h 213"/>
                  <a:gd name="T18" fmla="*/ 868 w 182"/>
                  <a:gd name="T19" fmla="*/ 941 h 213"/>
                  <a:gd name="T20" fmla="*/ 841 w 182"/>
                  <a:gd name="T21" fmla="*/ 991 h 213"/>
                  <a:gd name="T22" fmla="*/ 812 w 182"/>
                  <a:gd name="T23" fmla="*/ 1045 h 213"/>
                  <a:gd name="T24" fmla="*/ 773 w 182"/>
                  <a:gd name="T25" fmla="*/ 1093 h 213"/>
                  <a:gd name="T26" fmla="*/ 721 w 182"/>
                  <a:gd name="T27" fmla="*/ 1138 h 213"/>
                  <a:gd name="T28" fmla="*/ 678 w 182"/>
                  <a:gd name="T29" fmla="*/ 1173 h 213"/>
                  <a:gd name="T30" fmla="*/ 632 w 182"/>
                  <a:gd name="T31" fmla="*/ 1206 h 213"/>
                  <a:gd name="T32" fmla="*/ 567 w 182"/>
                  <a:gd name="T33" fmla="*/ 1233 h 213"/>
                  <a:gd name="T34" fmla="*/ 508 w 182"/>
                  <a:gd name="T35" fmla="*/ 1246 h 213"/>
                  <a:gd name="T36" fmla="*/ 448 w 182"/>
                  <a:gd name="T37" fmla="*/ 1262 h 213"/>
                  <a:gd name="T38" fmla="*/ 379 w 182"/>
                  <a:gd name="T39" fmla="*/ 1274 h 213"/>
                  <a:gd name="T40" fmla="*/ 305 w 182"/>
                  <a:gd name="T41" fmla="*/ 1274 h 213"/>
                  <a:gd name="T42" fmla="*/ 226 w 182"/>
                  <a:gd name="T43" fmla="*/ 1262 h 213"/>
                  <a:gd name="T44" fmla="*/ 155 w 182"/>
                  <a:gd name="T45" fmla="*/ 1246 h 213"/>
                  <a:gd name="T46" fmla="*/ 72 w 182"/>
                  <a:gd name="T47" fmla="*/ 1219 h 213"/>
                  <a:gd name="T48" fmla="*/ 0 w 182"/>
                  <a:gd name="T49" fmla="*/ 1187 h 213"/>
                  <a:gd name="T50" fmla="*/ 69 w 182"/>
                  <a:gd name="T51" fmla="*/ 1233 h 213"/>
                  <a:gd name="T52" fmla="*/ 137 w 182"/>
                  <a:gd name="T53" fmla="*/ 1262 h 213"/>
                  <a:gd name="T54" fmla="*/ 206 w 182"/>
                  <a:gd name="T55" fmla="*/ 1294 h 213"/>
                  <a:gd name="T56" fmla="*/ 265 w 182"/>
                  <a:gd name="T57" fmla="*/ 1316 h 213"/>
                  <a:gd name="T58" fmla="*/ 325 w 182"/>
                  <a:gd name="T59" fmla="*/ 1335 h 213"/>
                  <a:gd name="T60" fmla="*/ 392 w 182"/>
                  <a:gd name="T61" fmla="*/ 1342 h 213"/>
                  <a:gd name="T62" fmla="*/ 449 w 182"/>
                  <a:gd name="T63" fmla="*/ 1345 h 213"/>
                  <a:gd name="T64" fmla="*/ 510 w 182"/>
                  <a:gd name="T65" fmla="*/ 1345 h 213"/>
                  <a:gd name="T66" fmla="*/ 564 w 182"/>
                  <a:gd name="T67" fmla="*/ 1342 h 213"/>
                  <a:gd name="T68" fmla="*/ 618 w 182"/>
                  <a:gd name="T69" fmla="*/ 1330 h 213"/>
                  <a:gd name="T70" fmla="*/ 665 w 182"/>
                  <a:gd name="T71" fmla="*/ 1316 h 213"/>
                  <a:gd name="T72" fmla="*/ 715 w 182"/>
                  <a:gd name="T73" fmla="*/ 1303 h 213"/>
                  <a:gd name="T74" fmla="*/ 760 w 182"/>
                  <a:gd name="T75" fmla="*/ 1286 h 213"/>
                  <a:gd name="T76" fmla="*/ 802 w 182"/>
                  <a:gd name="T77" fmla="*/ 1258 h 213"/>
                  <a:gd name="T78" fmla="*/ 841 w 182"/>
                  <a:gd name="T79" fmla="*/ 1233 h 213"/>
                  <a:gd name="T80" fmla="*/ 877 w 182"/>
                  <a:gd name="T81" fmla="*/ 1206 h 213"/>
                  <a:gd name="T82" fmla="*/ 976 w 182"/>
                  <a:gd name="T83" fmla="*/ 1111 h 213"/>
                  <a:gd name="T84" fmla="*/ 1045 w 182"/>
                  <a:gd name="T85" fmla="*/ 1018 h 213"/>
                  <a:gd name="T86" fmla="*/ 1085 w 182"/>
                  <a:gd name="T87" fmla="*/ 910 h 213"/>
                  <a:gd name="T88" fmla="*/ 1107 w 182"/>
                  <a:gd name="T89" fmla="*/ 811 h 213"/>
                  <a:gd name="T90" fmla="*/ 1121 w 182"/>
                  <a:gd name="T91" fmla="*/ 704 h 213"/>
                  <a:gd name="T92" fmla="*/ 1121 w 182"/>
                  <a:gd name="T93" fmla="*/ 599 h 213"/>
                  <a:gd name="T94" fmla="*/ 1126 w 182"/>
                  <a:gd name="T95" fmla="*/ 500 h 213"/>
                  <a:gd name="T96" fmla="*/ 1067 w 182"/>
                  <a:gd name="T97" fmla="*/ 292 h 213"/>
                  <a:gd name="T98" fmla="*/ 966 w 182"/>
                  <a:gd name="T99" fmla="*/ 130 h 213"/>
                  <a:gd name="T100" fmla="*/ 930 w 182"/>
                  <a:gd name="T101" fmla="*/ 116 h 213"/>
                  <a:gd name="T102" fmla="*/ 910 w 182"/>
                  <a:gd name="T103" fmla="*/ 97 h 213"/>
                  <a:gd name="T104" fmla="*/ 877 w 182"/>
                  <a:gd name="T105" fmla="*/ 81 h 213"/>
                  <a:gd name="T106" fmla="*/ 854 w 182"/>
                  <a:gd name="T107" fmla="*/ 69 h 213"/>
                  <a:gd name="T108" fmla="*/ 816 w 182"/>
                  <a:gd name="T109" fmla="*/ 56 h 213"/>
                  <a:gd name="T110" fmla="*/ 779 w 182"/>
                  <a:gd name="T111" fmla="*/ 39 h 213"/>
                  <a:gd name="T112" fmla="*/ 734 w 182"/>
                  <a:gd name="T113" fmla="*/ 19 h 213"/>
                  <a:gd name="T114" fmla="*/ 67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9 w 128"/>
                  <a:gd name="T1" fmla="*/ 0 h 217"/>
                  <a:gd name="T2" fmla="*/ 21 w 128"/>
                  <a:gd name="T3" fmla="*/ 1 h 217"/>
                  <a:gd name="T4" fmla="*/ 23 w 128"/>
                  <a:gd name="T5" fmla="*/ 5 h 217"/>
                  <a:gd name="T6" fmla="*/ 25 w 128"/>
                  <a:gd name="T7" fmla="*/ 10 h 217"/>
                  <a:gd name="T8" fmla="*/ 26 w 128"/>
                  <a:gd name="T9" fmla="*/ 15 h 217"/>
                  <a:gd name="T10" fmla="*/ 26 w 128"/>
                  <a:gd name="T11" fmla="*/ 22 h 217"/>
                  <a:gd name="T12" fmla="*/ 23 w 128"/>
                  <a:gd name="T13" fmla="*/ 28 h 217"/>
                  <a:gd name="T14" fmla="*/ 19 w 128"/>
                  <a:gd name="T15" fmla="*/ 35 h 217"/>
                  <a:gd name="T16" fmla="*/ 12 w 128"/>
                  <a:gd name="T17" fmla="*/ 42 h 217"/>
                  <a:gd name="T18" fmla="*/ 10 w 128"/>
                  <a:gd name="T19" fmla="*/ 41 h 217"/>
                  <a:gd name="T20" fmla="*/ 8 w 128"/>
                  <a:gd name="T21" fmla="*/ 40 h 217"/>
                  <a:gd name="T22" fmla="*/ 5 w 128"/>
                  <a:gd name="T23" fmla="*/ 40 h 217"/>
                  <a:gd name="T24" fmla="*/ 4 w 128"/>
                  <a:gd name="T25" fmla="*/ 39 h 217"/>
                  <a:gd name="T26" fmla="*/ 1 w 128"/>
                  <a:gd name="T27" fmla="*/ 37 h 217"/>
                  <a:gd name="T28" fmla="*/ 1 w 128"/>
                  <a:gd name="T29" fmla="*/ 36 h 217"/>
                  <a:gd name="T30" fmla="*/ 0 w 128"/>
                  <a:gd name="T31" fmla="*/ 35 h 217"/>
                  <a:gd name="T32" fmla="*/ 1 w 128"/>
                  <a:gd name="T33" fmla="*/ 34 h 217"/>
                  <a:gd name="T34" fmla="*/ 3 w 128"/>
                  <a:gd name="T35" fmla="*/ 32 h 217"/>
                  <a:gd name="T36" fmla="*/ 6 w 128"/>
                  <a:gd name="T37" fmla="*/ 31 h 217"/>
                  <a:gd name="T38" fmla="*/ 9 w 128"/>
                  <a:gd name="T39" fmla="*/ 29 h 217"/>
                  <a:gd name="T40" fmla="*/ 12 w 128"/>
                  <a:gd name="T41" fmla="*/ 26 h 217"/>
                  <a:gd name="T42" fmla="*/ 16 w 128"/>
                  <a:gd name="T43" fmla="*/ 22 h 217"/>
                  <a:gd name="T44" fmla="*/ 18 w 128"/>
                  <a:gd name="T45" fmla="*/ 16 h 217"/>
                  <a:gd name="T46" fmla="*/ 20 w 128"/>
                  <a:gd name="T47" fmla="*/ 9 h 217"/>
                  <a:gd name="T48" fmla="*/ 19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5 w 117"/>
                  <a:gd name="T1" fmla="*/ 0 h 132"/>
                  <a:gd name="T2" fmla="*/ 0 w 117"/>
                  <a:gd name="T3" fmla="*/ 4 h 132"/>
                  <a:gd name="T4" fmla="*/ 1 w 117"/>
                  <a:gd name="T5" fmla="*/ 4 h 132"/>
                  <a:gd name="T6" fmla="*/ 3 w 117"/>
                  <a:gd name="T7" fmla="*/ 5 h 132"/>
                  <a:gd name="T8" fmla="*/ 6 w 117"/>
                  <a:gd name="T9" fmla="*/ 6 h 132"/>
                  <a:gd name="T10" fmla="*/ 9 w 117"/>
                  <a:gd name="T11" fmla="*/ 8 h 132"/>
                  <a:gd name="T12" fmla="*/ 13 w 117"/>
                  <a:gd name="T13" fmla="*/ 11 h 132"/>
                  <a:gd name="T14" fmla="*/ 17 w 117"/>
                  <a:gd name="T15" fmla="*/ 13 h 132"/>
                  <a:gd name="T16" fmla="*/ 20 w 117"/>
                  <a:gd name="T17" fmla="*/ 18 h 132"/>
                  <a:gd name="T18" fmla="*/ 23 w 117"/>
                  <a:gd name="T19" fmla="*/ 23 h 132"/>
                  <a:gd name="T20" fmla="*/ 24 w 117"/>
                  <a:gd name="T21" fmla="*/ 21 h 132"/>
                  <a:gd name="T22" fmla="*/ 23 w 117"/>
                  <a:gd name="T23" fmla="*/ 18 h 132"/>
                  <a:gd name="T24" fmla="*/ 22 w 117"/>
                  <a:gd name="T25" fmla="*/ 16 h 132"/>
                  <a:gd name="T26" fmla="*/ 20 w 117"/>
                  <a:gd name="T27" fmla="*/ 13 h 132"/>
                  <a:gd name="T28" fmla="*/ 18 w 117"/>
                  <a:gd name="T29" fmla="*/ 10 h 132"/>
                  <a:gd name="T30" fmla="*/ 16 w 117"/>
                  <a:gd name="T31" fmla="*/ 8 h 132"/>
                  <a:gd name="T32" fmla="*/ 14 w 117"/>
                  <a:gd name="T33" fmla="*/ 6 h 132"/>
                  <a:gd name="T34" fmla="*/ 12 w 117"/>
                  <a:gd name="T35" fmla="*/ 6 h 132"/>
                  <a:gd name="T36" fmla="*/ 14 w 117"/>
                  <a:gd name="T37" fmla="*/ 5 h 132"/>
                  <a:gd name="T38" fmla="*/ 16 w 117"/>
                  <a:gd name="T39" fmla="*/ 5 h 132"/>
                  <a:gd name="T40" fmla="*/ 18 w 117"/>
                  <a:gd name="T41" fmla="*/ 4 h 132"/>
                  <a:gd name="T42" fmla="*/ 20 w 117"/>
                  <a:gd name="T43" fmla="*/ 4 h 132"/>
                  <a:gd name="T44" fmla="*/ 21 w 117"/>
                  <a:gd name="T45" fmla="*/ 4 h 132"/>
                  <a:gd name="T46" fmla="*/ 22 w 117"/>
                  <a:gd name="T47" fmla="*/ 4 h 132"/>
                  <a:gd name="T48" fmla="*/ 23 w 117"/>
                  <a:gd name="T49" fmla="*/ 4 h 132"/>
                  <a:gd name="T50" fmla="*/ 23 w 117"/>
                  <a:gd name="T51" fmla="*/ 4 h 132"/>
                  <a:gd name="T52" fmla="*/ 15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4"/>
                <a:ext cx="21" cy="55"/>
              </a:xfrm>
              <a:custGeom>
                <a:avLst/>
                <a:gdLst>
                  <a:gd name="T0" fmla="*/ 6 w 29"/>
                  <a:gd name="T1" fmla="*/ 0 h 77"/>
                  <a:gd name="T2" fmla="*/ 5 w 29"/>
                  <a:gd name="T3" fmla="*/ 0 h 77"/>
                  <a:gd name="T4" fmla="*/ 4 w 29"/>
                  <a:gd name="T5" fmla="*/ 1 h 77"/>
                  <a:gd name="T6" fmla="*/ 2 w 29"/>
                  <a:gd name="T7" fmla="*/ 1 h 77"/>
                  <a:gd name="T8" fmla="*/ 1 w 29"/>
                  <a:gd name="T9" fmla="*/ 4 h 77"/>
                  <a:gd name="T10" fmla="*/ 1 w 29"/>
                  <a:gd name="T11" fmla="*/ 6 h 77"/>
                  <a:gd name="T12" fmla="*/ 0 w 29"/>
                  <a:gd name="T13" fmla="*/ 8 h 77"/>
                  <a:gd name="T14" fmla="*/ 1 w 29"/>
                  <a:gd name="T15" fmla="*/ 11 h 77"/>
                  <a:gd name="T16" fmla="*/ 2 w 29"/>
                  <a:gd name="T17" fmla="*/ 14 h 77"/>
                  <a:gd name="T18" fmla="*/ 3 w 29"/>
                  <a:gd name="T19" fmla="*/ 10 h 77"/>
                  <a:gd name="T20" fmla="*/ 4 w 29"/>
                  <a:gd name="T21" fmla="*/ 7 h 77"/>
                  <a:gd name="T22" fmla="*/ 5 w 29"/>
                  <a:gd name="T23" fmla="*/ 4 h 77"/>
                  <a:gd name="T24" fmla="*/ 6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grpSp>
            <p:nvGrpSpPr>
              <p:cNvPr id="2091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209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2 w 207"/>
                    <a:gd name="T1" fmla="*/ 7 h 564"/>
                    <a:gd name="T2" fmla="*/ 1 w 207"/>
                    <a:gd name="T3" fmla="*/ 12 h 564"/>
                    <a:gd name="T4" fmla="*/ 1 w 207"/>
                    <a:gd name="T5" fmla="*/ 16 h 564"/>
                    <a:gd name="T6" fmla="*/ 0 w 207"/>
                    <a:gd name="T7" fmla="*/ 19 h 564"/>
                    <a:gd name="T8" fmla="*/ 0 w 207"/>
                    <a:gd name="T9" fmla="*/ 24 h 564"/>
                    <a:gd name="T10" fmla="*/ 1 w 207"/>
                    <a:gd name="T11" fmla="*/ 28 h 564"/>
                    <a:gd name="T12" fmla="*/ 1 w 207"/>
                    <a:gd name="T13" fmla="*/ 33 h 564"/>
                    <a:gd name="T14" fmla="*/ 3 w 207"/>
                    <a:gd name="T15" fmla="*/ 39 h 564"/>
                    <a:gd name="T16" fmla="*/ 5 w 207"/>
                    <a:gd name="T17" fmla="*/ 46 h 564"/>
                    <a:gd name="T18" fmla="*/ 7 w 207"/>
                    <a:gd name="T19" fmla="*/ 52 h 564"/>
                    <a:gd name="T20" fmla="*/ 10 w 207"/>
                    <a:gd name="T21" fmla="*/ 57 h 564"/>
                    <a:gd name="T22" fmla="*/ 13 w 207"/>
                    <a:gd name="T23" fmla="*/ 64 h 564"/>
                    <a:gd name="T24" fmla="*/ 17 w 207"/>
                    <a:gd name="T25" fmla="*/ 71 h 564"/>
                    <a:gd name="T26" fmla="*/ 21 w 207"/>
                    <a:gd name="T27" fmla="*/ 77 h 564"/>
                    <a:gd name="T28" fmla="*/ 25 w 207"/>
                    <a:gd name="T29" fmla="*/ 82 h 564"/>
                    <a:gd name="T30" fmla="*/ 28 w 207"/>
                    <a:gd name="T31" fmla="*/ 86 h 564"/>
                    <a:gd name="T32" fmla="*/ 32 w 207"/>
                    <a:gd name="T33" fmla="*/ 89 h 564"/>
                    <a:gd name="T34" fmla="*/ 26 w 207"/>
                    <a:gd name="T35" fmla="*/ 79 h 564"/>
                    <a:gd name="T36" fmla="*/ 20 w 207"/>
                    <a:gd name="T37" fmla="*/ 71 h 564"/>
                    <a:gd name="T38" fmla="*/ 16 w 207"/>
                    <a:gd name="T39" fmla="*/ 64 h 564"/>
                    <a:gd name="T40" fmla="*/ 13 w 207"/>
                    <a:gd name="T41" fmla="*/ 58 h 564"/>
                    <a:gd name="T42" fmla="*/ 12 w 207"/>
                    <a:gd name="T43" fmla="*/ 53 h 564"/>
                    <a:gd name="T44" fmla="*/ 10 w 207"/>
                    <a:gd name="T45" fmla="*/ 49 h 564"/>
                    <a:gd name="T46" fmla="*/ 10 w 207"/>
                    <a:gd name="T47" fmla="*/ 45 h 564"/>
                    <a:gd name="T48" fmla="*/ 9 w 207"/>
                    <a:gd name="T49" fmla="*/ 41 h 564"/>
                    <a:gd name="T50" fmla="*/ 7 w 207"/>
                    <a:gd name="T51" fmla="*/ 33 h 564"/>
                    <a:gd name="T52" fmla="*/ 6 w 207"/>
                    <a:gd name="T53" fmla="*/ 22 h 564"/>
                    <a:gd name="T54" fmla="*/ 7 w 207"/>
                    <a:gd name="T55" fmla="*/ 11 h 564"/>
                    <a:gd name="T56" fmla="*/ 8 w 207"/>
                    <a:gd name="T57" fmla="*/ 0 h 564"/>
                    <a:gd name="T58" fmla="*/ 2 w 207"/>
                    <a:gd name="T59" fmla="*/ 7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77946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09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3 h 232"/>
                    <a:gd name="T2" fmla="*/ 3 w 47"/>
                    <a:gd name="T3" fmla="*/ 8 h 232"/>
                    <a:gd name="T4" fmla="*/ 4 w 47"/>
                    <a:gd name="T5" fmla="*/ 16 h 232"/>
                    <a:gd name="T6" fmla="*/ 4 w 47"/>
                    <a:gd name="T7" fmla="*/ 25 h 232"/>
                    <a:gd name="T8" fmla="*/ 3 w 47"/>
                    <a:gd name="T9" fmla="*/ 36 h 232"/>
                    <a:gd name="T10" fmla="*/ 8 w 47"/>
                    <a:gd name="T11" fmla="*/ 34 h 232"/>
                    <a:gd name="T12" fmla="*/ 8 w 47"/>
                    <a:gd name="T13" fmla="*/ 28 h 232"/>
                    <a:gd name="T14" fmla="*/ 8 w 47"/>
                    <a:gd name="T15" fmla="*/ 22 h 232"/>
                    <a:gd name="T16" fmla="*/ 8 w 47"/>
                    <a:gd name="T17" fmla="*/ 16 h 232"/>
                    <a:gd name="T18" fmla="*/ 7 w 47"/>
                    <a:gd name="T19" fmla="*/ 11 h 232"/>
                    <a:gd name="T20" fmla="*/ 6 w 47"/>
                    <a:gd name="T21" fmla="*/ 8 h 232"/>
                    <a:gd name="T22" fmla="*/ 5 w 47"/>
                    <a:gd name="T23" fmla="*/ 6 h 232"/>
                    <a:gd name="T24" fmla="*/ 4 w 47"/>
                    <a:gd name="T25" fmla="*/ 3 h 232"/>
                    <a:gd name="T26" fmla="*/ 2 w 47"/>
                    <a:gd name="T27" fmla="*/ 0 h 232"/>
                    <a:gd name="T28" fmla="*/ 0 w 47"/>
                    <a:gd name="T29" fmla="*/ 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77946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09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7" y="1721"/>
                  <a:ext cx="60" cy="27"/>
                </a:xfrm>
                <a:custGeom>
                  <a:avLst/>
                  <a:gdLst>
                    <a:gd name="T0" fmla="*/ 13 w 87"/>
                    <a:gd name="T1" fmla="*/ 3 h 40"/>
                    <a:gd name="T2" fmla="*/ 12 w 87"/>
                    <a:gd name="T3" fmla="*/ 2 h 40"/>
                    <a:gd name="T4" fmla="*/ 10 w 87"/>
                    <a:gd name="T5" fmla="*/ 1 h 40"/>
                    <a:gd name="T6" fmla="*/ 9 w 87"/>
                    <a:gd name="T7" fmla="*/ 1 h 40"/>
                    <a:gd name="T8" fmla="*/ 7 w 87"/>
                    <a:gd name="T9" fmla="*/ 1 h 40"/>
                    <a:gd name="T10" fmla="*/ 6 w 87"/>
                    <a:gd name="T11" fmla="*/ 1 h 40"/>
                    <a:gd name="T12" fmla="*/ 4 w 87"/>
                    <a:gd name="T13" fmla="*/ 1 h 40"/>
                    <a:gd name="T14" fmla="*/ 2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2 w 87"/>
                    <a:gd name="T21" fmla="*/ 1 h 40"/>
                    <a:gd name="T22" fmla="*/ 3 w 87"/>
                    <a:gd name="T23" fmla="*/ 2 h 40"/>
                    <a:gd name="T24" fmla="*/ 6 w 87"/>
                    <a:gd name="T25" fmla="*/ 2 h 40"/>
                    <a:gd name="T26" fmla="*/ 7 w 87"/>
                    <a:gd name="T27" fmla="*/ 3 h 40"/>
                    <a:gd name="T28" fmla="*/ 8 w 87"/>
                    <a:gd name="T29" fmla="*/ 3 h 40"/>
                    <a:gd name="T30" fmla="*/ 10 w 87"/>
                    <a:gd name="T31" fmla="*/ 5 h 40"/>
                    <a:gd name="T32" fmla="*/ 12 w 87"/>
                    <a:gd name="T33" fmla="*/ 5 h 40"/>
                    <a:gd name="T34" fmla="*/ 13 w 87"/>
                    <a:gd name="T35" fmla="*/ 3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77946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</p:grpSp>
        </p:grpSp>
        <p:grpSp>
          <p:nvGrpSpPr>
            <p:cNvPr id="2060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2083" name="Freeform 20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4" name="Freeform 21"/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5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2061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208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2062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2077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78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79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94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2063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4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2 w 109"/>
                <a:gd name="T3" fmla="*/ 1 h 156"/>
                <a:gd name="T4" fmla="*/ 48 w 109"/>
                <a:gd name="T5" fmla="*/ 5 h 156"/>
                <a:gd name="T6" fmla="*/ 96 w 109"/>
                <a:gd name="T7" fmla="*/ 17 h 156"/>
                <a:gd name="T8" fmla="*/ 151 w 109"/>
                <a:gd name="T9" fmla="*/ 34 h 156"/>
                <a:gd name="T10" fmla="*/ 202 w 109"/>
                <a:gd name="T11" fmla="*/ 62 h 156"/>
                <a:gd name="T12" fmla="*/ 249 w 109"/>
                <a:gd name="T13" fmla="*/ 100 h 156"/>
                <a:gd name="T14" fmla="*/ 279 w 109"/>
                <a:gd name="T15" fmla="*/ 152 h 156"/>
                <a:gd name="T16" fmla="*/ 285 w 109"/>
                <a:gd name="T17" fmla="*/ 221 h 156"/>
                <a:gd name="T18" fmla="*/ 272 w 109"/>
                <a:gd name="T19" fmla="*/ 221 h 156"/>
                <a:gd name="T20" fmla="*/ 258 w 109"/>
                <a:gd name="T21" fmla="*/ 221 h 156"/>
                <a:gd name="T22" fmla="*/ 243 w 109"/>
                <a:gd name="T23" fmla="*/ 221 h 156"/>
                <a:gd name="T24" fmla="*/ 225 w 109"/>
                <a:gd name="T25" fmla="*/ 216 h 156"/>
                <a:gd name="T26" fmla="*/ 211 w 109"/>
                <a:gd name="T27" fmla="*/ 215 h 156"/>
                <a:gd name="T28" fmla="*/ 194 w 109"/>
                <a:gd name="T29" fmla="*/ 211 h 156"/>
                <a:gd name="T30" fmla="*/ 172 w 109"/>
                <a:gd name="T31" fmla="*/ 204 h 156"/>
                <a:gd name="T32" fmla="*/ 151 w 109"/>
                <a:gd name="T33" fmla="*/ 196 h 156"/>
                <a:gd name="T34" fmla="*/ 138 w 109"/>
                <a:gd name="T35" fmla="*/ 178 h 156"/>
                <a:gd name="T36" fmla="*/ 138 w 109"/>
                <a:gd name="T37" fmla="*/ 156 h 156"/>
                <a:gd name="T38" fmla="*/ 145 w 109"/>
                <a:gd name="T39" fmla="*/ 135 h 156"/>
                <a:gd name="T40" fmla="*/ 153 w 109"/>
                <a:gd name="T41" fmla="*/ 112 h 156"/>
                <a:gd name="T42" fmla="*/ 145 w 109"/>
                <a:gd name="T43" fmla="*/ 87 h 156"/>
                <a:gd name="T44" fmla="*/ 125 w 109"/>
                <a:gd name="T45" fmla="*/ 60 h 156"/>
                <a:gd name="T46" fmla="*/ 82 w 109"/>
                <a:gd name="T47" fmla="*/ 3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5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6 w 54"/>
                <a:gd name="T5" fmla="*/ 3 h 40"/>
                <a:gd name="T6" fmla="*/ 35 w 54"/>
                <a:gd name="T7" fmla="*/ 13 h 40"/>
                <a:gd name="T8" fmla="*/ 59 w 54"/>
                <a:gd name="T9" fmla="*/ 17 h 40"/>
                <a:gd name="T10" fmla="*/ 79 w 54"/>
                <a:gd name="T11" fmla="*/ 20 h 40"/>
                <a:gd name="T12" fmla="*/ 101 w 54"/>
                <a:gd name="T13" fmla="*/ 24 h 40"/>
                <a:gd name="T14" fmla="*/ 123 w 54"/>
                <a:gd name="T15" fmla="*/ 26 h 40"/>
                <a:gd name="T16" fmla="*/ 148 w 54"/>
                <a:gd name="T17" fmla="*/ 22 h 40"/>
                <a:gd name="T18" fmla="*/ 145 w 54"/>
                <a:gd name="T19" fmla="*/ 35 h 40"/>
                <a:gd name="T20" fmla="*/ 137 w 54"/>
                <a:gd name="T21" fmla="*/ 47 h 40"/>
                <a:gd name="T22" fmla="*/ 121 w 54"/>
                <a:gd name="T23" fmla="*/ 55 h 40"/>
                <a:gd name="T24" fmla="*/ 100 w 54"/>
                <a:gd name="T25" fmla="*/ 57 h 40"/>
                <a:gd name="T26" fmla="*/ 76 w 54"/>
                <a:gd name="T27" fmla="*/ 56 h 40"/>
                <a:gd name="T28" fmla="*/ 51 w 54"/>
                <a:gd name="T29" fmla="*/ 46 h 40"/>
                <a:gd name="T30" fmla="*/ 27 w 54"/>
                <a:gd name="T31" fmla="*/ 3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6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7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8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9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0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0 h 237"/>
                <a:gd name="T4" fmla="*/ 12 w 257"/>
                <a:gd name="T5" fmla="*/ 60 h 237"/>
                <a:gd name="T6" fmla="*/ 27 w 257"/>
                <a:gd name="T7" fmla="*/ 90 h 237"/>
                <a:gd name="T8" fmla="*/ 48 w 257"/>
                <a:gd name="T9" fmla="*/ 116 h 237"/>
                <a:gd name="T10" fmla="*/ 78 w 257"/>
                <a:gd name="T11" fmla="*/ 140 h 237"/>
                <a:gd name="T12" fmla="*/ 115 w 257"/>
                <a:gd name="T13" fmla="*/ 166 h 237"/>
                <a:gd name="T14" fmla="*/ 163 w 257"/>
                <a:gd name="T15" fmla="*/ 190 h 237"/>
                <a:gd name="T16" fmla="*/ 218 w 257"/>
                <a:gd name="T17" fmla="*/ 210 h 237"/>
                <a:gd name="T18" fmla="*/ 289 w 257"/>
                <a:gd name="T19" fmla="*/ 229 h 237"/>
                <a:gd name="T20" fmla="*/ 369 w 257"/>
                <a:gd name="T21" fmla="*/ 245 h 237"/>
                <a:gd name="T22" fmla="*/ 455 w 257"/>
                <a:gd name="T23" fmla="*/ 258 h 237"/>
                <a:gd name="T24" fmla="*/ 561 w 257"/>
                <a:gd name="T25" fmla="*/ 270 h 237"/>
                <a:gd name="T26" fmla="*/ 676 w 257"/>
                <a:gd name="T27" fmla="*/ 276 h 237"/>
                <a:gd name="T28" fmla="*/ 808 w 257"/>
                <a:gd name="T29" fmla="*/ 280 h 237"/>
                <a:gd name="T30" fmla="*/ 944 w 257"/>
                <a:gd name="T31" fmla="*/ 279 h 237"/>
                <a:gd name="T32" fmla="*/ 1104 w 257"/>
                <a:gd name="T33" fmla="*/ 274 h 237"/>
                <a:gd name="T34" fmla="*/ 964 w 257"/>
                <a:gd name="T35" fmla="*/ 268 h 237"/>
                <a:gd name="T36" fmla="*/ 837 w 257"/>
                <a:gd name="T37" fmla="*/ 259 h 237"/>
                <a:gd name="T38" fmla="*/ 731 w 257"/>
                <a:gd name="T39" fmla="*/ 250 h 237"/>
                <a:gd name="T40" fmla="*/ 636 w 257"/>
                <a:gd name="T41" fmla="*/ 241 h 237"/>
                <a:gd name="T42" fmla="*/ 550 w 257"/>
                <a:gd name="T43" fmla="*/ 228 h 237"/>
                <a:gd name="T44" fmla="*/ 482 w 257"/>
                <a:gd name="T45" fmla="*/ 215 h 237"/>
                <a:gd name="T46" fmla="*/ 418 w 257"/>
                <a:gd name="T47" fmla="*/ 200 h 237"/>
                <a:gd name="T48" fmla="*/ 360 w 257"/>
                <a:gd name="T49" fmla="*/ 183 h 237"/>
                <a:gd name="T50" fmla="*/ 307 w 257"/>
                <a:gd name="T51" fmla="*/ 166 h 237"/>
                <a:gd name="T52" fmla="*/ 264 w 257"/>
                <a:gd name="T53" fmla="*/ 147 h 237"/>
                <a:gd name="T54" fmla="*/ 226 w 257"/>
                <a:gd name="T55" fmla="*/ 127 h 237"/>
                <a:gd name="T56" fmla="*/ 186 w 257"/>
                <a:gd name="T57" fmla="*/ 103 h 237"/>
                <a:gd name="T58" fmla="*/ 142 w 257"/>
                <a:gd name="T59" fmla="*/ 81 h 237"/>
                <a:gd name="T60" fmla="*/ 99 w 257"/>
                <a:gd name="T61" fmla="*/ 57 h 237"/>
                <a:gd name="T62" fmla="*/ 50 w 257"/>
                <a:gd name="T63" fmla="*/ 29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1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343 w 124"/>
                <a:gd name="T1" fmla="*/ 0 h 110"/>
                <a:gd name="T2" fmla="*/ 549 w 124"/>
                <a:gd name="T3" fmla="*/ 135 h 110"/>
                <a:gd name="T4" fmla="*/ 533 w 124"/>
                <a:gd name="T5" fmla="*/ 134 h 110"/>
                <a:gd name="T6" fmla="*/ 474 w 124"/>
                <a:gd name="T7" fmla="*/ 131 h 110"/>
                <a:gd name="T8" fmla="*/ 396 w 124"/>
                <a:gd name="T9" fmla="*/ 127 h 110"/>
                <a:gd name="T10" fmla="*/ 303 w 124"/>
                <a:gd name="T11" fmla="*/ 124 h 110"/>
                <a:gd name="T12" fmla="*/ 199 w 124"/>
                <a:gd name="T13" fmla="*/ 121 h 110"/>
                <a:gd name="T14" fmla="*/ 113 w 124"/>
                <a:gd name="T15" fmla="*/ 122 h 110"/>
                <a:gd name="T16" fmla="*/ 40 w 124"/>
                <a:gd name="T17" fmla="*/ 128 h 110"/>
                <a:gd name="T18" fmla="*/ 0 w 124"/>
                <a:gd name="T19" fmla="*/ 137 h 110"/>
                <a:gd name="T20" fmla="*/ 16 w 124"/>
                <a:gd name="T21" fmla="*/ 122 h 110"/>
                <a:gd name="T22" fmla="*/ 36 w 124"/>
                <a:gd name="T23" fmla="*/ 111 h 110"/>
                <a:gd name="T24" fmla="*/ 73 w 124"/>
                <a:gd name="T25" fmla="*/ 102 h 110"/>
                <a:gd name="T26" fmla="*/ 113 w 124"/>
                <a:gd name="T27" fmla="*/ 95 h 110"/>
                <a:gd name="T28" fmla="*/ 160 w 124"/>
                <a:gd name="T29" fmla="*/ 90 h 110"/>
                <a:gd name="T30" fmla="*/ 207 w 124"/>
                <a:gd name="T31" fmla="*/ 89 h 110"/>
                <a:gd name="T32" fmla="*/ 260 w 124"/>
                <a:gd name="T33" fmla="*/ 89 h 110"/>
                <a:gd name="T34" fmla="*/ 319 w 124"/>
                <a:gd name="T35" fmla="*/ 93 h 110"/>
                <a:gd name="T36" fmla="*/ 323 w 124"/>
                <a:gd name="T37" fmla="*/ 89 h 110"/>
                <a:gd name="T38" fmla="*/ 310 w 124"/>
                <a:gd name="T39" fmla="*/ 71 h 110"/>
                <a:gd name="T40" fmla="*/ 296 w 124"/>
                <a:gd name="T41" fmla="*/ 48 h 110"/>
                <a:gd name="T42" fmla="*/ 290 w 124"/>
                <a:gd name="T43" fmla="*/ 37 h 110"/>
                <a:gd name="T44" fmla="*/ 279 w 124"/>
                <a:gd name="T45" fmla="*/ 37 h 110"/>
                <a:gd name="T46" fmla="*/ 268 w 124"/>
                <a:gd name="T47" fmla="*/ 35 h 110"/>
                <a:gd name="T48" fmla="*/ 260 w 124"/>
                <a:gd name="T49" fmla="*/ 31 h 110"/>
                <a:gd name="T50" fmla="*/ 255 w 124"/>
                <a:gd name="T51" fmla="*/ 28 h 110"/>
                <a:gd name="T52" fmla="*/ 255 w 124"/>
                <a:gd name="T53" fmla="*/ 24 h 110"/>
                <a:gd name="T54" fmla="*/ 260 w 124"/>
                <a:gd name="T55" fmla="*/ 19 h 110"/>
                <a:gd name="T56" fmla="*/ 294 w 124"/>
                <a:gd name="T57" fmla="*/ 8 h 110"/>
                <a:gd name="T58" fmla="*/ 343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2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22 w 109"/>
                <a:gd name="T3" fmla="*/ 1 h 156"/>
                <a:gd name="T4" fmla="*/ 78 w 109"/>
                <a:gd name="T5" fmla="*/ 5 h 156"/>
                <a:gd name="T6" fmla="*/ 163 w 109"/>
                <a:gd name="T7" fmla="*/ 12 h 156"/>
                <a:gd name="T8" fmla="*/ 259 w 109"/>
                <a:gd name="T9" fmla="*/ 29 h 156"/>
                <a:gd name="T10" fmla="*/ 349 w 109"/>
                <a:gd name="T11" fmla="*/ 49 h 156"/>
                <a:gd name="T12" fmla="*/ 428 w 109"/>
                <a:gd name="T13" fmla="*/ 81 h 156"/>
                <a:gd name="T14" fmla="*/ 476 w 109"/>
                <a:gd name="T15" fmla="*/ 123 h 156"/>
                <a:gd name="T16" fmla="*/ 486 w 109"/>
                <a:gd name="T17" fmla="*/ 176 h 156"/>
                <a:gd name="T18" fmla="*/ 471 w 109"/>
                <a:gd name="T19" fmla="*/ 176 h 156"/>
                <a:gd name="T20" fmla="*/ 444 w 109"/>
                <a:gd name="T21" fmla="*/ 176 h 156"/>
                <a:gd name="T22" fmla="*/ 414 w 109"/>
                <a:gd name="T23" fmla="*/ 176 h 156"/>
                <a:gd name="T24" fmla="*/ 387 w 109"/>
                <a:gd name="T25" fmla="*/ 174 h 156"/>
                <a:gd name="T26" fmla="*/ 360 w 109"/>
                <a:gd name="T27" fmla="*/ 173 h 156"/>
                <a:gd name="T28" fmla="*/ 330 w 109"/>
                <a:gd name="T29" fmla="*/ 170 h 156"/>
                <a:gd name="T30" fmla="*/ 294 w 109"/>
                <a:gd name="T31" fmla="*/ 165 h 156"/>
                <a:gd name="T32" fmla="*/ 259 w 109"/>
                <a:gd name="T33" fmla="*/ 159 h 156"/>
                <a:gd name="T34" fmla="*/ 235 w 109"/>
                <a:gd name="T35" fmla="*/ 142 h 156"/>
                <a:gd name="T36" fmla="*/ 235 w 109"/>
                <a:gd name="T37" fmla="*/ 126 h 156"/>
                <a:gd name="T38" fmla="*/ 251 w 109"/>
                <a:gd name="T39" fmla="*/ 110 h 156"/>
                <a:gd name="T40" fmla="*/ 266 w 109"/>
                <a:gd name="T41" fmla="*/ 90 h 156"/>
                <a:gd name="T42" fmla="*/ 251 w 109"/>
                <a:gd name="T43" fmla="*/ 72 h 156"/>
                <a:gd name="T44" fmla="*/ 216 w 109"/>
                <a:gd name="T45" fmla="*/ 48 h 156"/>
                <a:gd name="T46" fmla="*/ 140 w 109"/>
                <a:gd name="T47" fmla="*/ 28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3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40 w 46"/>
                <a:gd name="T1" fmla="*/ 0 h 94"/>
                <a:gd name="T2" fmla="*/ 89 w 46"/>
                <a:gd name="T3" fmla="*/ 43 h 94"/>
                <a:gd name="T4" fmla="*/ 66 w 46"/>
                <a:gd name="T5" fmla="*/ 72 h 94"/>
                <a:gd name="T6" fmla="*/ 49 w 46"/>
                <a:gd name="T7" fmla="*/ 94 h 94"/>
                <a:gd name="T8" fmla="*/ 0 w 46"/>
                <a:gd name="T9" fmla="*/ 109 h 94"/>
                <a:gd name="T10" fmla="*/ 54 w 46"/>
                <a:gd name="T11" fmla="*/ 103 h 94"/>
                <a:gd name="T12" fmla="*/ 104 w 46"/>
                <a:gd name="T13" fmla="*/ 95 h 94"/>
                <a:gd name="T14" fmla="*/ 142 w 46"/>
                <a:gd name="T15" fmla="*/ 79 h 94"/>
                <a:gd name="T16" fmla="*/ 178 w 46"/>
                <a:gd name="T17" fmla="*/ 67 h 94"/>
                <a:gd name="T18" fmla="*/ 202 w 46"/>
                <a:gd name="T19" fmla="*/ 51 h 94"/>
                <a:gd name="T20" fmla="*/ 205 w 46"/>
                <a:gd name="T21" fmla="*/ 35 h 94"/>
                <a:gd name="T22" fmla="*/ 189 w 46"/>
                <a:gd name="T23" fmla="*/ 15 h 94"/>
                <a:gd name="T24" fmla="*/ 14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4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7 w 54"/>
                <a:gd name="T5" fmla="*/ 3 h 40"/>
                <a:gd name="T6" fmla="*/ 55 w 54"/>
                <a:gd name="T7" fmla="*/ 8 h 40"/>
                <a:gd name="T8" fmla="*/ 87 w 54"/>
                <a:gd name="T9" fmla="*/ 12 h 40"/>
                <a:gd name="T10" fmla="*/ 123 w 54"/>
                <a:gd name="T11" fmla="*/ 15 h 40"/>
                <a:gd name="T12" fmla="*/ 161 w 54"/>
                <a:gd name="T13" fmla="*/ 17 h 40"/>
                <a:gd name="T14" fmla="*/ 192 w 54"/>
                <a:gd name="T15" fmla="*/ 18 h 40"/>
                <a:gd name="T16" fmla="*/ 228 w 54"/>
                <a:gd name="T17" fmla="*/ 16 h 40"/>
                <a:gd name="T18" fmla="*/ 225 w 54"/>
                <a:gd name="T19" fmla="*/ 30 h 40"/>
                <a:gd name="T20" fmla="*/ 212 w 54"/>
                <a:gd name="T21" fmla="*/ 38 h 40"/>
                <a:gd name="T22" fmla="*/ 187 w 54"/>
                <a:gd name="T23" fmla="*/ 43 h 40"/>
                <a:gd name="T24" fmla="*/ 155 w 54"/>
                <a:gd name="T25" fmla="*/ 45 h 40"/>
                <a:gd name="T26" fmla="*/ 116 w 54"/>
                <a:gd name="T27" fmla="*/ 44 h 40"/>
                <a:gd name="T28" fmla="*/ 79 w 54"/>
                <a:gd name="T29" fmla="*/ 37 h 40"/>
                <a:gd name="T30" fmla="*/ 41 w 54"/>
                <a:gd name="T31" fmla="*/ 25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5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6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73 w 596"/>
                <a:gd name="T1" fmla="*/ 428 h 666"/>
                <a:gd name="T2" fmla="*/ 27 w 596"/>
                <a:gd name="T3" fmla="*/ 396 h 666"/>
                <a:gd name="T4" fmla="*/ 0 w 596"/>
                <a:gd name="T5" fmla="*/ 335 h 666"/>
                <a:gd name="T6" fmla="*/ 16 w 596"/>
                <a:gd name="T7" fmla="*/ 258 h 666"/>
                <a:gd name="T8" fmla="*/ 113 w 596"/>
                <a:gd name="T9" fmla="*/ 176 h 666"/>
                <a:gd name="T10" fmla="*/ 308 w 596"/>
                <a:gd name="T11" fmla="*/ 99 h 666"/>
                <a:gd name="T12" fmla="*/ 635 w 596"/>
                <a:gd name="T13" fmla="*/ 36 h 666"/>
                <a:gd name="T14" fmla="*/ 1102 w 596"/>
                <a:gd name="T15" fmla="*/ 2 h 666"/>
                <a:gd name="T16" fmla="*/ 1700 w 596"/>
                <a:gd name="T17" fmla="*/ 9 h 666"/>
                <a:gd name="T18" fmla="*/ 2162 w 596"/>
                <a:gd name="T19" fmla="*/ 78 h 666"/>
                <a:gd name="T20" fmla="*/ 2475 w 596"/>
                <a:gd name="T21" fmla="*/ 191 h 666"/>
                <a:gd name="T22" fmla="*/ 2639 w 596"/>
                <a:gd name="T23" fmla="*/ 330 h 666"/>
                <a:gd name="T24" fmla="*/ 2659 w 596"/>
                <a:gd name="T25" fmla="*/ 474 h 666"/>
                <a:gd name="T26" fmla="*/ 2531 w 596"/>
                <a:gd name="T27" fmla="*/ 609 h 666"/>
                <a:gd name="T28" fmla="*/ 2265 w 596"/>
                <a:gd name="T29" fmla="*/ 713 h 666"/>
                <a:gd name="T30" fmla="*/ 1863 w 596"/>
                <a:gd name="T31" fmla="*/ 769 h 666"/>
                <a:gd name="T32" fmla="*/ 1738 w 596"/>
                <a:gd name="T33" fmla="*/ 764 h 666"/>
                <a:gd name="T34" fmla="*/ 1971 w 596"/>
                <a:gd name="T35" fmla="*/ 716 h 666"/>
                <a:gd name="T36" fmla="*/ 2153 w 596"/>
                <a:gd name="T37" fmla="*/ 630 h 666"/>
                <a:gd name="T38" fmla="*/ 2277 w 596"/>
                <a:gd name="T39" fmla="*/ 526 h 666"/>
                <a:gd name="T40" fmla="*/ 2322 w 596"/>
                <a:gd name="T41" fmla="*/ 412 h 666"/>
                <a:gd name="T42" fmla="*/ 2295 w 596"/>
                <a:gd name="T43" fmla="*/ 299 h 666"/>
                <a:gd name="T44" fmla="*/ 2165 w 596"/>
                <a:gd name="T45" fmla="*/ 202 h 666"/>
                <a:gd name="T46" fmla="*/ 1934 w 596"/>
                <a:gd name="T47" fmla="*/ 130 h 666"/>
                <a:gd name="T48" fmla="*/ 1524 w 596"/>
                <a:gd name="T49" fmla="*/ 85 h 666"/>
                <a:gd name="T50" fmla="*/ 1099 w 596"/>
                <a:gd name="T51" fmla="*/ 71 h 666"/>
                <a:gd name="T52" fmla="*/ 778 w 596"/>
                <a:gd name="T53" fmla="*/ 81 h 666"/>
                <a:gd name="T54" fmla="*/ 541 w 596"/>
                <a:gd name="T55" fmla="*/ 116 h 666"/>
                <a:gd name="T56" fmla="*/ 374 w 596"/>
                <a:gd name="T57" fmla="*/ 173 h 666"/>
                <a:gd name="T58" fmla="*/ 255 w 596"/>
                <a:gd name="T59" fmla="*/ 239 h 666"/>
                <a:gd name="T60" fmla="*/ 178 w 596"/>
                <a:gd name="T61" fmla="*/ 315 h 666"/>
                <a:gd name="T62" fmla="*/ 125 w 596"/>
                <a:gd name="T63" fmla="*/ 392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94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548" y="77392"/>
            <a:ext cx="8243887" cy="9858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6306" tIns="33344" rIns="66306" bIns="3334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350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306" tIns="33344" rIns="66306" bIns="333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6306" tIns="33344" rIns="66306" bIns="33344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/>
            </a:lvl1pPr>
          </a:lstStyle>
          <a:p>
            <a:pPr defTabSz="6779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6306" tIns="33344" rIns="66306" bIns="333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100"/>
            </a:lvl1pPr>
          </a:lstStyle>
          <a:p>
            <a:pPr defTabSz="6779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6306" tIns="33344" rIns="66306" bIns="333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 smtClean="0"/>
            </a:lvl1pPr>
          </a:lstStyle>
          <a:p>
            <a:pPr defTabSz="677946" fontAlgn="base">
              <a:spcBef>
                <a:spcPct val="0"/>
              </a:spcBef>
              <a:spcAft>
                <a:spcPct val="0"/>
              </a:spcAft>
              <a:defRPr/>
            </a:pPr>
            <a:fld id="{58302E24-8EE5-446B-878C-B3F6976A8497}" type="slidenum">
              <a:rPr lang="en-US" altLang="zh-TW" smtClean="0">
                <a:solidFill>
                  <a:srgbClr val="006699"/>
                </a:solidFill>
              </a:rPr>
              <a:pPr defTabSz="6779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72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  <p:sldLayoutId id="2147483993" r:id="rId15"/>
    <p:sldLayoutId id="2147483994" r:id="rId1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PMingLiU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5pPr>
      <a:lvl6pPr marL="338744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77946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16920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55892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4402" indent="-254402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PMingLiU" pitchFamily="18" charset="-120"/>
          <a:cs typeface="+mn-cs"/>
        </a:defRPr>
      </a:lvl1pPr>
      <a:lvl2pPr marL="550896" indent="-21200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PMingLiU" pitchFamily="18" charset="-120"/>
        </a:defRPr>
      </a:lvl2pPr>
      <a:lvl3pPr marL="847547" indent="-169602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PMingLiU" pitchFamily="18" charset="-120"/>
        </a:defRPr>
      </a:lvl3pPr>
      <a:lvl4pPr marL="1186290" indent="-169602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PMingLiU" pitchFamily="18" charset="-120"/>
        </a:defRPr>
      </a:lvl4pPr>
      <a:lvl5pPr marL="1525289" indent="-169602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PMingLiU" pitchFamily="18" charset="-120"/>
        </a:defRPr>
      </a:lvl5pPr>
      <a:lvl6pPr marL="1864351" indent="-16960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03316" indent="-16960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42382" indent="-16960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81385" indent="-16960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77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8744" algn="l" defTabSz="677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7946" algn="l" defTabSz="677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6920" algn="l" defTabSz="677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5892" algn="l" defTabSz="677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5095" algn="l" defTabSz="677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33837" algn="l" defTabSz="677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2622" algn="l" defTabSz="677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11691" algn="l" defTabSz="677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184" tIns="34289" rIns="68184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184" tIns="34289" rIns="68184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184" tIns="34289" rIns="68184" bIns="34289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6813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184" tIns="34289" rIns="68184" bIns="3428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1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6813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184" tIns="34289" rIns="68184" bIns="342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681312" fontAlgn="base">
              <a:spcBef>
                <a:spcPct val="0"/>
              </a:spcBef>
              <a:spcAft>
                <a:spcPct val="0"/>
              </a:spcAft>
            </a:pPr>
            <a:fld id="{B6D1D799-1D43-4E6E-9308-2B391CEC73C6}" type="slidenum">
              <a:rPr lang="zh-TW" altLang="en-US" smtClean="0"/>
              <a:pPr defTabSz="68131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48913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9" r:id="rId1"/>
    <p:sldLayoutId id="2147485250" r:id="rId2"/>
    <p:sldLayoutId id="2147485251" r:id="rId3"/>
    <p:sldLayoutId id="2147485252" r:id="rId4"/>
    <p:sldLayoutId id="2147485253" r:id="rId5"/>
    <p:sldLayoutId id="2147485254" r:id="rId6"/>
    <p:sldLayoutId id="2147485255" r:id="rId7"/>
    <p:sldLayoutId id="2147485256" r:id="rId8"/>
    <p:sldLayoutId id="2147485257" r:id="rId9"/>
    <p:sldLayoutId id="2147485258" r:id="rId10"/>
    <p:sldLayoutId id="21474852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340526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681312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021969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362624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255590" indent="-25559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3569" indent="-21299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1705" indent="-170394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192230" indent="-170394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32813" indent="-170394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73557" indent="-17039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14206" indent="-17039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54856" indent="-17039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95641" indent="-17039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13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526" algn="l" defTabSz="6813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1312" algn="l" defTabSz="6813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1969" algn="l" defTabSz="6813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2624" algn="l" defTabSz="6813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3411" algn="l" defTabSz="6813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3935" algn="l" defTabSz="6813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4462" algn="l" defTabSz="6813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5131" algn="l" defTabSz="6813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-7938" y="93"/>
            <a:ext cx="2833688" cy="5142310"/>
            <a:chOff x="-5" y="0"/>
            <a:chExt cx="1785" cy="4319"/>
          </a:xfrm>
        </p:grpSpPr>
        <p:sp>
          <p:nvSpPr>
            <p:cNvPr id="4104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4105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4143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44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45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4106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4107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4134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5367 w 217"/>
                  <a:gd name="T1" fmla="*/ 24656 h 210"/>
                  <a:gd name="T2" fmla="*/ 4288 w 217"/>
                  <a:gd name="T3" fmla="*/ 23312 h 210"/>
                  <a:gd name="T4" fmla="*/ 3080 w 217"/>
                  <a:gd name="T5" fmla="*/ 21285 h 210"/>
                  <a:gd name="T6" fmla="*/ 1789 w 217"/>
                  <a:gd name="T7" fmla="*/ 18614 h 210"/>
                  <a:gd name="T8" fmla="*/ 550 w 217"/>
                  <a:gd name="T9" fmla="*/ 15832 h 210"/>
                  <a:gd name="T10" fmla="*/ 0 w 217"/>
                  <a:gd name="T11" fmla="*/ 12811 h 210"/>
                  <a:gd name="T12" fmla="*/ 1 w 217"/>
                  <a:gd name="T13" fmla="*/ 9591 h 210"/>
                  <a:gd name="T14" fmla="*/ 1057 w 217"/>
                  <a:gd name="T15" fmla="*/ 6647 h 210"/>
                  <a:gd name="T16" fmla="*/ 3173 w 217"/>
                  <a:gd name="T17" fmla="*/ 4170 h 210"/>
                  <a:gd name="T18" fmla="*/ 5292 w 217"/>
                  <a:gd name="T19" fmla="*/ 2584 h 210"/>
                  <a:gd name="T20" fmla="*/ 7026 w 217"/>
                  <a:gd name="T21" fmla="*/ 1410 h 210"/>
                  <a:gd name="T22" fmla="*/ 8426 w 217"/>
                  <a:gd name="T23" fmla="*/ 794 h 210"/>
                  <a:gd name="T24" fmla="*/ 9523 w 217"/>
                  <a:gd name="T25" fmla="*/ 550 h 210"/>
                  <a:gd name="T26" fmla="*/ 10303 w 217"/>
                  <a:gd name="T27" fmla="*/ 550 h 210"/>
                  <a:gd name="T28" fmla="*/ 12154 w 217"/>
                  <a:gd name="T29" fmla="*/ 0 h 210"/>
                  <a:gd name="T30" fmla="*/ 17277 w 217"/>
                  <a:gd name="T31" fmla="*/ 977 h 210"/>
                  <a:gd name="T32" fmla="*/ 18704 w 217"/>
                  <a:gd name="T33" fmla="*/ 1410 h 210"/>
                  <a:gd name="T34" fmla="*/ 20108 w 217"/>
                  <a:gd name="T35" fmla="*/ 1791 h 210"/>
                  <a:gd name="T36" fmla="*/ 21313 w 217"/>
                  <a:gd name="T37" fmla="*/ 2203 h 210"/>
                  <a:gd name="T38" fmla="*/ 22229 w 217"/>
                  <a:gd name="T39" fmla="*/ 2708 h 210"/>
                  <a:gd name="T40" fmla="*/ 23231 w 217"/>
                  <a:gd name="T41" fmla="*/ 3179 h 210"/>
                  <a:gd name="T42" fmla="*/ 24019 w 217"/>
                  <a:gd name="T43" fmla="*/ 3728 h 210"/>
                  <a:gd name="T44" fmla="*/ 24638 w 217"/>
                  <a:gd name="T45" fmla="*/ 4445 h 210"/>
                  <a:gd name="T46" fmla="*/ 25363 w 217"/>
                  <a:gd name="T47" fmla="*/ 5313 h 210"/>
                  <a:gd name="T48" fmla="*/ 24019 w 217"/>
                  <a:gd name="T49" fmla="*/ 4754 h 210"/>
                  <a:gd name="T50" fmla="*/ 22732 w 217"/>
                  <a:gd name="T51" fmla="*/ 4235 h 210"/>
                  <a:gd name="T52" fmla="*/ 21435 w 217"/>
                  <a:gd name="T53" fmla="*/ 3907 h 210"/>
                  <a:gd name="T54" fmla="*/ 20108 w 217"/>
                  <a:gd name="T55" fmla="*/ 3474 h 210"/>
                  <a:gd name="T56" fmla="*/ 19053 w 217"/>
                  <a:gd name="T57" fmla="*/ 3179 h 210"/>
                  <a:gd name="T58" fmla="*/ 17951 w 217"/>
                  <a:gd name="T59" fmla="*/ 3081 h 210"/>
                  <a:gd name="T60" fmla="*/ 16680 w 217"/>
                  <a:gd name="T61" fmla="*/ 2890 h 210"/>
                  <a:gd name="T62" fmla="*/ 15627 w 217"/>
                  <a:gd name="T63" fmla="*/ 2890 h 210"/>
                  <a:gd name="T64" fmla="*/ 14617 w 217"/>
                  <a:gd name="T65" fmla="*/ 2890 h 210"/>
                  <a:gd name="T66" fmla="*/ 13561 w 217"/>
                  <a:gd name="T67" fmla="*/ 2935 h 210"/>
                  <a:gd name="T68" fmla="*/ 12477 w 217"/>
                  <a:gd name="T69" fmla="*/ 3179 h 210"/>
                  <a:gd name="T70" fmla="*/ 11564 w 217"/>
                  <a:gd name="T71" fmla="*/ 3443 h 210"/>
                  <a:gd name="T72" fmla="*/ 10632 w 217"/>
                  <a:gd name="T73" fmla="*/ 3907 h 210"/>
                  <a:gd name="T74" fmla="*/ 9537 w 217"/>
                  <a:gd name="T75" fmla="*/ 4235 h 210"/>
                  <a:gd name="T76" fmla="*/ 8650 w 217"/>
                  <a:gd name="T77" fmla="*/ 4789 h 210"/>
                  <a:gd name="T78" fmla="*/ 7741 w 217"/>
                  <a:gd name="T79" fmla="*/ 5379 h 210"/>
                  <a:gd name="T80" fmla="*/ 6085 w 217"/>
                  <a:gd name="T81" fmla="*/ 7168 h 210"/>
                  <a:gd name="T82" fmla="*/ 4952 w 217"/>
                  <a:gd name="T83" fmla="*/ 9374 h 210"/>
                  <a:gd name="T84" fmla="*/ 4288 w 217"/>
                  <a:gd name="T85" fmla="*/ 12116 h 210"/>
                  <a:gd name="T86" fmla="*/ 4050 w 217"/>
                  <a:gd name="T87" fmla="*/ 14814 h 210"/>
                  <a:gd name="T88" fmla="*/ 4050 w 217"/>
                  <a:gd name="T89" fmla="*/ 17811 h 210"/>
                  <a:gd name="T90" fmla="*/ 4443 w 217"/>
                  <a:gd name="T91" fmla="*/ 20402 h 210"/>
                  <a:gd name="T92" fmla="*/ 4783 w 217"/>
                  <a:gd name="T93" fmla="*/ 22781 h 210"/>
                  <a:gd name="T94" fmla="*/ 5367 w 217"/>
                  <a:gd name="T95" fmla="*/ 24656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5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2428 w 182"/>
                  <a:gd name="T1" fmla="*/ 0 h 213"/>
                  <a:gd name="T2" fmla="*/ 12759 w 182"/>
                  <a:gd name="T3" fmla="*/ 244 h 213"/>
                  <a:gd name="T4" fmla="*/ 13473 w 182"/>
                  <a:gd name="T5" fmla="*/ 989 h 213"/>
                  <a:gd name="T6" fmla="*/ 14489 w 182"/>
                  <a:gd name="T7" fmla="*/ 2223 h 213"/>
                  <a:gd name="T8" fmla="*/ 15651 w 182"/>
                  <a:gd name="T9" fmla="*/ 4021 h 213"/>
                  <a:gd name="T10" fmla="*/ 16539 w 182"/>
                  <a:gd name="T11" fmla="*/ 6253 h 213"/>
                  <a:gd name="T12" fmla="*/ 17129 w 182"/>
                  <a:gd name="T13" fmla="*/ 9215 h 213"/>
                  <a:gd name="T14" fmla="*/ 17129 w 182"/>
                  <a:gd name="T15" fmla="*/ 12713 h 213"/>
                  <a:gd name="T16" fmla="*/ 16412 w 182"/>
                  <a:gd name="T17" fmla="*/ 16840 h 213"/>
                  <a:gd name="T18" fmla="*/ 16011 w 182"/>
                  <a:gd name="T19" fmla="*/ 17990 h 213"/>
                  <a:gd name="T20" fmla="*/ 15514 w 182"/>
                  <a:gd name="T21" fmla="*/ 18940 h 213"/>
                  <a:gd name="T22" fmla="*/ 14979 w 182"/>
                  <a:gd name="T23" fmla="*/ 19977 h 213"/>
                  <a:gd name="T24" fmla="*/ 14257 w 182"/>
                  <a:gd name="T25" fmla="*/ 20889 h 213"/>
                  <a:gd name="T26" fmla="*/ 13296 w 182"/>
                  <a:gd name="T27" fmla="*/ 21761 h 213"/>
                  <a:gd name="T28" fmla="*/ 12507 w 182"/>
                  <a:gd name="T29" fmla="*/ 22419 h 213"/>
                  <a:gd name="T30" fmla="*/ 11659 w 182"/>
                  <a:gd name="T31" fmla="*/ 23057 h 213"/>
                  <a:gd name="T32" fmla="*/ 10453 w 182"/>
                  <a:gd name="T33" fmla="*/ 23569 h 213"/>
                  <a:gd name="T34" fmla="*/ 9359 w 182"/>
                  <a:gd name="T35" fmla="*/ 23822 h 213"/>
                  <a:gd name="T36" fmla="*/ 8266 w 182"/>
                  <a:gd name="T37" fmla="*/ 24125 h 213"/>
                  <a:gd name="T38" fmla="*/ 6992 w 182"/>
                  <a:gd name="T39" fmla="*/ 24351 h 213"/>
                  <a:gd name="T40" fmla="*/ 5626 w 182"/>
                  <a:gd name="T41" fmla="*/ 24351 h 213"/>
                  <a:gd name="T42" fmla="*/ 4166 w 182"/>
                  <a:gd name="T43" fmla="*/ 24125 h 213"/>
                  <a:gd name="T44" fmla="*/ 2856 w 182"/>
                  <a:gd name="T45" fmla="*/ 23822 h 213"/>
                  <a:gd name="T46" fmla="*/ 1337 w 182"/>
                  <a:gd name="T47" fmla="*/ 23301 h 213"/>
                  <a:gd name="T48" fmla="*/ 0 w 182"/>
                  <a:gd name="T49" fmla="*/ 22682 h 213"/>
                  <a:gd name="T50" fmla="*/ 1277 w 182"/>
                  <a:gd name="T51" fmla="*/ 23569 h 213"/>
                  <a:gd name="T52" fmla="*/ 2531 w 182"/>
                  <a:gd name="T53" fmla="*/ 24125 h 213"/>
                  <a:gd name="T54" fmla="*/ 3809 w 182"/>
                  <a:gd name="T55" fmla="*/ 24724 h 213"/>
                  <a:gd name="T56" fmla="*/ 4879 w 182"/>
                  <a:gd name="T57" fmla="*/ 25156 h 213"/>
                  <a:gd name="T58" fmla="*/ 5997 w 182"/>
                  <a:gd name="T59" fmla="*/ 25516 h 213"/>
                  <a:gd name="T60" fmla="*/ 7228 w 182"/>
                  <a:gd name="T61" fmla="*/ 25659 h 213"/>
                  <a:gd name="T62" fmla="*/ 8279 w 182"/>
                  <a:gd name="T63" fmla="*/ 25704 h 213"/>
                  <a:gd name="T64" fmla="*/ 9409 w 182"/>
                  <a:gd name="T65" fmla="*/ 25704 h 213"/>
                  <a:gd name="T66" fmla="*/ 10405 w 182"/>
                  <a:gd name="T67" fmla="*/ 25659 h 213"/>
                  <a:gd name="T68" fmla="*/ 11401 w 182"/>
                  <a:gd name="T69" fmla="*/ 25419 h 213"/>
                  <a:gd name="T70" fmla="*/ 12264 w 182"/>
                  <a:gd name="T71" fmla="*/ 25156 h 213"/>
                  <a:gd name="T72" fmla="*/ 13181 w 182"/>
                  <a:gd name="T73" fmla="*/ 24902 h 213"/>
                  <a:gd name="T74" fmla="*/ 14013 w 182"/>
                  <a:gd name="T75" fmla="*/ 24594 h 213"/>
                  <a:gd name="T76" fmla="*/ 14800 w 182"/>
                  <a:gd name="T77" fmla="*/ 24044 h 213"/>
                  <a:gd name="T78" fmla="*/ 15514 w 182"/>
                  <a:gd name="T79" fmla="*/ 23569 h 213"/>
                  <a:gd name="T80" fmla="*/ 16172 w 182"/>
                  <a:gd name="T81" fmla="*/ 23057 h 213"/>
                  <a:gd name="T82" fmla="*/ 18005 w 182"/>
                  <a:gd name="T83" fmla="*/ 21251 h 213"/>
                  <a:gd name="T84" fmla="*/ 19269 w 182"/>
                  <a:gd name="T85" fmla="*/ 19465 h 213"/>
                  <a:gd name="T86" fmla="*/ 20017 w 182"/>
                  <a:gd name="T87" fmla="*/ 17397 h 213"/>
                  <a:gd name="T88" fmla="*/ 20427 w 182"/>
                  <a:gd name="T89" fmla="*/ 15504 h 213"/>
                  <a:gd name="T90" fmla="*/ 20674 w 182"/>
                  <a:gd name="T91" fmla="*/ 13461 h 213"/>
                  <a:gd name="T92" fmla="*/ 20674 w 182"/>
                  <a:gd name="T93" fmla="*/ 11442 h 213"/>
                  <a:gd name="T94" fmla="*/ 20773 w 182"/>
                  <a:gd name="T95" fmla="*/ 9554 h 213"/>
                  <a:gd name="T96" fmla="*/ 19677 w 182"/>
                  <a:gd name="T97" fmla="*/ 5574 h 213"/>
                  <a:gd name="T98" fmla="*/ 17817 w 182"/>
                  <a:gd name="T99" fmla="*/ 2481 h 213"/>
                  <a:gd name="T100" fmla="*/ 17157 w 182"/>
                  <a:gd name="T101" fmla="*/ 2223 h 213"/>
                  <a:gd name="T102" fmla="*/ 16784 w 182"/>
                  <a:gd name="T103" fmla="*/ 1844 h 213"/>
                  <a:gd name="T104" fmla="*/ 16172 w 182"/>
                  <a:gd name="T105" fmla="*/ 1541 h 213"/>
                  <a:gd name="T106" fmla="*/ 15747 w 182"/>
                  <a:gd name="T107" fmla="*/ 1330 h 213"/>
                  <a:gd name="T108" fmla="*/ 15048 w 182"/>
                  <a:gd name="T109" fmla="*/ 1066 h 213"/>
                  <a:gd name="T110" fmla="*/ 14361 w 182"/>
                  <a:gd name="T111" fmla="*/ 737 h 213"/>
                  <a:gd name="T112" fmla="*/ 13545 w 182"/>
                  <a:gd name="T113" fmla="*/ 353 h 213"/>
                  <a:gd name="T114" fmla="*/ 12428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6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2 w 128"/>
                  <a:gd name="T5" fmla="*/ 1 h 217"/>
                  <a:gd name="T6" fmla="*/ 2 w 128"/>
                  <a:gd name="T7" fmla="*/ 1 h 217"/>
                  <a:gd name="T8" fmla="*/ 2 w 128"/>
                  <a:gd name="T9" fmla="*/ 1 h 217"/>
                  <a:gd name="T10" fmla="*/ 2 w 128"/>
                  <a:gd name="T11" fmla="*/ 1 h 217"/>
                  <a:gd name="T12" fmla="*/ 2 w 128"/>
                  <a:gd name="T13" fmla="*/ 2 h 217"/>
                  <a:gd name="T14" fmla="*/ 1 w 128"/>
                  <a:gd name="T15" fmla="*/ 2 h 217"/>
                  <a:gd name="T16" fmla="*/ 1 w 128"/>
                  <a:gd name="T17" fmla="*/ 3 h 217"/>
                  <a:gd name="T18" fmla="*/ 1 w 128"/>
                  <a:gd name="T19" fmla="*/ 3 h 217"/>
                  <a:gd name="T20" fmla="*/ 1 w 128"/>
                  <a:gd name="T21" fmla="*/ 3 h 217"/>
                  <a:gd name="T22" fmla="*/ 1 w 128"/>
                  <a:gd name="T23" fmla="*/ 3 h 217"/>
                  <a:gd name="T24" fmla="*/ 1 w 128"/>
                  <a:gd name="T25" fmla="*/ 3 h 217"/>
                  <a:gd name="T26" fmla="*/ 1 w 128"/>
                  <a:gd name="T27" fmla="*/ 3 h 217"/>
                  <a:gd name="T28" fmla="*/ 1 w 128"/>
                  <a:gd name="T29" fmla="*/ 3 h 217"/>
                  <a:gd name="T30" fmla="*/ 0 w 128"/>
                  <a:gd name="T31" fmla="*/ 2 h 217"/>
                  <a:gd name="T32" fmla="*/ 1 w 128"/>
                  <a:gd name="T33" fmla="*/ 2 h 217"/>
                  <a:gd name="T34" fmla="*/ 1 w 128"/>
                  <a:gd name="T35" fmla="*/ 2 h 217"/>
                  <a:gd name="T36" fmla="*/ 1 w 128"/>
                  <a:gd name="T37" fmla="*/ 2 h 217"/>
                  <a:gd name="T38" fmla="*/ 1 w 128"/>
                  <a:gd name="T39" fmla="*/ 2 h 217"/>
                  <a:gd name="T40" fmla="*/ 1 w 128"/>
                  <a:gd name="T41" fmla="*/ 2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7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2 w 117"/>
                  <a:gd name="T19" fmla="*/ 1 h 132"/>
                  <a:gd name="T20" fmla="*/ 2 w 117"/>
                  <a:gd name="T21" fmla="*/ 1 h 132"/>
                  <a:gd name="T22" fmla="*/ 2 w 117"/>
                  <a:gd name="T23" fmla="*/ 1 h 132"/>
                  <a:gd name="T24" fmla="*/ 2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2 w 117"/>
                  <a:gd name="T47" fmla="*/ 1 h 132"/>
                  <a:gd name="T48" fmla="*/ 2 w 117"/>
                  <a:gd name="T49" fmla="*/ 1 h 132"/>
                  <a:gd name="T50" fmla="*/ 2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8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grpSp>
            <p:nvGrpSpPr>
              <p:cNvPr id="4139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4140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2 h 564"/>
                    <a:gd name="T14" fmla="*/ 1 w 207"/>
                    <a:gd name="T15" fmla="*/ 2 h 564"/>
                    <a:gd name="T16" fmla="*/ 1 w 207"/>
                    <a:gd name="T17" fmla="*/ 2 h 564"/>
                    <a:gd name="T18" fmla="*/ 1 w 207"/>
                    <a:gd name="T19" fmla="*/ 3 h 564"/>
                    <a:gd name="T20" fmla="*/ 1 w 207"/>
                    <a:gd name="T21" fmla="*/ 3 h 564"/>
                    <a:gd name="T22" fmla="*/ 1 w 207"/>
                    <a:gd name="T23" fmla="*/ 3 h 564"/>
                    <a:gd name="T24" fmla="*/ 1 w 207"/>
                    <a:gd name="T25" fmla="*/ 4 h 564"/>
                    <a:gd name="T26" fmla="*/ 1 w 207"/>
                    <a:gd name="T27" fmla="*/ 4 h 564"/>
                    <a:gd name="T28" fmla="*/ 1 w 207"/>
                    <a:gd name="T29" fmla="*/ 4 h 564"/>
                    <a:gd name="T30" fmla="*/ 1 w 207"/>
                    <a:gd name="T31" fmla="*/ 4 h 564"/>
                    <a:gd name="T32" fmla="*/ 1 w 207"/>
                    <a:gd name="T33" fmla="*/ 5 h 564"/>
                    <a:gd name="T34" fmla="*/ 1 w 207"/>
                    <a:gd name="T35" fmla="*/ 4 h 564"/>
                    <a:gd name="T36" fmla="*/ 1 w 207"/>
                    <a:gd name="T37" fmla="*/ 4 h 564"/>
                    <a:gd name="T38" fmla="*/ 1 w 207"/>
                    <a:gd name="T39" fmla="*/ 3 h 564"/>
                    <a:gd name="T40" fmla="*/ 1 w 207"/>
                    <a:gd name="T41" fmla="*/ 3 h 564"/>
                    <a:gd name="T42" fmla="*/ 1 w 207"/>
                    <a:gd name="T43" fmla="*/ 3 h 564"/>
                    <a:gd name="T44" fmla="*/ 1 w 207"/>
                    <a:gd name="T45" fmla="*/ 3 h 564"/>
                    <a:gd name="T46" fmla="*/ 1 w 207"/>
                    <a:gd name="T47" fmla="*/ 2 h 564"/>
                    <a:gd name="T48" fmla="*/ 1 w 207"/>
                    <a:gd name="T49" fmla="*/ 2 h 564"/>
                    <a:gd name="T50" fmla="*/ 1 w 207"/>
                    <a:gd name="T51" fmla="*/ 2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139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  <p:sp>
              <p:nvSpPr>
                <p:cNvPr id="4141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2 h 232"/>
                    <a:gd name="T10" fmla="*/ 1 w 47"/>
                    <a:gd name="T11" fmla="*/ 2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139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  <p:sp>
              <p:nvSpPr>
                <p:cNvPr id="4142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139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4108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4131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2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3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4109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4128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29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0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4110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4125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26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27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39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4111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2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58 w 109"/>
                <a:gd name="T3" fmla="*/ 1 h 156"/>
                <a:gd name="T4" fmla="*/ 222 w 109"/>
                <a:gd name="T5" fmla="*/ 5 h 156"/>
                <a:gd name="T6" fmla="*/ 443 w 109"/>
                <a:gd name="T7" fmla="*/ 28 h 156"/>
                <a:gd name="T8" fmla="*/ 701 w 109"/>
                <a:gd name="T9" fmla="*/ 59 h 156"/>
                <a:gd name="T10" fmla="*/ 937 w 109"/>
                <a:gd name="T11" fmla="*/ 107 h 156"/>
                <a:gd name="T12" fmla="*/ 1153 w 109"/>
                <a:gd name="T13" fmla="*/ 173 h 156"/>
                <a:gd name="T14" fmla="*/ 1287 w 109"/>
                <a:gd name="T15" fmla="*/ 261 h 156"/>
                <a:gd name="T16" fmla="*/ 1319 w 109"/>
                <a:gd name="T17" fmla="*/ 383 h 156"/>
                <a:gd name="T18" fmla="*/ 1256 w 109"/>
                <a:gd name="T19" fmla="*/ 383 h 156"/>
                <a:gd name="T20" fmla="*/ 1194 w 109"/>
                <a:gd name="T21" fmla="*/ 383 h 156"/>
                <a:gd name="T22" fmla="*/ 1121 w 109"/>
                <a:gd name="T23" fmla="*/ 383 h 156"/>
                <a:gd name="T24" fmla="*/ 1037 w 109"/>
                <a:gd name="T25" fmla="*/ 371 h 156"/>
                <a:gd name="T26" fmla="*/ 977 w 109"/>
                <a:gd name="T27" fmla="*/ 370 h 156"/>
                <a:gd name="T28" fmla="*/ 899 w 109"/>
                <a:gd name="T29" fmla="*/ 364 h 156"/>
                <a:gd name="T30" fmla="*/ 793 w 109"/>
                <a:gd name="T31" fmla="*/ 351 h 156"/>
                <a:gd name="T32" fmla="*/ 701 w 109"/>
                <a:gd name="T33" fmla="*/ 338 h 156"/>
                <a:gd name="T34" fmla="*/ 639 w 109"/>
                <a:gd name="T35" fmla="*/ 306 h 156"/>
                <a:gd name="T36" fmla="*/ 639 w 109"/>
                <a:gd name="T37" fmla="*/ 272 h 156"/>
                <a:gd name="T38" fmla="*/ 672 w 109"/>
                <a:gd name="T39" fmla="*/ 233 h 156"/>
                <a:gd name="T40" fmla="*/ 705 w 109"/>
                <a:gd name="T41" fmla="*/ 193 h 156"/>
                <a:gd name="T42" fmla="*/ 672 w 109"/>
                <a:gd name="T43" fmla="*/ 151 h 156"/>
                <a:gd name="T44" fmla="*/ 579 w 109"/>
                <a:gd name="T45" fmla="*/ 104 h 156"/>
                <a:gd name="T46" fmla="*/ 378 w 109"/>
                <a:gd name="T47" fmla="*/ 56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3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79 w 54"/>
                <a:gd name="T5" fmla="*/ 3 h 40"/>
                <a:gd name="T6" fmla="*/ 177 w 54"/>
                <a:gd name="T7" fmla="*/ 22 h 40"/>
                <a:gd name="T8" fmla="*/ 295 w 54"/>
                <a:gd name="T9" fmla="*/ 30 h 40"/>
                <a:gd name="T10" fmla="*/ 395 w 54"/>
                <a:gd name="T11" fmla="*/ 37 h 40"/>
                <a:gd name="T12" fmla="*/ 500 w 54"/>
                <a:gd name="T13" fmla="*/ 43 h 40"/>
                <a:gd name="T14" fmla="*/ 611 w 54"/>
                <a:gd name="T15" fmla="*/ 46 h 40"/>
                <a:gd name="T16" fmla="*/ 737 w 54"/>
                <a:gd name="T17" fmla="*/ 40 h 40"/>
                <a:gd name="T18" fmla="*/ 721 w 54"/>
                <a:gd name="T19" fmla="*/ 63 h 40"/>
                <a:gd name="T20" fmla="*/ 680 w 54"/>
                <a:gd name="T21" fmla="*/ 84 h 40"/>
                <a:gd name="T22" fmla="*/ 603 w 54"/>
                <a:gd name="T23" fmla="*/ 97 h 40"/>
                <a:gd name="T24" fmla="*/ 495 w 54"/>
                <a:gd name="T25" fmla="*/ 102 h 40"/>
                <a:gd name="T26" fmla="*/ 379 w 54"/>
                <a:gd name="T27" fmla="*/ 101 h 40"/>
                <a:gd name="T28" fmla="*/ 254 w 54"/>
                <a:gd name="T29" fmla="*/ 82 h 40"/>
                <a:gd name="T30" fmla="*/ 133 w 54"/>
                <a:gd name="T31" fmla="*/ 53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4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5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6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7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8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8 h 237"/>
                <a:gd name="T4" fmla="*/ 120 w 257"/>
                <a:gd name="T5" fmla="*/ 76 h 237"/>
                <a:gd name="T6" fmla="*/ 276 w 257"/>
                <a:gd name="T7" fmla="*/ 117 h 237"/>
                <a:gd name="T8" fmla="*/ 494 w 257"/>
                <a:gd name="T9" fmla="*/ 151 h 237"/>
                <a:gd name="T10" fmla="*/ 799 w 257"/>
                <a:gd name="T11" fmla="*/ 183 h 237"/>
                <a:gd name="T12" fmla="*/ 1185 w 257"/>
                <a:gd name="T13" fmla="*/ 217 h 237"/>
                <a:gd name="T14" fmla="*/ 1679 w 257"/>
                <a:gd name="T15" fmla="*/ 248 h 237"/>
                <a:gd name="T16" fmla="*/ 2247 w 257"/>
                <a:gd name="T17" fmla="*/ 274 h 237"/>
                <a:gd name="T18" fmla="*/ 2978 w 257"/>
                <a:gd name="T19" fmla="*/ 299 h 237"/>
                <a:gd name="T20" fmla="*/ 3804 w 257"/>
                <a:gd name="T21" fmla="*/ 319 h 237"/>
                <a:gd name="T22" fmla="*/ 4685 w 257"/>
                <a:gd name="T23" fmla="*/ 337 h 237"/>
                <a:gd name="T24" fmla="*/ 5776 w 257"/>
                <a:gd name="T25" fmla="*/ 351 h 237"/>
                <a:gd name="T26" fmla="*/ 6966 w 257"/>
                <a:gd name="T27" fmla="*/ 360 h 237"/>
                <a:gd name="T28" fmla="*/ 8326 w 257"/>
                <a:gd name="T29" fmla="*/ 365 h 237"/>
                <a:gd name="T30" fmla="*/ 9732 w 257"/>
                <a:gd name="T31" fmla="*/ 363 h 237"/>
                <a:gd name="T32" fmla="*/ 11377 w 257"/>
                <a:gd name="T33" fmla="*/ 358 h 237"/>
                <a:gd name="T34" fmla="*/ 9935 w 257"/>
                <a:gd name="T35" fmla="*/ 349 h 237"/>
                <a:gd name="T36" fmla="*/ 8620 w 257"/>
                <a:gd name="T37" fmla="*/ 338 h 237"/>
                <a:gd name="T38" fmla="*/ 7528 w 257"/>
                <a:gd name="T39" fmla="*/ 326 h 237"/>
                <a:gd name="T40" fmla="*/ 6552 w 257"/>
                <a:gd name="T41" fmla="*/ 314 h 237"/>
                <a:gd name="T42" fmla="*/ 5662 w 257"/>
                <a:gd name="T43" fmla="*/ 298 h 237"/>
                <a:gd name="T44" fmla="*/ 4961 w 257"/>
                <a:gd name="T45" fmla="*/ 280 h 237"/>
                <a:gd name="T46" fmla="*/ 4314 w 257"/>
                <a:gd name="T47" fmla="*/ 261 h 237"/>
                <a:gd name="T48" fmla="*/ 3706 w 257"/>
                <a:gd name="T49" fmla="*/ 239 h 237"/>
                <a:gd name="T50" fmla="*/ 3160 w 257"/>
                <a:gd name="T51" fmla="*/ 217 h 237"/>
                <a:gd name="T52" fmla="*/ 2715 w 257"/>
                <a:gd name="T53" fmla="*/ 191 h 237"/>
                <a:gd name="T54" fmla="*/ 2333 w 257"/>
                <a:gd name="T55" fmla="*/ 165 h 237"/>
                <a:gd name="T56" fmla="*/ 1915 w 257"/>
                <a:gd name="T57" fmla="*/ 134 h 237"/>
                <a:gd name="T58" fmla="*/ 1460 w 257"/>
                <a:gd name="T59" fmla="*/ 105 h 237"/>
                <a:gd name="T60" fmla="*/ 1025 w 257"/>
                <a:gd name="T61" fmla="*/ 73 h 237"/>
                <a:gd name="T62" fmla="*/ 518 w 257"/>
                <a:gd name="T63" fmla="*/ 3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9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3714 w 124"/>
                <a:gd name="T1" fmla="*/ 0 h 110"/>
                <a:gd name="T2" fmla="*/ 5938 w 124"/>
                <a:gd name="T3" fmla="*/ 192 h 110"/>
                <a:gd name="T4" fmla="*/ 5770 w 124"/>
                <a:gd name="T5" fmla="*/ 191 h 110"/>
                <a:gd name="T6" fmla="*/ 5126 w 124"/>
                <a:gd name="T7" fmla="*/ 187 h 110"/>
                <a:gd name="T8" fmla="*/ 4284 w 124"/>
                <a:gd name="T9" fmla="*/ 182 h 110"/>
                <a:gd name="T10" fmla="*/ 3274 w 124"/>
                <a:gd name="T11" fmla="*/ 177 h 110"/>
                <a:gd name="T12" fmla="*/ 2155 w 124"/>
                <a:gd name="T13" fmla="*/ 174 h 110"/>
                <a:gd name="T14" fmla="*/ 1224 w 124"/>
                <a:gd name="T15" fmla="*/ 175 h 110"/>
                <a:gd name="T16" fmla="*/ 435 w 124"/>
                <a:gd name="T17" fmla="*/ 183 h 110"/>
                <a:gd name="T18" fmla="*/ 0 w 124"/>
                <a:gd name="T19" fmla="*/ 196 h 110"/>
                <a:gd name="T20" fmla="*/ 178 w 124"/>
                <a:gd name="T21" fmla="*/ 175 h 110"/>
                <a:gd name="T22" fmla="*/ 391 w 124"/>
                <a:gd name="T23" fmla="*/ 159 h 110"/>
                <a:gd name="T24" fmla="*/ 789 w 124"/>
                <a:gd name="T25" fmla="*/ 146 h 110"/>
                <a:gd name="T26" fmla="*/ 1224 w 124"/>
                <a:gd name="T27" fmla="*/ 136 h 110"/>
                <a:gd name="T28" fmla="*/ 1735 w 124"/>
                <a:gd name="T29" fmla="*/ 128 h 110"/>
                <a:gd name="T30" fmla="*/ 2240 w 124"/>
                <a:gd name="T31" fmla="*/ 127 h 110"/>
                <a:gd name="T32" fmla="*/ 2809 w 124"/>
                <a:gd name="T33" fmla="*/ 127 h 110"/>
                <a:gd name="T34" fmla="*/ 3453 w 124"/>
                <a:gd name="T35" fmla="*/ 133 h 110"/>
                <a:gd name="T36" fmla="*/ 3499 w 124"/>
                <a:gd name="T37" fmla="*/ 127 h 110"/>
                <a:gd name="T38" fmla="*/ 3359 w 124"/>
                <a:gd name="T39" fmla="*/ 101 h 110"/>
                <a:gd name="T40" fmla="*/ 3205 w 124"/>
                <a:gd name="T41" fmla="*/ 68 h 110"/>
                <a:gd name="T42" fmla="*/ 3147 w 124"/>
                <a:gd name="T43" fmla="*/ 53 h 110"/>
                <a:gd name="T44" fmla="*/ 3017 w 124"/>
                <a:gd name="T45" fmla="*/ 53 h 110"/>
                <a:gd name="T46" fmla="*/ 2902 w 124"/>
                <a:gd name="T47" fmla="*/ 51 h 110"/>
                <a:gd name="T48" fmla="*/ 2809 w 124"/>
                <a:gd name="T49" fmla="*/ 45 h 110"/>
                <a:gd name="T50" fmla="*/ 2758 w 124"/>
                <a:gd name="T51" fmla="*/ 39 h 110"/>
                <a:gd name="T52" fmla="*/ 2758 w 124"/>
                <a:gd name="T53" fmla="*/ 32 h 110"/>
                <a:gd name="T54" fmla="*/ 2809 w 124"/>
                <a:gd name="T55" fmla="*/ 27 h 110"/>
                <a:gd name="T56" fmla="*/ 3181 w 124"/>
                <a:gd name="T57" fmla="*/ 8 h 110"/>
                <a:gd name="T58" fmla="*/ 3714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0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240 w 109"/>
                <a:gd name="T3" fmla="*/ 1 h 156"/>
                <a:gd name="T4" fmla="*/ 856 w 109"/>
                <a:gd name="T5" fmla="*/ 5 h 156"/>
                <a:gd name="T6" fmla="*/ 1790 w 109"/>
                <a:gd name="T7" fmla="*/ 12 h 156"/>
                <a:gd name="T8" fmla="*/ 2829 w 109"/>
                <a:gd name="T9" fmla="*/ 37 h 156"/>
                <a:gd name="T10" fmla="*/ 3815 w 109"/>
                <a:gd name="T11" fmla="*/ 57 h 156"/>
                <a:gd name="T12" fmla="*/ 4680 w 109"/>
                <a:gd name="T13" fmla="*/ 97 h 156"/>
                <a:gd name="T14" fmla="*/ 5208 w 109"/>
                <a:gd name="T15" fmla="*/ 150 h 156"/>
                <a:gd name="T16" fmla="*/ 5312 w 109"/>
                <a:gd name="T17" fmla="*/ 216 h 156"/>
                <a:gd name="T18" fmla="*/ 5145 w 109"/>
                <a:gd name="T19" fmla="*/ 216 h 156"/>
                <a:gd name="T20" fmla="*/ 4862 w 109"/>
                <a:gd name="T21" fmla="*/ 216 h 156"/>
                <a:gd name="T22" fmla="*/ 4533 w 109"/>
                <a:gd name="T23" fmla="*/ 216 h 156"/>
                <a:gd name="T24" fmla="*/ 4235 w 109"/>
                <a:gd name="T25" fmla="*/ 213 h 156"/>
                <a:gd name="T26" fmla="*/ 3939 w 109"/>
                <a:gd name="T27" fmla="*/ 212 h 156"/>
                <a:gd name="T28" fmla="*/ 3609 w 109"/>
                <a:gd name="T29" fmla="*/ 208 h 156"/>
                <a:gd name="T30" fmla="*/ 3214 w 109"/>
                <a:gd name="T31" fmla="*/ 202 h 156"/>
                <a:gd name="T32" fmla="*/ 2829 w 109"/>
                <a:gd name="T33" fmla="*/ 194 h 156"/>
                <a:gd name="T34" fmla="*/ 2573 w 109"/>
                <a:gd name="T35" fmla="*/ 174 h 156"/>
                <a:gd name="T36" fmla="*/ 2573 w 109"/>
                <a:gd name="T37" fmla="*/ 154 h 156"/>
                <a:gd name="T38" fmla="*/ 2750 w 109"/>
                <a:gd name="T39" fmla="*/ 134 h 156"/>
                <a:gd name="T40" fmla="*/ 2913 w 109"/>
                <a:gd name="T41" fmla="*/ 110 h 156"/>
                <a:gd name="T42" fmla="*/ 2750 w 109"/>
                <a:gd name="T43" fmla="*/ 88 h 156"/>
                <a:gd name="T44" fmla="*/ 2359 w 109"/>
                <a:gd name="T45" fmla="*/ 56 h 156"/>
                <a:gd name="T46" fmla="*/ 1535 w 109"/>
                <a:gd name="T47" fmla="*/ 36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1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530 w 46"/>
                <a:gd name="T1" fmla="*/ 0 h 94"/>
                <a:gd name="T2" fmla="*/ 970 w 46"/>
                <a:gd name="T3" fmla="*/ 55 h 94"/>
                <a:gd name="T4" fmla="*/ 720 w 46"/>
                <a:gd name="T5" fmla="*/ 92 h 94"/>
                <a:gd name="T6" fmla="*/ 534 w 46"/>
                <a:gd name="T7" fmla="*/ 120 h 94"/>
                <a:gd name="T8" fmla="*/ 0 w 46"/>
                <a:gd name="T9" fmla="*/ 140 h 94"/>
                <a:gd name="T10" fmla="*/ 586 w 46"/>
                <a:gd name="T11" fmla="*/ 132 h 94"/>
                <a:gd name="T12" fmla="*/ 1135 w 46"/>
                <a:gd name="T13" fmla="*/ 122 h 94"/>
                <a:gd name="T14" fmla="*/ 1537 w 46"/>
                <a:gd name="T15" fmla="*/ 103 h 94"/>
                <a:gd name="T16" fmla="*/ 1934 w 46"/>
                <a:gd name="T17" fmla="*/ 85 h 94"/>
                <a:gd name="T18" fmla="*/ 2202 w 46"/>
                <a:gd name="T19" fmla="*/ 67 h 94"/>
                <a:gd name="T20" fmla="*/ 2229 w 46"/>
                <a:gd name="T21" fmla="*/ 43 h 94"/>
                <a:gd name="T22" fmla="*/ 2062 w 46"/>
                <a:gd name="T23" fmla="*/ 15 h 94"/>
                <a:gd name="T24" fmla="*/ 153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2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68 w 54"/>
                <a:gd name="T5" fmla="*/ 3 h 40"/>
                <a:gd name="T6" fmla="*/ 543 w 54"/>
                <a:gd name="T7" fmla="*/ 8 h 40"/>
                <a:gd name="T8" fmla="*/ 873 w 54"/>
                <a:gd name="T9" fmla="*/ 12 h 40"/>
                <a:gd name="T10" fmla="*/ 1231 w 54"/>
                <a:gd name="T11" fmla="*/ 15 h 40"/>
                <a:gd name="T12" fmla="*/ 1615 w 54"/>
                <a:gd name="T13" fmla="*/ 17 h 40"/>
                <a:gd name="T14" fmla="*/ 1919 w 54"/>
                <a:gd name="T15" fmla="*/ 18 h 40"/>
                <a:gd name="T16" fmla="*/ 2276 w 54"/>
                <a:gd name="T17" fmla="*/ 16 h 40"/>
                <a:gd name="T18" fmla="*/ 2247 w 54"/>
                <a:gd name="T19" fmla="*/ 38 h 40"/>
                <a:gd name="T20" fmla="*/ 2121 w 54"/>
                <a:gd name="T21" fmla="*/ 46 h 40"/>
                <a:gd name="T22" fmla="*/ 1868 w 54"/>
                <a:gd name="T23" fmla="*/ 51 h 40"/>
                <a:gd name="T24" fmla="*/ 1552 w 54"/>
                <a:gd name="T25" fmla="*/ 53 h 40"/>
                <a:gd name="T26" fmla="*/ 1164 w 54"/>
                <a:gd name="T27" fmla="*/ 52 h 40"/>
                <a:gd name="T28" fmla="*/ 788 w 54"/>
                <a:gd name="T29" fmla="*/ 45 h 40"/>
                <a:gd name="T30" fmla="*/ 407 w 54"/>
                <a:gd name="T31" fmla="*/ 33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3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4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796 w 596"/>
                <a:gd name="T1" fmla="*/ 542 h 666"/>
                <a:gd name="T2" fmla="*/ 295 w 596"/>
                <a:gd name="T3" fmla="*/ 502 h 666"/>
                <a:gd name="T4" fmla="*/ 0 w 596"/>
                <a:gd name="T5" fmla="*/ 424 h 666"/>
                <a:gd name="T6" fmla="*/ 178 w 596"/>
                <a:gd name="T7" fmla="*/ 327 h 666"/>
                <a:gd name="T8" fmla="*/ 1240 w 596"/>
                <a:gd name="T9" fmla="*/ 222 h 666"/>
                <a:gd name="T10" fmla="*/ 3370 w 596"/>
                <a:gd name="T11" fmla="*/ 125 h 666"/>
                <a:gd name="T12" fmla="*/ 6965 w 596"/>
                <a:gd name="T13" fmla="*/ 44 h 666"/>
                <a:gd name="T14" fmla="*/ 12087 w 596"/>
                <a:gd name="T15" fmla="*/ 2 h 666"/>
                <a:gd name="T16" fmla="*/ 18638 w 596"/>
                <a:gd name="T17" fmla="*/ 9 h 666"/>
                <a:gd name="T18" fmla="*/ 23711 w 596"/>
                <a:gd name="T19" fmla="*/ 99 h 666"/>
                <a:gd name="T20" fmla="*/ 27140 w 596"/>
                <a:gd name="T21" fmla="*/ 242 h 666"/>
                <a:gd name="T22" fmla="*/ 28940 w 596"/>
                <a:gd name="T23" fmla="*/ 419 h 666"/>
                <a:gd name="T24" fmla="*/ 29163 w 596"/>
                <a:gd name="T25" fmla="*/ 602 h 666"/>
                <a:gd name="T26" fmla="*/ 27751 w 596"/>
                <a:gd name="T27" fmla="*/ 771 h 666"/>
                <a:gd name="T28" fmla="*/ 24832 w 596"/>
                <a:gd name="T29" fmla="*/ 903 h 666"/>
                <a:gd name="T30" fmla="*/ 20429 w 596"/>
                <a:gd name="T31" fmla="*/ 975 h 666"/>
                <a:gd name="T32" fmla="*/ 19063 w 596"/>
                <a:gd name="T33" fmla="*/ 968 h 666"/>
                <a:gd name="T34" fmla="*/ 21618 w 596"/>
                <a:gd name="T35" fmla="*/ 908 h 666"/>
                <a:gd name="T36" fmla="*/ 23606 w 596"/>
                <a:gd name="T37" fmla="*/ 798 h 666"/>
                <a:gd name="T38" fmla="*/ 24973 w 596"/>
                <a:gd name="T39" fmla="*/ 666 h 666"/>
                <a:gd name="T40" fmla="*/ 25458 w 596"/>
                <a:gd name="T41" fmla="*/ 522 h 666"/>
                <a:gd name="T42" fmla="*/ 25165 w 596"/>
                <a:gd name="T43" fmla="*/ 379 h 666"/>
                <a:gd name="T44" fmla="*/ 23742 w 596"/>
                <a:gd name="T45" fmla="*/ 255 h 666"/>
                <a:gd name="T46" fmla="*/ 21210 w 596"/>
                <a:gd name="T47" fmla="*/ 165 h 666"/>
                <a:gd name="T48" fmla="*/ 16718 w 596"/>
                <a:gd name="T49" fmla="*/ 109 h 666"/>
                <a:gd name="T50" fmla="*/ 12057 w 596"/>
                <a:gd name="T51" fmla="*/ 88 h 666"/>
                <a:gd name="T52" fmla="*/ 8532 w 596"/>
                <a:gd name="T53" fmla="*/ 103 h 666"/>
                <a:gd name="T54" fmla="*/ 5938 w 596"/>
                <a:gd name="T55" fmla="*/ 147 h 666"/>
                <a:gd name="T56" fmla="*/ 4108 w 596"/>
                <a:gd name="T57" fmla="*/ 218 h 666"/>
                <a:gd name="T58" fmla="*/ 2796 w 596"/>
                <a:gd name="T59" fmla="*/ 303 h 666"/>
                <a:gd name="T60" fmla="*/ 1955 w 596"/>
                <a:gd name="T61" fmla="*/ 399 h 666"/>
                <a:gd name="T62" fmla="*/ 1373 w 596"/>
                <a:gd name="T63" fmla="*/ 496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39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233" y="77392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92" tIns="34289" rIns="68192" bIns="3428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10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73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92" tIns="34289" rIns="68192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92" tIns="34289" rIns="68192" bIns="34289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139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92" tIns="34289" rIns="68192" bIns="3428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139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92" tIns="34289" rIns="68192" bIns="342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1397" fontAlgn="base">
              <a:spcBef>
                <a:spcPct val="0"/>
              </a:spcBef>
              <a:spcAft>
                <a:spcPct val="0"/>
              </a:spcAft>
            </a:pPr>
            <a:fld id="{48E9D6BF-C9F8-40A2-B2C2-EB483424CCAA}" type="slidenum">
              <a:rPr lang="en-US" altLang="zh-TW" smtClean="0"/>
              <a:pPr defTabSz="68139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285255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1" r:id="rId1"/>
    <p:sldLayoutId id="2147485262" r:id="rId2"/>
    <p:sldLayoutId id="2147485263" r:id="rId3"/>
    <p:sldLayoutId id="2147485264" r:id="rId4"/>
    <p:sldLayoutId id="2147485265" r:id="rId5"/>
    <p:sldLayoutId id="2147485266" r:id="rId6"/>
    <p:sldLayoutId id="2147485267" r:id="rId7"/>
    <p:sldLayoutId id="2147485268" r:id="rId8"/>
    <p:sldLayoutId id="2147485269" r:id="rId9"/>
    <p:sldLayoutId id="2147485270" r:id="rId10"/>
    <p:sldLayoutId id="2147485271" r:id="rId11"/>
    <p:sldLayoutId id="2147485272" r:id="rId12"/>
    <p:sldLayoutId id="2147485273" r:id="rId13"/>
    <p:sldLayoutId id="2147485274" r:id="rId14"/>
    <p:sldLayoutId id="2147485275" r:id="rId15"/>
    <p:sldLayoutId id="2147485276" r:id="rId1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5pPr>
      <a:lvl6pPr marL="340571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81397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22096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62794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5620" indent="-25562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53637" indent="-213018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itchFamily="18" charset="-120"/>
        </a:defRPr>
      </a:lvl2pPr>
      <a:lvl3pPr marL="851810" indent="-170414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itchFamily="18" charset="-120"/>
        </a:defRPr>
      </a:lvl3pPr>
      <a:lvl4pPr marL="1192380" indent="-170414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itchFamily="18" charset="-120"/>
        </a:defRPr>
      </a:lvl4pPr>
      <a:lvl5pPr marL="1533003" indent="-170414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itchFamily="18" charset="-120"/>
        </a:defRPr>
      </a:lvl5pPr>
      <a:lvl6pPr marL="1873790" indent="-17041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14481" indent="-17041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55174" indent="-17041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96001" indent="-17041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13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571" algn="l" defTabSz="6813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1397" algn="l" defTabSz="6813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2096" algn="l" defTabSz="6813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2794" algn="l" defTabSz="6813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3621" algn="l" defTabSz="6813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4190" algn="l" defTabSz="6813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4762" algn="l" defTabSz="6813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5471" algn="l" defTabSz="6813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-7938" y="72"/>
            <a:ext cx="2833688" cy="5142310"/>
            <a:chOff x="-5" y="0"/>
            <a:chExt cx="1785" cy="4319"/>
          </a:xfrm>
        </p:grpSpPr>
        <p:sp>
          <p:nvSpPr>
            <p:cNvPr id="3080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3081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3119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120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121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3082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3083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3110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5367 w 217"/>
                  <a:gd name="T1" fmla="*/ 24656 h 210"/>
                  <a:gd name="T2" fmla="*/ 4288 w 217"/>
                  <a:gd name="T3" fmla="*/ 23312 h 210"/>
                  <a:gd name="T4" fmla="*/ 3080 w 217"/>
                  <a:gd name="T5" fmla="*/ 21285 h 210"/>
                  <a:gd name="T6" fmla="*/ 1789 w 217"/>
                  <a:gd name="T7" fmla="*/ 18614 h 210"/>
                  <a:gd name="T8" fmla="*/ 550 w 217"/>
                  <a:gd name="T9" fmla="*/ 15832 h 210"/>
                  <a:gd name="T10" fmla="*/ 0 w 217"/>
                  <a:gd name="T11" fmla="*/ 12811 h 210"/>
                  <a:gd name="T12" fmla="*/ 1 w 217"/>
                  <a:gd name="T13" fmla="*/ 9591 h 210"/>
                  <a:gd name="T14" fmla="*/ 1057 w 217"/>
                  <a:gd name="T15" fmla="*/ 6647 h 210"/>
                  <a:gd name="T16" fmla="*/ 3173 w 217"/>
                  <a:gd name="T17" fmla="*/ 4170 h 210"/>
                  <a:gd name="T18" fmla="*/ 5292 w 217"/>
                  <a:gd name="T19" fmla="*/ 2584 h 210"/>
                  <a:gd name="T20" fmla="*/ 7026 w 217"/>
                  <a:gd name="T21" fmla="*/ 1410 h 210"/>
                  <a:gd name="T22" fmla="*/ 8426 w 217"/>
                  <a:gd name="T23" fmla="*/ 794 h 210"/>
                  <a:gd name="T24" fmla="*/ 9523 w 217"/>
                  <a:gd name="T25" fmla="*/ 550 h 210"/>
                  <a:gd name="T26" fmla="*/ 10303 w 217"/>
                  <a:gd name="T27" fmla="*/ 550 h 210"/>
                  <a:gd name="T28" fmla="*/ 12154 w 217"/>
                  <a:gd name="T29" fmla="*/ 0 h 210"/>
                  <a:gd name="T30" fmla="*/ 17277 w 217"/>
                  <a:gd name="T31" fmla="*/ 977 h 210"/>
                  <a:gd name="T32" fmla="*/ 18704 w 217"/>
                  <a:gd name="T33" fmla="*/ 1410 h 210"/>
                  <a:gd name="T34" fmla="*/ 20108 w 217"/>
                  <a:gd name="T35" fmla="*/ 1791 h 210"/>
                  <a:gd name="T36" fmla="*/ 21313 w 217"/>
                  <a:gd name="T37" fmla="*/ 2203 h 210"/>
                  <a:gd name="T38" fmla="*/ 22229 w 217"/>
                  <a:gd name="T39" fmla="*/ 2708 h 210"/>
                  <a:gd name="T40" fmla="*/ 23231 w 217"/>
                  <a:gd name="T41" fmla="*/ 3179 h 210"/>
                  <a:gd name="T42" fmla="*/ 24019 w 217"/>
                  <a:gd name="T43" fmla="*/ 3728 h 210"/>
                  <a:gd name="T44" fmla="*/ 24638 w 217"/>
                  <a:gd name="T45" fmla="*/ 4445 h 210"/>
                  <a:gd name="T46" fmla="*/ 25363 w 217"/>
                  <a:gd name="T47" fmla="*/ 5313 h 210"/>
                  <a:gd name="T48" fmla="*/ 24019 w 217"/>
                  <a:gd name="T49" fmla="*/ 4754 h 210"/>
                  <a:gd name="T50" fmla="*/ 22732 w 217"/>
                  <a:gd name="T51" fmla="*/ 4235 h 210"/>
                  <a:gd name="T52" fmla="*/ 21435 w 217"/>
                  <a:gd name="T53" fmla="*/ 3907 h 210"/>
                  <a:gd name="T54" fmla="*/ 20108 w 217"/>
                  <a:gd name="T55" fmla="*/ 3474 h 210"/>
                  <a:gd name="T56" fmla="*/ 19053 w 217"/>
                  <a:gd name="T57" fmla="*/ 3179 h 210"/>
                  <a:gd name="T58" fmla="*/ 17951 w 217"/>
                  <a:gd name="T59" fmla="*/ 3081 h 210"/>
                  <a:gd name="T60" fmla="*/ 16680 w 217"/>
                  <a:gd name="T61" fmla="*/ 2890 h 210"/>
                  <a:gd name="T62" fmla="*/ 15627 w 217"/>
                  <a:gd name="T63" fmla="*/ 2890 h 210"/>
                  <a:gd name="T64" fmla="*/ 14617 w 217"/>
                  <a:gd name="T65" fmla="*/ 2890 h 210"/>
                  <a:gd name="T66" fmla="*/ 13561 w 217"/>
                  <a:gd name="T67" fmla="*/ 2935 h 210"/>
                  <a:gd name="T68" fmla="*/ 12477 w 217"/>
                  <a:gd name="T69" fmla="*/ 3179 h 210"/>
                  <a:gd name="T70" fmla="*/ 11564 w 217"/>
                  <a:gd name="T71" fmla="*/ 3443 h 210"/>
                  <a:gd name="T72" fmla="*/ 10632 w 217"/>
                  <a:gd name="T73" fmla="*/ 3907 h 210"/>
                  <a:gd name="T74" fmla="*/ 9537 w 217"/>
                  <a:gd name="T75" fmla="*/ 4235 h 210"/>
                  <a:gd name="T76" fmla="*/ 8650 w 217"/>
                  <a:gd name="T77" fmla="*/ 4789 h 210"/>
                  <a:gd name="T78" fmla="*/ 7741 w 217"/>
                  <a:gd name="T79" fmla="*/ 5379 h 210"/>
                  <a:gd name="T80" fmla="*/ 6085 w 217"/>
                  <a:gd name="T81" fmla="*/ 7168 h 210"/>
                  <a:gd name="T82" fmla="*/ 4952 w 217"/>
                  <a:gd name="T83" fmla="*/ 9374 h 210"/>
                  <a:gd name="T84" fmla="*/ 4288 w 217"/>
                  <a:gd name="T85" fmla="*/ 12116 h 210"/>
                  <a:gd name="T86" fmla="*/ 4050 w 217"/>
                  <a:gd name="T87" fmla="*/ 14814 h 210"/>
                  <a:gd name="T88" fmla="*/ 4050 w 217"/>
                  <a:gd name="T89" fmla="*/ 17811 h 210"/>
                  <a:gd name="T90" fmla="*/ 4443 w 217"/>
                  <a:gd name="T91" fmla="*/ 20402 h 210"/>
                  <a:gd name="T92" fmla="*/ 4783 w 217"/>
                  <a:gd name="T93" fmla="*/ 22781 h 210"/>
                  <a:gd name="T94" fmla="*/ 5367 w 217"/>
                  <a:gd name="T95" fmla="*/ 24656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111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2428 w 182"/>
                  <a:gd name="T1" fmla="*/ 0 h 213"/>
                  <a:gd name="T2" fmla="*/ 12759 w 182"/>
                  <a:gd name="T3" fmla="*/ 244 h 213"/>
                  <a:gd name="T4" fmla="*/ 13473 w 182"/>
                  <a:gd name="T5" fmla="*/ 989 h 213"/>
                  <a:gd name="T6" fmla="*/ 14489 w 182"/>
                  <a:gd name="T7" fmla="*/ 2223 h 213"/>
                  <a:gd name="T8" fmla="*/ 15651 w 182"/>
                  <a:gd name="T9" fmla="*/ 4021 h 213"/>
                  <a:gd name="T10" fmla="*/ 16539 w 182"/>
                  <a:gd name="T11" fmla="*/ 6253 h 213"/>
                  <a:gd name="T12" fmla="*/ 17129 w 182"/>
                  <a:gd name="T13" fmla="*/ 9215 h 213"/>
                  <a:gd name="T14" fmla="*/ 17129 w 182"/>
                  <a:gd name="T15" fmla="*/ 12713 h 213"/>
                  <a:gd name="T16" fmla="*/ 16412 w 182"/>
                  <a:gd name="T17" fmla="*/ 16840 h 213"/>
                  <a:gd name="T18" fmla="*/ 16011 w 182"/>
                  <a:gd name="T19" fmla="*/ 17990 h 213"/>
                  <a:gd name="T20" fmla="*/ 15514 w 182"/>
                  <a:gd name="T21" fmla="*/ 18940 h 213"/>
                  <a:gd name="T22" fmla="*/ 14979 w 182"/>
                  <a:gd name="T23" fmla="*/ 19977 h 213"/>
                  <a:gd name="T24" fmla="*/ 14257 w 182"/>
                  <a:gd name="T25" fmla="*/ 20889 h 213"/>
                  <a:gd name="T26" fmla="*/ 13296 w 182"/>
                  <a:gd name="T27" fmla="*/ 21761 h 213"/>
                  <a:gd name="T28" fmla="*/ 12507 w 182"/>
                  <a:gd name="T29" fmla="*/ 22419 h 213"/>
                  <a:gd name="T30" fmla="*/ 11659 w 182"/>
                  <a:gd name="T31" fmla="*/ 23057 h 213"/>
                  <a:gd name="T32" fmla="*/ 10453 w 182"/>
                  <a:gd name="T33" fmla="*/ 23569 h 213"/>
                  <a:gd name="T34" fmla="*/ 9359 w 182"/>
                  <a:gd name="T35" fmla="*/ 23822 h 213"/>
                  <a:gd name="T36" fmla="*/ 8266 w 182"/>
                  <a:gd name="T37" fmla="*/ 24125 h 213"/>
                  <a:gd name="T38" fmla="*/ 6992 w 182"/>
                  <a:gd name="T39" fmla="*/ 24351 h 213"/>
                  <a:gd name="T40" fmla="*/ 5626 w 182"/>
                  <a:gd name="T41" fmla="*/ 24351 h 213"/>
                  <a:gd name="T42" fmla="*/ 4166 w 182"/>
                  <a:gd name="T43" fmla="*/ 24125 h 213"/>
                  <a:gd name="T44" fmla="*/ 2856 w 182"/>
                  <a:gd name="T45" fmla="*/ 23822 h 213"/>
                  <a:gd name="T46" fmla="*/ 1337 w 182"/>
                  <a:gd name="T47" fmla="*/ 23301 h 213"/>
                  <a:gd name="T48" fmla="*/ 0 w 182"/>
                  <a:gd name="T49" fmla="*/ 22682 h 213"/>
                  <a:gd name="T50" fmla="*/ 1277 w 182"/>
                  <a:gd name="T51" fmla="*/ 23569 h 213"/>
                  <a:gd name="T52" fmla="*/ 2531 w 182"/>
                  <a:gd name="T53" fmla="*/ 24125 h 213"/>
                  <a:gd name="T54" fmla="*/ 3809 w 182"/>
                  <a:gd name="T55" fmla="*/ 24724 h 213"/>
                  <a:gd name="T56" fmla="*/ 4879 w 182"/>
                  <a:gd name="T57" fmla="*/ 25156 h 213"/>
                  <a:gd name="T58" fmla="*/ 5997 w 182"/>
                  <a:gd name="T59" fmla="*/ 25516 h 213"/>
                  <a:gd name="T60" fmla="*/ 7228 w 182"/>
                  <a:gd name="T61" fmla="*/ 25659 h 213"/>
                  <a:gd name="T62" fmla="*/ 8279 w 182"/>
                  <a:gd name="T63" fmla="*/ 25704 h 213"/>
                  <a:gd name="T64" fmla="*/ 9409 w 182"/>
                  <a:gd name="T65" fmla="*/ 25704 h 213"/>
                  <a:gd name="T66" fmla="*/ 10405 w 182"/>
                  <a:gd name="T67" fmla="*/ 25659 h 213"/>
                  <a:gd name="T68" fmla="*/ 11401 w 182"/>
                  <a:gd name="T69" fmla="*/ 25419 h 213"/>
                  <a:gd name="T70" fmla="*/ 12264 w 182"/>
                  <a:gd name="T71" fmla="*/ 25156 h 213"/>
                  <a:gd name="T72" fmla="*/ 13181 w 182"/>
                  <a:gd name="T73" fmla="*/ 24902 h 213"/>
                  <a:gd name="T74" fmla="*/ 14013 w 182"/>
                  <a:gd name="T75" fmla="*/ 24594 h 213"/>
                  <a:gd name="T76" fmla="*/ 14800 w 182"/>
                  <a:gd name="T77" fmla="*/ 24044 h 213"/>
                  <a:gd name="T78" fmla="*/ 15514 w 182"/>
                  <a:gd name="T79" fmla="*/ 23569 h 213"/>
                  <a:gd name="T80" fmla="*/ 16172 w 182"/>
                  <a:gd name="T81" fmla="*/ 23057 h 213"/>
                  <a:gd name="T82" fmla="*/ 18005 w 182"/>
                  <a:gd name="T83" fmla="*/ 21251 h 213"/>
                  <a:gd name="T84" fmla="*/ 19269 w 182"/>
                  <a:gd name="T85" fmla="*/ 19465 h 213"/>
                  <a:gd name="T86" fmla="*/ 20017 w 182"/>
                  <a:gd name="T87" fmla="*/ 17397 h 213"/>
                  <a:gd name="T88" fmla="*/ 20427 w 182"/>
                  <a:gd name="T89" fmla="*/ 15504 h 213"/>
                  <a:gd name="T90" fmla="*/ 20674 w 182"/>
                  <a:gd name="T91" fmla="*/ 13461 h 213"/>
                  <a:gd name="T92" fmla="*/ 20674 w 182"/>
                  <a:gd name="T93" fmla="*/ 11442 h 213"/>
                  <a:gd name="T94" fmla="*/ 20773 w 182"/>
                  <a:gd name="T95" fmla="*/ 9554 h 213"/>
                  <a:gd name="T96" fmla="*/ 19677 w 182"/>
                  <a:gd name="T97" fmla="*/ 5574 h 213"/>
                  <a:gd name="T98" fmla="*/ 17817 w 182"/>
                  <a:gd name="T99" fmla="*/ 2481 h 213"/>
                  <a:gd name="T100" fmla="*/ 17157 w 182"/>
                  <a:gd name="T101" fmla="*/ 2223 h 213"/>
                  <a:gd name="T102" fmla="*/ 16784 w 182"/>
                  <a:gd name="T103" fmla="*/ 1844 h 213"/>
                  <a:gd name="T104" fmla="*/ 16172 w 182"/>
                  <a:gd name="T105" fmla="*/ 1541 h 213"/>
                  <a:gd name="T106" fmla="*/ 15747 w 182"/>
                  <a:gd name="T107" fmla="*/ 1330 h 213"/>
                  <a:gd name="T108" fmla="*/ 15048 w 182"/>
                  <a:gd name="T109" fmla="*/ 1066 h 213"/>
                  <a:gd name="T110" fmla="*/ 14361 w 182"/>
                  <a:gd name="T111" fmla="*/ 737 h 213"/>
                  <a:gd name="T112" fmla="*/ 13545 w 182"/>
                  <a:gd name="T113" fmla="*/ 353 h 213"/>
                  <a:gd name="T114" fmla="*/ 12428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112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2 w 128"/>
                  <a:gd name="T5" fmla="*/ 1 h 217"/>
                  <a:gd name="T6" fmla="*/ 2 w 128"/>
                  <a:gd name="T7" fmla="*/ 1 h 217"/>
                  <a:gd name="T8" fmla="*/ 2 w 128"/>
                  <a:gd name="T9" fmla="*/ 1 h 217"/>
                  <a:gd name="T10" fmla="*/ 2 w 128"/>
                  <a:gd name="T11" fmla="*/ 1 h 217"/>
                  <a:gd name="T12" fmla="*/ 2 w 128"/>
                  <a:gd name="T13" fmla="*/ 2 h 217"/>
                  <a:gd name="T14" fmla="*/ 1 w 128"/>
                  <a:gd name="T15" fmla="*/ 2 h 217"/>
                  <a:gd name="T16" fmla="*/ 1 w 128"/>
                  <a:gd name="T17" fmla="*/ 3 h 217"/>
                  <a:gd name="T18" fmla="*/ 1 w 128"/>
                  <a:gd name="T19" fmla="*/ 3 h 217"/>
                  <a:gd name="T20" fmla="*/ 1 w 128"/>
                  <a:gd name="T21" fmla="*/ 3 h 217"/>
                  <a:gd name="T22" fmla="*/ 1 w 128"/>
                  <a:gd name="T23" fmla="*/ 3 h 217"/>
                  <a:gd name="T24" fmla="*/ 1 w 128"/>
                  <a:gd name="T25" fmla="*/ 3 h 217"/>
                  <a:gd name="T26" fmla="*/ 1 w 128"/>
                  <a:gd name="T27" fmla="*/ 3 h 217"/>
                  <a:gd name="T28" fmla="*/ 1 w 128"/>
                  <a:gd name="T29" fmla="*/ 3 h 217"/>
                  <a:gd name="T30" fmla="*/ 0 w 128"/>
                  <a:gd name="T31" fmla="*/ 2 h 217"/>
                  <a:gd name="T32" fmla="*/ 1 w 128"/>
                  <a:gd name="T33" fmla="*/ 2 h 217"/>
                  <a:gd name="T34" fmla="*/ 1 w 128"/>
                  <a:gd name="T35" fmla="*/ 2 h 217"/>
                  <a:gd name="T36" fmla="*/ 1 w 128"/>
                  <a:gd name="T37" fmla="*/ 2 h 217"/>
                  <a:gd name="T38" fmla="*/ 1 w 128"/>
                  <a:gd name="T39" fmla="*/ 2 h 217"/>
                  <a:gd name="T40" fmla="*/ 1 w 128"/>
                  <a:gd name="T41" fmla="*/ 2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113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2 w 117"/>
                  <a:gd name="T19" fmla="*/ 1 h 132"/>
                  <a:gd name="T20" fmla="*/ 2 w 117"/>
                  <a:gd name="T21" fmla="*/ 1 h 132"/>
                  <a:gd name="T22" fmla="*/ 2 w 117"/>
                  <a:gd name="T23" fmla="*/ 1 h 132"/>
                  <a:gd name="T24" fmla="*/ 2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2 w 117"/>
                  <a:gd name="T47" fmla="*/ 1 h 132"/>
                  <a:gd name="T48" fmla="*/ 2 w 117"/>
                  <a:gd name="T49" fmla="*/ 1 h 132"/>
                  <a:gd name="T50" fmla="*/ 2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114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grpSp>
            <p:nvGrpSpPr>
              <p:cNvPr id="3115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3116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2 h 564"/>
                    <a:gd name="T14" fmla="*/ 1 w 207"/>
                    <a:gd name="T15" fmla="*/ 2 h 564"/>
                    <a:gd name="T16" fmla="*/ 1 w 207"/>
                    <a:gd name="T17" fmla="*/ 2 h 564"/>
                    <a:gd name="T18" fmla="*/ 1 w 207"/>
                    <a:gd name="T19" fmla="*/ 3 h 564"/>
                    <a:gd name="T20" fmla="*/ 1 w 207"/>
                    <a:gd name="T21" fmla="*/ 3 h 564"/>
                    <a:gd name="T22" fmla="*/ 1 w 207"/>
                    <a:gd name="T23" fmla="*/ 3 h 564"/>
                    <a:gd name="T24" fmla="*/ 1 w 207"/>
                    <a:gd name="T25" fmla="*/ 4 h 564"/>
                    <a:gd name="T26" fmla="*/ 1 w 207"/>
                    <a:gd name="T27" fmla="*/ 4 h 564"/>
                    <a:gd name="T28" fmla="*/ 1 w 207"/>
                    <a:gd name="T29" fmla="*/ 4 h 564"/>
                    <a:gd name="T30" fmla="*/ 1 w 207"/>
                    <a:gd name="T31" fmla="*/ 4 h 564"/>
                    <a:gd name="T32" fmla="*/ 1 w 207"/>
                    <a:gd name="T33" fmla="*/ 5 h 564"/>
                    <a:gd name="T34" fmla="*/ 1 w 207"/>
                    <a:gd name="T35" fmla="*/ 4 h 564"/>
                    <a:gd name="T36" fmla="*/ 1 w 207"/>
                    <a:gd name="T37" fmla="*/ 4 h 564"/>
                    <a:gd name="T38" fmla="*/ 1 w 207"/>
                    <a:gd name="T39" fmla="*/ 3 h 564"/>
                    <a:gd name="T40" fmla="*/ 1 w 207"/>
                    <a:gd name="T41" fmla="*/ 3 h 564"/>
                    <a:gd name="T42" fmla="*/ 1 w 207"/>
                    <a:gd name="T43" fmla="*/ 3 h 564"/>
                    <a:gd name="T44" fmla="*/ 1 w 207"/>
                    <a:gd name="T45" fmla="*/ 3 h 564"/>
                    <a:gd name="T46" fmla="*/ 1 w 207"/>
                    <a:gd name="T47" fmla="*/ 2 h 564"/>
                    <a:gd name="T48" fmla="*/ 1 w 207"/>
                    <a:gd name="T49" fmla="*/ 2 h 564"/>
                    <a:gd name="T50" fmla="*/ 1 w 207"/>
                    <a:gd name="T51" fmla="*/ 2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148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  <p:sp>
              <p:nvSpPr>
                <p:cNvPr id="3117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2 h 232"/>
                    <a:gd name="T10" fmla="*/ 1 w 47"/>
                    <a:gd name="T11" fmla="*/ 2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148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  <p:sp>
              <p:nvSpPr>
                <p:cNvPr id="3118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148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3084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3107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108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109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3085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3104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105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106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3086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3101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102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103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48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3087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3088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58 w 109"/>
                <a:gd name="T3" fmla="*/ 1 h 156"/>
                <a:gd name="T4" fmla="*/ 222 w 109"/>
                <a:gd name="T5" fmla="*/ 5 h 156"/>
                <a:gd name="T6" fmla="*/ 443 w 109"/>
                <a:gd name="T7" fmla="*/ 28 h 156"/>
                <a:gd name="T8" fmla="*/ 701 w 109"/>
                <a:gd name="T9" fmla="*/ 59 h 156"/>
                <a:gd name="T10" fmla="*/ 937 w 109"/>
                <a:gd name="T11" fmla="*/ 107 h 156"/>
                <a:gd name="T12" fmla="*/ 1153 w 109"/>
                <a:gd name="T13" fmla="*/ 173 h 156"/>
                <a:gd name="T14" fmla="*/ 1287 w 109"/>
                <a:gd name="T15" fmla="*/ 261 h 156"/>
                <a:gd name="T16" fmla="*/ 1319 w 109"/>
                <a:gd name="T17" fmla="*/ 383 h 156"/>
                <a:gd name="T18" fmla="*/ 1256 w 109"/>
                <a:gd name="T19" fmla="*/ 383 h 156"/>
                <a:gd name="T20" fmla="*/ 1194 w 109"/>
                <a:gd name="T21" fmla="*/ 383 h 156"/>
                <a:gd name="T22" fmla="*/ 1121 w 109"/>
                <a:gd name="T23" fmla="*/ 383 h 156"/>
                <a:gd name="T24" fmla="*/ 1037 w 109"/>
                <a:gd name="T25" fmla="*/ 371 h 156"/>
                <a:gd name="T26" fmla="*/ 977 w 109"/>
                <a:gd name="T27" fmla="*/ 370 h 156"/>
                <a:gd name="T28" fmla="*/ 899 w 109"/>
                <a:gd name="T29" fmla="*/ 364 h 156"/>
                <a:gd name="T30" fmla="*/ 793 w 109"/>
                <a:gd name="T31" fmla="*/ 351 h 156"/>
                <a:gd name="T32" fmla="*/ 701 w 109"/>
                <a:gd name="T33" fmla="*/ 338 h 156"/>
                <a:gd name="T34" fmla="*/ 639 w 109"/>
                <a:gd name="T35" fmla="*/ 306 h 156"/>
                <a:gd name="T36" fmla="*/ 639 w 109"/>
                <a:gd name="T37" fmla="*/ 272 h 156"/>
                <a:gd name="T38" fmla="*/ 672 w 109"/>
                <a:gd name="T39" fmla="*/ 233 h 156"/>
                <a:gd name="T40" fmla="*/ 705 w 109"/>
                <a:gd name="T41" fmla="*/ 193 h 156"/>
                <a:gd name="T42" fmla="*/ 672 w 109"/>
                <a:gd name="T43" fmla="*/ 151 h 156"/>
                <a:gd name="T44" fmla="*/ 579 w 109"/>
                <a:gd name="T45" fmla="*/ 104 h 156"/>
                <a:gd name="T46" fmla="*/ 378 w 109"/>
                <a:gd name="T47" fmla="*/ 56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3089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79 w 54"/>
                <a:gd name="T5" fmla="*/ 3 h 40"/>
                <a:gd name="T6" fmla="*/ 177 w 54"/>
                <a:gd name="T7" fmla="*/ 22 h 40"/>
                <a:gd name="T8" fmla="*/ 295 w 54"/>
                <a:gd name="T9" fmla="*/ 30 h 40"/>
                <a:gd name="T10" fmla="*/ 395 w 54"/>
                <a:gd name="T11" fmla="*/ 37 h 40"/>
                <a:gd name="T12" fmla="*/ 500 w 54"/>
                <a:gd name="T13" fmla="*/ 43 h 40"/>
                <a:gd name="T14" fmla="*/ 611 w 54"/>
                <a:gd name="T15" fmla="*/ 46 h 40"/>
                <a:gd name="T16" fmla="*/ 737 w 54"/>
                <a:gd name="T17" fmla="*/ 40 h 40"/>
                <a:gd name="T18" fmla="*/ 721 w 54"/>
                <a:gd name="T19" fmla="*/ 63 h 40"/>
                <a:gd name="T20" fmla="*/ 680 w 54"/>
                <a:gd name="T21" fmla="*/ 84 h 40"/>
                <a:gd name="T22" fmla="*/ 603 w 54"/>
                <a:gd name="T23" fmla="*/ 97 h 40"/>
                <a:gd name="T24" fmla="*/ 495 w 54"/>
                <a:gd name="T25" fmla="*/ 102 h 40"/>
                <a:gd name="T26" fmla="*/ 379 w 54"/>
                <a:gd name="T27" fmla="*/ 101 h 40"/>
                <a:gd name="T28" fmla="*/ 254 w 54"/>
                <a:gd name="T29" fmla="*/ 82 h 40"/>
                <a:gd name="T30" fmla="*/ 133 w 54"/>
                <a:gd name="T31" fmla="*/ 53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3090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3091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3092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3093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3094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8 h 237"/>
                <a:gd name="T4" fmla="*/ 120 w 257"/>
                <a:gd name="T5" fmla="*/ 76 h 237"/>
                <a:gd name="T6" fmla="*/ 276 w 257"/>
                <a:gd name="T7" fmla="*/ 117 h 237"/>
                <a:gd name="T8" fmla="*/ 494 w 257"/>
                <a:gd name="T9" fmla="*/ 151 h 237"/>
                <a:gd name="T10" fmla="*/ 799 w 257"/>
                <a:gd name="T11" fmla="*/ 183 h 237"/>
                <a:gd name="T12" fmla="*/ 1185 w 257"/>
                <a:gd name="T13" fmla="*/ 217 h 237"/>
                <a:gd name="T14" fmla="*/ 1679 w 257"/>
                <a:gd name="T15" fmla="*/ 248 h 237"/>
                <a:gd name="T16" fmla="*/ 2247 w 257"/>
                <a:gd name="T17" fmla="*/ 274 h 237"/>
                <a:gd name="T18" fmla="*/ 2978 w 257"/>
                <a:gd name="T19" fmla="*/ 299 h 237"/>
                <a:gd name="T20" fmla="*/ 3804 w 257"/>
                <a:gd name="T21" fmla="*/ 319 h 237"/>
                <a:gd name="T22" fmla="*/ 4685 w 257"/>
                <a:gd name="T23" fmla="*/ 337 h 237"/>
                <a:gd name="T24" fmla="*/ 5776 w 257"/>
                <a:gd name="T25" fmla="*/ 351 h 237"/>
                <a:gd name="T26" fmla="*/ 6966 w 257"/>
                <a:gd name="T27" fmla="*/ 360 h 237"/>
                <a:gd name="T28" fmla="*/ 8326 w 257"/>
                <a:gd name="T29" fmla="*/ 365 h 237"/>
                <a:gd name="T30" fmla="*/ 9732 w 257"/>
                <a:gd name="T31" fmla="*/ 363 h 237"/>
                <a:gd name="T32" fmla="*/ 11377 w 257"/>
                <a:gd name="T33" fmla="*/ 358 h 237"/>
                <a:gd name="T34" fmla="*/ 9935 w 257"/>
                <a:gd name="T35" fmla="*/ 349 h 237"/>
                <a:gd name="T36" fmla="*/ 8620 w 257"/>
                <a:gd name="T37" fmla="*/ 338 h 237"/>
                <a:gd name="T38" fmla="*/ 7528 w 257"/>
                <a:gd name="T39" fmla="*/ 326 h 237"/>
                <a:gd name="T40" fmla="*/ 6552 w 257"/>
                <a:gd name="T41" fmla="*/ 314 h 237"/>
                <a:gd name="T42" fmla="*/ 5662 w 257"/>
                <a:gd name="T43" fmla="*/ 298 h 237"/>
                <a:gd name="T44" fmla="*/ 4961 w 257"/>
                <a:gd name="T45" fmla="*/ 280 h 237"/>
                <a:gd name="T46" fmla="*/ 4314 w 257"/>
                <a:gd name="T47" fmla="*/ 261 h 237"/>
                <a:gd name="T48" fmla="*/ 3706 w 257"/>
                <a:gd name="T49" fmla="*/ 239 h 237"/>
                <a:gd name="T50" fmla="*/ 3160 w 257"/>
                <a:gd name="T51" fmla="*/ 217 h 237"/>
                <a:gd name="T52" fmla="*/ 2715 w 257"/>
                <a:gd name="T53" fmla="*/ 191 h 237"/>
                <a:gd name="T54" fmla="*/ 2333 w 257"/>
                <a:gd name="T55" fmla="*/ 165 h 237"/>
                <a:gd name="T56" fmla="*/ 1915 w 257"/>
                <a:gd name="T57" fmla="*/ 134 h 237"/>
                <a:gd name="T58" fmla="*/ 1460 w 257"/>
                <a:gd name="T59" fmla="*/ 105 h 237"/>
                <a:gd name="T60" fmla="*/ 1025 w 257"/>
                <a:gd name="T61" fmla="*/ 73 h 237"/>
                <a:gd name="T62" fmla="*/ 518 w 257"/>
                <a:gd name="T63" fmla="*/ 3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3095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3714 w 124"/>
                <a:gd name="T1" fmla="*/ 0 h 110"/>
                <a:gd name="T2" fmla="*/ 5938 w 124"/>
                <a:gd name="T3" fmla="*/ 192 h 110"/>
                <a:gd name="T4" fmla="*/ 5770 w 124"/>
                <a:gd name="T5" fmla="*/ 191 h 110"/>
                <a:gd name="T6" fmla="*/ 5126 w 124"/>
                <a:gd name="T7" fmla="*/ 187 h 110"/>
                <a:gd name="T8" fmla="*/ 4284 w 124"/>
                <a:gd name="T9" fmla="*/ 182 h 110"/>
                <a:gd name="T10" fmla="*/ 3274 w 124"/>
                <a:gd name="T11" fmla="*/ 177 h 110"/>
                <a:gd name="T12" fmla="*/ 2155 w 124"/>
                <a:gd name="T13" fmla="*/ 174 h 110"/>
                <a:gd name="T14" fmla="*/ 1224 w 124"/>
                <a:gd name="T15" fmla="*/ 175 h 110"/>
                <a:gd name="T16" fmla="*/ 435 w 124"/>
                <a:gd name="T17" fmla="*/ 183 h 110"/>
                <a:gd name="T18" fmla="*/ 0 w 124"/>
                <a:gd name="T19" fmla="*/ 196 h 110"/>
                <a:gd name="T20" fmla="*/ 178 w 124"/>
                <a:gd name="T21" fmla="*/ 175 h 110"/>
                <a:gd name="T22" fmla="*/ 391 w 124"/>
                <a:gd name="T23" fmla="*/ 159 h 110"/>
                <a:gd name="T24" fmla="*/ 789 w 124"/>
                <a:gd name="T25" fmla="*/ 146 h 110"/>
                <a:gd name="T26" fmla="*/ 1224 w 124"/>
                <a:gd name="T27" fmla="*/ 136 h 110"/>
                <a:gd name="T28" fmla="*/ 1735 w 124"/>
                <a:gd name="T29" fmla="*/ 128 h 110"/>
                <a:gd name="T30" fmla="*/ 2240 w 124"/>
                <a:gd name="T31" fmla="*/ 127 h 110"/>
                <a:gd name="T32" fmla="*/ 2809 w 124"/>
                <a:gd name="T33" fmla="*/ 127 h 110"/>
                <a:gd name="T34" fmla="*/ 3453 w 124"/>
                <a:gd name="T35" fmla="*/ 133 h 110"/>
                <a:gd name="T36" fmla="*/ 3499 w 124"/>
                <a:gd name="T37" fmla="*/ 127 h 110"/>
                <a:gd name="T38" fmla="*/ 3359 w 124"/>
                <a:gd name="T39" fmla="*/ 101 h 110"/>
                <a:gd name="T40" fmla="*/ 3205 w 124"/>
                <a:gd name="T41" fmla="*/ 68 h 110"/>
                <a:gd name="T42" fmla="*/ 3147 w 124"/>
                <a:gd name="T43" fmla="*/ 53 h 110"/>
                <a:gd name="T44" fmla="*/ 3017 w 124"/>
                <a:gd name="T45" fmla="*/ 53 h 110"/>
                <a:gd name="T46" fmla="*/ 2902 w 124"/>
                <a:gd name="T47" fmla="*/ 51 h 110"/>
                <a:gd name="T48" fmla="*/ 2809 w 124"/>
                <a:gd name="T49" fmla="*/ 45 h 110"/>
                <a:gd name="T50" fmla="*/ 2758 w 124"/>
                <a:gd name="T51" fmla="*/ 39 h 110"/>
                <a:gd name="T52" fmla="*/ 2758 w 124"/>
                <a:gd name="T53" fmla="*/ 32 h 110"/>
                <a:gd name="T54" fmla="*/ 2809 w 124"/>
                <a:gd name="T55" fmla="*/ 27 h 110"/>
                <a:gd name="T56" fmla="*/ 3181 w 124"/>
                <a:gd name="T57" fmla="*/ 8 h 110"/>
                <a:gd name="T58" fmla="*/ 3714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3096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240 w 109"/>
                <a:gd name="T3" fmla="*/ 1 h 156"/>
                <a:gd name="T4" fmla="*/ 856 w 109"/>
                <a:gd name="T5" fmla="*/ 5 h 156"/>
                <a:gd name="T6" fmla="*/ 1790 w 109"/>
                <a:gd name="T7" fmla="*/ 12 h 156"/>
                <a:gd name="T8" fmla="*/ 2829 w 109"/>
                <a:gd name="T9" fmla="*/ 37 h 156"/>
                <a:gd name="T10" fmla="*/ 3815 w 109"/>
                <a:gd name="T11" fmla="*/ 57 h 156"/>
                <a:gd name="T12" fmla="*/ 4680 w 109"/>
                <a:gd name="T13" fmla="*/ 97 h 156"/>
                <a:gd name="T14" fmla="*/ 5208 w 109"/>
                <a:gd name="T15" fmla="*/ 150 h 156"/>
                <a:gd name="T16" fmla="*/ 5312 w 109"/>
                <a:gd name="T17" fmla="*/ 216 h 156"/>
                <a:gd name="T18" fmla="*/ 5145 w 109"/>
                <a:gd name="T19" fmla="*/ 216 h 156"/>
                <a:gd name="T20" fmla="*/ 4862 w 109"/>
                <a:gd name="T21" fmla="*/ 216 h 156"/>
                <a:gd name="T22" fmla="*/ 4533 w 109"/>
                <a:gd name="T23" fmla="*/ 216 h 156"/>
                <a:gd name="T24" fmla="*/ 4235 w 109"/>
                <a:gd name="T25" fmla="*/ 213 h 156"/>
                <a:gd name="T26" fmla="*/ 3939 w 109"/>
                <a:gd name="T27" fmla="*/ 212 h 156"/>
                <a:gd name="T28" fmla="*/ 3609 w 109"/>
                <a:gd name="T29" fmla="*/ 208 h 156"/>
                <a:gd name="T30" fmla="*/ 3214 w 109"/>
                <a:gd name="T31" fmla="*/ 202 h 156"/>
                <a:gd name="T32" fmla="*/ 2829 w 109"/>
                <a:gd name="T33" fmla="*/ 194 h 156"/>
                <a:gd name="T34" fmla="*/ 2573 w 109"/>
                <a:gd name="T35" fmla="*/ 174 h 156"/>
                <a:gd name="T36" fmla="*/ 2573 w 109"/>
                <a:gd name="T37" fmla="*/ 154 h 156"/>
                <a:gd name="T38" fmla="*/ 2750 w 109"/>
                <a:gd name="T39" fmla="*/ 134 h 156"/>
                <a:gd name="T40" fmla="*/ 2913 w 109"/>
                <a:gd name="T41" fmla="*/ 110 h 156"/>
                <a:gd name="T42" fmla="*/ 2750 w 109"/>
                <a:gd name="T43" fmla="*/ 88 h 156"/>
                <a:gd name="T44" fmla="*/ 2359 w 109"/>
                <a:gd name="T45" fmla="*/ 56 h 156"/>
                <a:gd name="T46" fmla="*/ 1535 w 109"/>
                <a:gd name="T47" fmla="*/ 36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3097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530 w 46"/>
                <a:gd name="T1" fmla="*/ 0 h 94"/>
                <a:gd name="T2" fmla="*/ 970 w 46"/>
                <a:gd name="T3" fmla="*/ 55 h 94"/>
                <a:gd name="T4" fmla="*/ 720 w 46"/>
                <a:gd name="T5" fmla="*/ 92 h 94"/>
                <a:gd name="T6" fmla="*/ 534 w 46"/>
                <a:gd name="T7" fmla="*/ 120 h 94"/>
                <a:gd name="T8" fmla="*/ 0 w 46"/>
                <a:gd name="T9" fmla="*/ 140 h 94"/>
                <a:gd name="T10" fmla="*/ 586 w 46"/>
                <a:gd name="T11" fmla="*/ 132 h 94"/>
                <a:gd name="T12" fmla="*/ 1135 w 46"/>
                <a:gd name="T13" fmla="*/ 122 h 94"/>
                <a:gd name="T14" fmla="*/ 1537 w 46"/>
                <a:gd name="T15" fmla="*/ 103 h 94"/>
                <a:gd name="T16" fmla="*/ 1934 w 46"/>
                <a:gd name="T17" fmla="*/ 85 h 94"/>
                <a:gd name="T18" fmla="*/ 2202 w 46"/>
                <a:gd name="T19" fmla="*/ 67 h 94"/>
                <a:gd name="T20" fmla="*/ 2229 w 46"/>
                <a:gd name="T21" fmla="*/ 43 h 94"/>
                <a:gd name="T22" fmla="*/ 2062 w 46"/>
                <a:gd name="T23" fmla="*/ 15 h 94"/>
                <a:gd name="T24" fmla="*/ 153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3098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68 w 54"/>
                <a:gd name="T5" fmla="*/ 3 h 40"/>
                <a:gd name="T6" fmla="*/ 543 w 54"/>
                <a:gd name="T7" fmla="*/ 8 h 40"/>
                <a:gd name="T8" fmla="*/ 873 w 54"/>
                <a:gd name="T9" fmla="*/ 12 h 40"/>
                <a:gd name="T10" fmla="*/ 1231 w 54"/>
                <a:gd name="T11" fmla="*/ 15 h 40"/>
                <a:gd name="T12" fmla="*/ 1615 w 54"/>
                <a:gd name="T13" fmla="*/ 17 h 40"/>
                <a:gd name="T14" fmla="*/ 1919 w 54"/>
                <a:gd name="T15" fmla="*/ 18 h 40"/>
                <a:gd name="T16" fmla="*/ 2276 w 54"/>
                <a:gd name="T17" fmla="*/ 16 h 40"/>
                <a:gd name="T18" fmla="*/ 2247 w 54"/>
                <a:gd name="T19" fmla="*/ 38 h 40"/>
                <a:gd name="T20" fmla="*/ 2121 w 54"/>
                <a:gd name="T21" fmla="*/ 46 h 40"/>
                <a:gd name="T22" fmla="*/ 1868 w 54"/>
                <a:gd name="T23" fmla="*/ 51 h 40"/>
                <a:gd name="T24" fmla="*/ 1552 w 54"/>
                <a:gd name="T25" fmla="*/ 53 h 40"/>
                <a:gd name="T26" fmla="*/ 1164 w 54"/>
                <a:gd name="T27" fmla="*/ 52 h 40"/>
                <a:gd name="T28" fmla="*/ 788 w 54"/>
                <a:gd name="T29" fmla="*/ 45 h 40"/>
                <a:gd name="T30" fmla="*/ 407 w 54"/>
                <a:gd name="T31" fmla="*/ 33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3099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3100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796 w 596"/>
                <a:gd name="T1" fmla="*/ 542 h 666"/>
                <a:gd name="T2" fmla="*/ 295 w 596"/>
                <a:gd name="T3" fmla="*/ 502 h 666"/>
                <a:gd name="T4" fmla="*/ 0 w 596"/>
                <a:gd name="T5" fmla="*/ 424 h 666"/>
                <a:gd name="T6" fmla="*/ 178 w 596"/>
                <a:gd name="T7" fmla="*/ 327 h 666"/>
                <a:gd name="T8" fmla="*/ 1240 w 596"/>
                <a:gd name="T9" fmla="*/ 222 h 666"/>
                <a:gd name="T10" fmla="*/ 3370 w 596"/>
                <a:gd name="T11" fmla="*/ 125 h 666"/>
                <a:gd name="T12" fmla="*/ 6965 w 596"/>
                <a:gd name="T13" fmla="*/ 44 h 666"/>
                <a:gd name="T14" fmla="*/ 12087 w 596"/>
                <a:gd name="T15" fmla="*/ 2 h 666"/>
                <a:gd name="T16" fmla="*/ 18638 w 596"/>
                <a:gd name="T17" fmla="*/ 9 h 666"/>
                <a:gd name="T18" fmla="*/ 23711 w 596"/>
                <a:gd name="T19" fmla="*/ 99 h 666"/>
                <a:gd name="T20" fmla="*/ 27140 w 596"/>
                <a:gd name="T21" fmla="*/ 242 h 666"/>
                <a:gd name="T22" fmla="*/ 28940 w 596"/>
                <a:gd name="T23" fmla="*/ 419 h 666"/>
                <a:gd name="T24" fmla="*/ 29163 w 596"/>
                <a:gd name="T25" fmla="*/ 602 h 666"/>
                <a:gd name="T26" fmla="*/ 27751 w 596"/>
                <a:gd name="T27" fmla="*/ 771 h 666"/>
                <a:gd name="T28" fmla="*/ 24832 w 596"/>
                <a:gd name="T29" fmla="*/ 903 h 666"/>
                <a:gd name="T30" fmla="*/ 20429 w 596"/>
                <a:gd name="T31" fmla="*/ 975 h 666"/>
                <a:gd name="T32" fmla="*/ 19063 w 596"/>
                <a:gd name="T33" fmla="*/ 968 h 666"/>
                <a:gd name="T34" fmla="*/ 21618 w 596"/>
                <a:gd name="T35" fmla="*/ 908 h 666"/>
                <a:gd name="T36" fmla="*/ 23606 w 596"/>
                <a:gd name="T37" fmla="*/ 798 h 666"/>
                <a:gd name="T38" fmla="*/ 24973 w 596"/>
                <a:gd name="T39" fmla="*/ 666 h 666"/>
                <a:gd name="T40" fmla="*/ 25458 w 596"/>
                <a:gd name="T41" fmla="*/ 522 h 666"/>
                <a:gd name="T42" fmla="*/ 25165 w 596"/>
                <a:gd name="T43" fmla="*/ 379 h 666"/>
                <a:gd name="T44" fmla="*/ 23742 w 596"/>
                <a:gd name="T45" fmla="*/ 255 h 666"/>
                <a:gd name="T46" fmla="*/ 21210 w 596"/>
                <a:gd name="T47" fmla="*/ 165 h 666"/>
                <a:gd name="T48" fmla="*/ 16718 w 596"/>
                <a:gd name="T49" fmla="*/ 109 h 666"/>
                <a:gd name="T50" fmla="*/ 12057 w 596"/>
                <a:gd name="T51" fmla="*/ 88 h 666"/>
                <a:gd name="T52" fmla="*/ 8532 w 596"/>
                <a:gd name="T53" fmla="*/ 103 h 666"/>
                <a:gd name="T54" fmla="*/ 5938 w 596"/>
                <a:gd name="T55" fmla="*/ 147 h 666"/>
                <a:gd name="T56" fmla="*/ 4108 w 596"/>
                <a:gd name="T57" fmla="*/ 218 h 666"/>
                <a:gd name="T58" fmla="*/ 2796 w 596"/>
                <a:gd name="T59" fmla="*/ 303 h 666"/>
                <a:gd name="T60" fmla="*/ 1955 w 596"/>
                <a:gd name="T61" fmla="*/ 399 h 666"/>
                <a:gd name="T62" fmla="*/ 1373 w 596"/>
                <a:gd name="T63" fmla="*/ 496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48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215" y="77392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99" tIns="34289" rIns="68199" bIns="3428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6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73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99" tIns="34289" rIns="6819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99" tIns="34289" rIns="68199" bIns="34289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14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99" tIns="34289" rIns="68199" bIns="3428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14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99" tIns="34289" rIns="68199" bIns="342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1482" fontAlgn="base">
              <a:spcBef>
                <a:spcPct val="0"/>
              </a:spcBef>
              <a:spcAft>
                <a:spcPct val="0"/>
              </a:spcAft>
            </a:pPr>
            <a:fld id="{106B742F-ED90-446A-9140-EFBCD2F9A5B4}" type="slidenum">
              <a:rPr lang="en-US" altLang="zh-TW" smtClean="0"/>
              <a:pPr defTabSz="68148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388617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8" r:id="rId1"/>
    <p:sldLayoutId id="2147485279" r:id="rId2"/>
    <p:sldLayoutId id="2147485280" r:id="rId3"/>
    <p:sldLayoutId id="2147485281" r:id="rId4"/>
    <p:sldLayoutId id="2147485282" r:id="rId5"/>
    <p:sldLayoutId id="2147485283" r:id="rId6"/>
    <p:sldLayoutId id="2147485284" r:id="rId7"/>
    <p:sldLayoutId id="2147485285" r:id="rId8"/>
    <p:sldLayoutId id="2147485286" r:id="rId9"/>
    <p:sldLayoutId id="2147485287" r:id="rId10"/>
    <p:sldLayoutId id="2147485288" r:id="rId11"/>
    <p:sldLayoutId id="2147485289" r:id="rId12"/>
    <p:sldLayoutId id="2147485290" r:id="rId13"/>
    <p:sldLayoutId id="2147485291" r:id="rId14"/>
    <p:sldLayoutId id="2147485292" r:id="rId15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5pPr>
      <a:lvl6pPr marL="340616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81482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22224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62964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5650" indent="-25565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53704" indent="-21304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itchFamily="18" charset="-120"/>
        </a:defRPr>
      </a:lvl2pPr>
      <a:lvl3pPr marL="851915" indent="-170434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itchFamily="18" charset="-120"/>
        </a:defRPr>
      </a:lvl3pPr>
      <a:lvl4pPr marL="1192530" indent="-170434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itchFamily="18" charset="-120"/>
        </a:defRPr>
      </a:lvl4pPr>
      <a:lvl5pPr marL="1533193" indent="-170434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itchFamily="18" charset="-120"/>
        </a:defRPr>
      </a:lvl5pPr>
      <a:lvl6pPr marL="1874022" indent="-17043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14756" indent="-17043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55494" indent="-17043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96361" indent="-17043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14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616" algn="l" defTabSz="6814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1482" algn="l" defTabSz="6814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2224" algn="l" defTabSz="6814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2964" algn="l" defTabSz="6814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3831" algn="l" defTabSz="6814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4445" algn="l" defTabSz="6814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5060" algn="l" defTabSz="6814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5811" algn="l" defTabSz="6814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-7938" y="42"/>
            <a:ext cx="2833688" cy="5142310"/>
            <a:chOff x="-5" y="0"/>
            <a:chExt cx="1785" cy="4319"/>
          </a:xfrm>
        </p:grpSpPr>
        <p:sp>
          <p:nvSpPr>
            <p:cNvPr id="4104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4105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4143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44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45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4106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4107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4134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5367 w 217"/>
                  <a:gd name="T1" fmla="*/ 24656 h 210"/>
                  <a:gd name="T2" fmla="*/ 4288 w 217"/>
                  <a:gd name="T3" fmla="*/ 23312 h 210"/>
                  <a:gd name="T4" fmla="*/ 3080 w 217"/>
                  <a:gd name="T5" fmla="*/ 21285 h 210"/>
                  <a:gd name="T6" fmla="*/ 1789 w 217"/>
                  <a:gd name="T7" fmla="*/ 18614 h 210"/>
                  <a:gd name="T8" fmla="*/ 550 w 217"/>
                  <a:gd name="T9" fmla="*/ 15832 h 210"/>
                  <a:gd name="T10" fmla="*/ 0 w 217"/>
                  <a:gd name="T11" fmla="*/ 12811 h 210"/>
                  <a:gd name="T12" fmla="*/ 1 w 217"/>
                  <a:gd name="T13" fmla="*/ 9591 h 210"/>
                  <a:gd name="T14" fmla="*/ 1057 w 217"/>
                  <a:gd name="T15" fmla="*/ 6647 h 210"/>
                  <a:gd name="T16" fmla="*/ 3173 w 217"/>
                  <a:gd name="T17" fmla="*/ 4170 h 210"/>
                  <a:gd name="T18" fmla="*/ 5292 w 217"/>
                  <a:gd name="T19" fmla="*/ 2584 h 210"/>
                  <a:gd name="T20" fmla="*/ 7026 w 217"/>
                  <a:gd name="T21" fmla="*/ 1410 h 210"/>
                  <a:gd name="T22" fmla="*/ 8426 w 217"/>
                  <a:gd name="T23" fmla="*/ 794 h 210"/>
                  <a:gd name="T24" fmla="*/ 9523 w 217"/>
                  <a:gd name="T25" fmla="*/ 550 h 210"/>
                  <a:gd name="T26" fmla="*/ 10303 w 217"/>
                  <a:gd name="T27" fmla="*/ 550 h 210"/>
                  <a:gd name="T28" fmla="*/ 12154 w 217"/>
                  <a:gd name="T29" fmla="*/ 0 h 210"/>
                  <a:gd name="T30" fmla="*/ 17277 w 217"/>
                  <a:gd name="T31" fmla="*/ 977 h 210"/>
                  <a:gd name="T32" fmla="*/ 18704 w 217"/>
                  <a:gd name="T33" fmla="*/ 1410 h 210"/>
                  <a:gd name="T34" fmla="*/ 20108 w 217"/>
                  <a:gd name="T35" fmla="*/ 1791 h 210"/>
                  <a:gd name="T36" fmla="*/ 21313 w 217"/>
                  <a:gd name="T37" fmla="*/ 2203 h 210"/>
                  <a:gd name="T38" fmla="*/ 22229 w 217"/>
                  <a:gd name="T39" fmla="*/ 2708 h 210"/>
                  <a:gd name="T40" fmla="*/ 23231 w 217"/>
                  <a:gd name="T41" fmla="*/ 3179 h 210"/>
                  <a:gd name="T42" fmla="*/ 24019 w 217"/>
                  <a:gd name="T43" fmla="*/ 3728 h 210"/>
                  <a:gd name="T44" fmla="*/ 24638 w 217"/>
                  <a:gd name="T45" fmla="*/ 4445 h 210"/>
                  <a:gd name="T46" fmla="*/ 25363 w 217"/>
                  <a:gd name="T47" fmla="*/ 5313 h 210"/>
                  <a:gd name="T48" fmla="*/ 24019 w 217"/>
                  <a:gd name="T49" fmla="*/ 4754 h 210"/>
                  <a:gd name="T50" fmla="*/ 22732 w 217"/>
                  <a:gd name="T51" fmla="*/ 4235 h 210"/>
                  <a:gd name="T52" fmla="*/ 21435 w 217"/>
                  <a:gd name="T53" fmla="*/ 3907 h 210"/>
                  <a:gd name="T54" fmla="*/ 20108 w 217"/>
                  <a:gd name="T55" fmla="*/ 3474 h 210"/>
                  <a:gd name="T56" fmla="*/ 19053 w 217"/>
                  <a:gd name="T57" fmla="*/ 3179 h 210"/>
                  <a:gd name="T58" fmla="*/ 17951 w 217"/>
                  <a:gd name="T59" fmla="*/ 3081 h 210"/>
                  <a:gd name="T60" fmla="*/ 16680 w 217"/>
                  <a:gd name="T61" fmla="*/ 2890 h 210"/>
                  <a:gd name="T62" fmla="*/ 15627 w 217"/>
                  <a:gd name="T63" fmla="*/ 2890 h 210"/>
                  <a:gd name="T64" fmla="*/ 14617 w 217"/>
                  <a:gd name="T65" fmla="*/ 2890 h 210"/>
                  <a:gd name="T66" fmla="*/ 13561 w 217"/>
                  <a:gd name="T67" fmla="*/ 2935 h 210"/>
                  <a:gd name="T68" fmla="*/ 12477 w 217"/>
                  <a:gd name="T69" fmla="*/ 3179 h 210"/>
                  <a:gd name="T70" fmla="*/ 11564 w 217"/>
                  <a:gd name="T71" fmla="*/ 3443 h 210"/>
                  <a:gd name="T72" fmla="*/ 10632 w 217"/>
                  <a:gd name="T73" fmla="*/ 3907 h 210"/>
                  <a:gd name="T74" fmla="*/ 9537 w 217"/>
                  <a:gd name="T75" fmla="*/ 4235 h 210"/>
                  <a:gd name="T76" fmla="*/ 8650 w 217"/>
                  <a:gd name="T77" fmla="*/ 4789 h 210"/>
                  <a:gd name="T78" fmla="*/ 7741 w 217"/>
                  <a:gd name="T79" fmla="*/ 5379 h 210"/>
                  <a:gd name="T80" fmla="*/ 6085 w 217"/>
                  <a:gd name="T81" fmla="*/ 7168 h 210"/>
                  <a:gd name="T82" fmla="*/ 4952 w 217"/>
                  <a:gd name="T83" fmla="*/ 9374 h 210"/>
                  <a:gd name="T84" fmla="*/ 4288 w 217"/>
                  <a:gd name="T85" fmla="*/ 12116 h 210"/>
                  <a:gd name="T86" fmla="*/ 4050 w 217"/>
                  <a:gd name="T87" fmla="*/ 14814 h 210"/>
                  <a:gd name="T88" fmla="*/ 4050 w 217"/>
                  <a:gd name="T89" fmla="*/ 17811 h 210"/>
                  <a:gd name="T90" fmla="*/ 4443 w 217"/>
                  <a:gd name="T91" fmla="*/ 20402 h 210"/>
                  <a:gd name="T92" fmla="*/ 4783 w 217"/>
                  <a:gd name="T93" fmla="*/ 22781 h 210"/>
                  <a:gd name="T94" fmla="*/ 5367 w 217"/>
                  <a:gd name="T95" fmla="*/ 24656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5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2428 w 182"/>
                  <a:gd name="T1" fmla="*/ 0 h 213"/>
                  <a:gd name="T2" fmla="*/ 12759 w 182"/>
                  <a:gd name="T3" fmla="*/ 244 h 213"/>
                  <a:gd name="T4" fmla="*/ 13473 w 182"/>
                  <a:gd name="T5" fmla="*/ 989 h 213"/>
                  <a:gd name="T6" fmla="*/ 14489 w 182"/>
                  <a:gd name="T7" fmla="*/ 2223 h 213"/>
                  <a:gd name="T8" fmla="*/ 15651 w 182"/>
                  <a:gd name="T9" fmla="*/ 4021 h 213"/>
                  <a:gd name="T10" fmla="*/ 16539 w 182"/>
                  <a:gd name="T11" fmla="*/ 6253 h 213"/>
                  <a:gd name="T12" fmla="*/ 17129 w 182"/>
                  <a:gd name="T13" fmla="*/ 9215 h 213"/>
                  <a:gd name="T14" fmla="*/ 17129 w 182"/>
                  <a:gd name="T15" fmla="*/ 12713 h 213"/>
                  <a:gd name="T16" fmla="*/ 16412 w 182"/>
                  <a:gd name="T17" fmla="*/ 16840 h 213"/>
                  <a:gd name="T18" fmla="*/ 16011 w 182"/>
                  <a:gd name="T19" fmla="*/ 17990 h 213"/>
                  <a:gd name="T20" fmla="*/ 15514 w 182"/>
                  <a:gd name="T21" fmla="*/ 18940 h 213"/>
                  <a:gd name="T22" fmla="*/ 14979 w 182"/>
                  <a:gd name="T23" fmla="*/ 19977 h 213"/>
                  <a:gd name="T24" fmla="*/ 14257 w 182"/>
                  <a:gd name="T25" fmla="*/ 20889 h 213"/>
                  <a:gd name="T26" fmla="*/ 13296 w 182"/>
                  <a:gd name="T27" fmla="*/ 21761 h 213"/>
                  <a:gd name="T28" fmla="*/ 12507 w 182"/>
                  <a:gd name="T29" fmla="*/ 22419 h 213"/>
                  <a:gd name="T30" fmla="*/ 11659 w 182"/>
                  <a:gd name="T31" fmla="*/ 23057 h 213"/>
                  <a:gd name="T32" fmla="*/ 10453 w 182"/>
                  <a:gd name="T33" fmla="*/ 23569 h 213"/>
                  <a:gd name="T34" fmla="*/ 9359 w 182"/>
                  <a:gd name="T35" fmla="*/ 23822 h 213"/>
                  <a:gd name="T36" fmla="*/ 8266 w 182"/>
                  <a:gd name="T37" fmla="*/ 24125 h 213"/>
                  <a:gd name="T38" fmla="*/ 6992 w 182"/>
                  <a:gd name="T39" fmla="*/ 24351 h 213"/>
                  <a:gd name="T40" fmla="*/ 5626 w 182"/>
                  <a:gd name="T41" fmla="*/ 24351 h 213"/>
                  <a:gd name="T42" fmla="*/ 4166 w 182"/>
                  <a:gd name="T43" fmla="*/ 24125 h 213"/>
                  <a:gd name="T44" fmla="*/ 2856 w 182"/>
                  <a:gd name="T45" fmla="*/ 23822 h 213"/>
                  <a:gd name="T46" fmla="*/ 1337 w 182"/>
                  <a:gd name="T47" fmla="*/ 23301 h 213"/>
                  <a:gd name="T48" fmla="*/ 0 w 182"/>
                  <a:gd name="T49" fmla="*/ 22682 h 213"/>
                  <a:gd name="T50" fmla="*/ 1277 w 182"/>
                  <a:gd name="T51" fmla="*/ 23569 h 213"/>
                  <a:gd name="T52" fmla="*/ 2531 w 182"/>
                  <a:gd name="T53" fmla="*/ 24125 h 213"/>
                  <a:gd name="T54" fmla="*/ 3809 w 182"/>
                  <a:gd name="T55" fmla="*/ 24724 h 213"/>
                  <a:gd name="T56" fmla="*/ 4879 w 182"/>
                  <a:gd name="T57" fmla="*/ 25156 h 213"/>
                  <a:gd name="T58" fmla="*/ 5997 w 182"/>
                  <a:gd name="T59" fmla="*/ 25516 h 213"/>
                  <a:gd name="T60" fmla="*/ 7228 w 182"/>
                  <a:gd name="T61" fmla="*/ 25659 h 213"/>
                  <a:gd name="T62" fmla="*/ 8279 w 182"/>
                  <a:gd name="T63" fmla="*/ 25704 h 213"/>
                  <a:gd name="T64" fmla="*/ 9409 w 182"/>
                  <a:gd name="T65" fmla="*/ 25704 h 213"/>
                  <a:gd name="T66" fmla="*/ 10405 w 182"/>
                  <a:gd name="T67" fmla="*/ 25659 h 213"/>
                  <a:gd name="T68" fmla="*/ 11401 w 182"/>
                  <a:gd name="T69" fmla="*/ 25419 h 213"/>
                  <a:gd name="T70" fmla="*/ 12264 w 182"/>
                  <a:gd name="T71" fmla="*/ 25156 h 213"/>
                  <a:gd name="T72" fmla="*/ 13181 w 182"/>
                  <a:gd name="T73" fmla="*/ 24902 h 213"/>
                  <a:gd name="T74" fmla="*/ 14013 w 182"/>
                  <a:gd name="T75" fmla="*/ 24594 h 213"/>
                  <a:gd name="T76" fmla="*/ 14800 w 182"/>
                  <a:gd name="T77" fmla="*/ 24044 h 213"/>
                  <a:gd name="T78" fmla="*/ 15514 w 182"/>
                  <a:gd name="T79" fmla="*/ 23569 h 213"/>
                  <a:gd name="T80" fmla="*/ 16172 w 182"/>
                  <a:gd name="T81" fmla="*/ 23057 h 213"/>
                  <a:gd name="T82" fmla="*/ 18005 w 182"/>
                  <a:gd name="T83" fmla="*/ 21251 h 213"/>
                  <a:gd name="T84" fmla="*/ 19269 w 182"/>
                  <a:gd name="T85" fmla="*/ 19465 h 213"/>
                  <a:gd name="T86" fmla="*/ 20017 w 182"/>
                  <a:gd name="T87" fmla="*/ 17397 h 213"/>
                  <a:gd name="T88" fmla="*/ 20427 w 182"/>
                  <a:gd name="T89" fmla="*/ 15504 h 213"/>
                  <a:gd name="T90" fmla="*/ 20674 w 182"/>
                  <a:gd name="T91" fmla="*/ 13461 h 213"/>
                  <a:gd name="T92" fmla="*/ 20674 w 182"/>
                  <a:gd name="T93" fmla="*/ 11442 h 213"/>
                  <a:gd name="T94" fmla="*/ 20773 w 182"/>
                  <a:gd name="T95" fmla="*/ 9554 h 213"/>
                  <a:gd name="T96" fmla="*/ 19677 w 182"/>
                  <a:gd name="T97" fmla="*/ 5574 h 213"/>
                  <a:gd name="T98" fmla="*/ 17817 w 182"/>
                  <a:gd name="T99" fmla="*/ 2481 h 213"/>
                  <a:gd name="T100" fmla="*/ 17157 w 182"/>
                  <a:gd name="T101" fmla="*/ 2223 h 213"/>
                  <a:gd name="T102" fmla="*/ 16784 w 182"/>
                  <a:gd name="T103" fmla="*/ 1844 h 213"/>
                  <a:gd name="T104" fmla="*/ 16172 w 182"/>
                  <a:gd name="T105" fmla="*/ 1541 h 213"/>
                  <a:gd name="T106" fmla="*/ 15747 w 182"/>
                  <a:gd name="T107" fmla="*/ 1330 h 213"/>
                  <a:gd name="T108" fmla="*/ 15048 w 182"/>
                  <a:gd name="T109" fmla="*/ 1066 h 213"/>
                  <a:gd name="T110" fmla="*/ 14361 w 182"/>
                  <a:gd name="T111" fmla="*/ 737 h 213"/>
                  <a:gd name="T112" fmla="*/ 13545 w 182"/>
                  <a:gd name="T113" fmla="*/ 353 h 213"/>
                  <a:gd name="T114" fmla="*/ 12428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6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2 w 128"/>
                  <a:gd name="T5" fmla="*/ 1 h 217"/>
                  <a:gd name="T6" fmla="*/ 2 w 128"/>
                  <a:gd name="T7" fmla="*/ 1 h 217"/>
                  <a:gd name="T8" fmla="*/ 2 w 128"/>
                  <a:gd name="T9" fmla="*/ 1 h 217"/>
                  <a:gd name="T10" fmla="*/ 2 w 128"/>
                  <a:gd name="T11" fmla="*/ 1 h 217"/>
                  <a:gd name="T12" fmla="*/ 2 w 128"/>
                  <a:gd name="T13" fmla="*/ 2 h 217"/>
                  <a:gd name="T14" fmla="*/ 1 w 128"/>
                  <a:gd name="T15" fmla="*/ 2 h 217"/>
                  <a:gd name="T16" fmla="*/ 1 w 128"/>
                  <a:gd name="T17" fmla="*/ 3 h 217"/>
                  <a:gd name="T18" fmla="*/ 1 w 128"/>
                  <a:gd name="T19" fmla="*/ 3 h 217"/>
                  <a:gd name="T20" fmla="*/ 1 w 128"/>
                  <a:gd name="T21" fmla="*/ 3 h 217"/>
                  <a:gd name="T22" fmla="*/ 1 w 128"/>
                  <a:gd name="T23" fmla="*/ 3 h 217"/>
                  <a:gd name="T24" fmla="*/ 1 w 128"/>
                  <a:gd name="T25" fmla="*/ 3 h 217"/>
                  <a:gd name="T26" fmla="*/ 1 w 128"/>
                  <a:gd name="T27" fmla="*/ 3 h 217"/>
                  <a:gd name="T28" fmla="*/ 1 w 128"/>
                  <a:gd name="T29" fmla="*/ 3 h 217"/>
                  <a:gd name="T30" fmla="*/ 0 w 128"/>
                  <a:gd name="T31" fmla="*/ 2 h 217"/>
                  <a:gd name="T32" fmla="*/ 1 w 128"/>
                  <a:gd name="T33" fmla="*/ 2 h 217"/>
                  <a:gd name="T34" fmla="*/ 1 w 128"/>
                  <a:gd name="T35" fmla="*/ 2 h 217"/>
                  <a:gd name="T36" fmla="*/ 1 w 128"/>
                  <a:gd name="T37" fmla="*/ 2 h 217"/>
                  <a:gd name="T38" fmla="*/ 1 w 128"/>
                  <a:gd name="T39" fmla="*/ 2 h 217"/>
                  <a:gd name="T40" fmla="*/ 1 w 128"/>
                  <a:gd name="T41" fmla="*/ 2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7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2 w 117"/>
                  <a:gd name="T19" fmla="*/ 1 h 132"/>
                  <a:gd name="T20" fmla="*/ 2 w 117"/>
                  <a:gd name="T21" fmla="*/ 1 h 132"/>
                  <a:gd name="T22" fmla="*/ 2 w 117"/>
                  <a:gd name="T23" fmla="*/ 1 h 132"/>
                  <a:gd name="T24" fmla="*/ 2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2 w 117"/>
                  <a:gd name="T47" fmla="*/ 1 h 132"/>
                  <a:gd name="T48" fmla="*/ 2 w 117"/>
                  <a:gd name="T49" fmla="*/ 1 h 132"/>
                  <a:gd name="T50" fmla="*/ 2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8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grpSp>
            <p:nvGrpSpPr>
              <p:cNvPr id="4139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4140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2 h 564"/>
                    <a:gd name="T14" fmla="*/ 1 w 207"/>
                    <a:gd name="T15" fmla="*/ 2 h 564"/>
                    <a:gd name="T16" fmla="*/ 1 w 207"/>
                    <a:gd name="T17" fmla="*/ 2 h 564"/>
                    <a:gd name="T18" fmla="*/ 1 w 207"/>
                    <a:gd name="T19" fmla="*/ 3 h 564"/>
                    <a:gd name="T20" fmla="*/ 1 w 207"/>
                    <a:gd name="T21" fmla="*/ 3 h 564"/>
                    <a:gd name="T22" fmla="*/ 1 w 207"/>
                    <a:gd name="T23" fmla="*/ 3 h 564"/>
                    <a:gd name="T24" fmla="*/ 1 w 207"/>
                    <a:gd name="T25" fmla="*/ 4 h 564"/>
                    <a:gd name="T26" fmla="*/ 1 w 207"/>
                    <a:gd name="T27" fmla="*/ 4 h 564"/>
                    <a:gd name="T28" fmla="*/ 1 w 207"/>
                    <a:gd name="T29" fmla="*/ 4 h 564"/>
                    <a:gd name="T30" fmla="*/ 1 w 207"/>
                    <a:gd name="T31" fmla="*/ 4 h 564"/>
                    <a:gd name="T32" fmla="*/ 1 w 207"/>
                    <a:gd name="T33" fmla="*/ 5 h 564"/>
                    <a:gd name="T34" fmla="*/ 1 w 207"/>
                    <a:gd name="T35" fmla="*/ 4 h 564"/>
                    <a:gd name="T36" fmla="*/ 1 w 207"/>
                    <a:gd name="T37" fmla="*/ 4 h 564"/>
                    <a:gd name="T38" fmla="*/ 1 w 207"/>
                    <a:gd name="T39" fmla="*/ 3 h 564"/>
                    <a:gd name="T40" fmla="*/ 1 w 207"/>
                    <a:gd name="T41" fmla="*/ 3 h 564"/>
                    <a:gd name="T42" fmla="*/ 1 w 207"/>
                    <a:gd name="T43" fmla="*/ 3 h 564"/>
                    <a:gd name="T44" fmla="*/ 1 w 207"/>
                    <a:gd name="T45" fmla="*/ 3 h 564"/>
                    <a:gd name="T46" fmla="*/ 1 w 207"/>
                    <a:gd name="T47" fmla="*/ 2 h 564"/>
                    <a:gd name="T48" fmla="*/ 1 w 207"/>
                    <a:gd name="T49" fmla="*/ 2 h 564"/>
                    <a:gd name="T50" fmla="*/ 1 w 207"/>
                    <a:gd name="T51" fmla="*/ 2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163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  <p:sp>
              <p:nvSpPr>
                <p:cNvPr id="4141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2 h 232"/>
                    <a:gd name="T10" fmla="*/ 1 w 47"/>
                    <a:gd name="T11" fmla="*/ 2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163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  <p:sp>
              <p:nvSpPr>
                <p:cNvPr id="4142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163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4108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4131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2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3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4109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4128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29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0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4110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4125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26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27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63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4111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2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58 w 109"/>
                <a:gd name="T3" fmla="*/ 1 h 156"/>
                <a:gd name="T4" fmla="*/ 222 w 109"/>
                <a:gd name="T5" fmla="*/ 5 h 156"/>
                <a:gd name="T6" fmla="*/ 443 w 109"/>
                <a:gd name="T7" fmla="*/ 28 h 156"/>
                <a:gd name="T8" fmla="*/ 701 w 109"/>
                <a:gd name="T9" fmla="*/ 59 h 156"/>
                <a:gd name="T10" fmla="*/ 937 w 109"/>
                <a:gd name="T11" fmla="*/ 107 h 156"/>
                <a:gd name="T12" fmla="*/ 1153 w 109"/>
                <a:gd name="T13" fmla="*/ 173 h 156"/>
                <a:gd name="T14" fmla="*/ 1287 w 109"/>
                <a:gd name="T15" fmla="*/ 261 h 156"/>
                <a:gd name="T16" fmla="*/ 1319 w 109"/>
                <a:gd name="T17" fmla="*/ 383 h 156"/>
                <a:gd name="T18" fmla="*/ 1256 w 109"/>
                <a:gd name="T19" fmla="*/ 383 h 156"/>
                <a:gd name="T20" fmla="*/ 1194 w 109"/>
                <a:gd name="T21" fmla="*/ 383 h 156"/>
                <a:gd name="T22" fmla="*/ 1121 w 109"/>
                <a:gd name="T23" fmla="*/ 383 h 156"/>
                <a:gd name="T24" fmla="*/ 1037 w 109"/>
                <a:gd name="T25" fmla="*/ 371 h 156"/>
                <a:gd name="T26" fmla="*/ 977 w 109"/>
                <a:gd name="T27" fmla="*/ 370 h 156"/>
                <a:gd name="T28" fmla="*/ 899 w 109"/>
                <a:gd name="T29" fmla="*/ 364 h 156"/>
                <a:gd name="T30" fmla="*/ 793 w 109"/>
                <a:gd name="T31" fmla="*/ 351 h 156"/>
                <a:gd name="T32" fmla="*/ 701 w 109"/>
                <a:gd name="T33" fmla="*/ 338 h 156"/>
                <a:gd name="T34" fmla="*/ 639 w 109"/>
                <a:gd name="T35" fmla="*/ 306 h 156"/>
                <a:gd name="T36" fmla="*/ 639 w 109"/>
                <a:gd name="T37" fmla="*/ 272 h 156"/>
                <a:gd name="T38" fmla="*/ 672 w 109"/>
                <a:gd name="T39" fmla="*/ 233 h 156"/>
                <a:gd name="T40" fmla="*/ 705 w 109"/>
                <a:gd name="T41" fmla="*/ 193 h 156"/>
                <a:gd name="T42" fmla="*/ 672 w 109"/>
                <a:gd name="T43" fmla="*/ 151 h 156"/>
                <a:gd name="T44" fmla="*/ 579 w 109"/>
                <a:gd name="T45" fmla="*/ 104 h 156"/>
                <a:gd name="T46" fmla="*/ 378 w 109"/>
                <a:gd name="T47" fmla="*/ 56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3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79 w 54"/>
                <a:gd name="T5" fmla="*/ 3 h 40"/>
                <a:gd name="T6" fmla="*/ 177 w 54"/>
                <a:gd name="T7" fmla="*/ 22 h 40"/>
                <a:gd name="T8" fmla="*/ 295 w 54"/>
                <a:gd name="T9" fmla="*/ 30 h 40"/>
                <a:gd name="T10" fmla="*/ 395 w 54"/>
                <a:gd name="T11" fmla="*/ 37 h 40"/>
                <a:gd name="T12" fmla="*/ 500 w 54"/>
                <a:gd name="T13" fmla="*/ 43 h 40"/>
                <a:gd name="T14" fmla="*/ 611 w 54"/>
                <a:gd name="T15" fmla="*/ 46 h 40"/>
                <a:gd name="T16" fmla="*/ 737 w 54"/>
                <a:gd name="T17" fmla="*/ 40 h 40"/>
                <a:gd name="T18" fmla="*/ 721 w 54"/>
                <a:gd name="T19" fmla="*/ 63 h 40"/>
                <a:gd name="T20" fmla="*/ 680 w 54"/>
                <a:gd name="T21" fmla="*/ 84 h 40"/>
                <a:gd name="T22" fmla="*/ 603 w 54"/>
                <a:gd name="T23" fmla="*/ 97 h 40"/>
                <a:gd name="T24" fmla="*/ 495 w 54"/>
                <a:gd name="T25" fmla="*/ 102 h 40"/>
                <a:gd name="T26" fmla="*/ 379 w 54"/>
                <a:gd name="T27" fmla="*/ 101 h 40"/>
                <a:gd name="T28" fmla="*/ 254 w 54"/>
                <a:gd name="T29" fmla="*/ 82 h 40"/>
                <a:gd name="T30" fmla="*/ 133 w 54"/>
                <a:gd name="T31" fmla="*/ 53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4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5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6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7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8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8 h 237"/>
                <a:gd name="T4" fmla="*/ 120 w 257"/>
                <a:gd name="T5" fmla="*/ 76 h 237"/>
                <a:gd name="T6" fmla="*/ 276 w 257"/>
                <a:gd name="T7" fmla="*/ 117 h 237"/>
                <a:gd name="T8" fmla="*/ 494 w 257"/>
                <a:gd name="T9" fmla="*/ 151 h 237"/>
                <a:gd name="T10" fmla="*/ 799 w 257"/>
                <a:gd name="T11" fmla="*/ 183 h 237"/>
                <a:gd name="T12" fmla="*/ 1185 w 257"/>
                <a:gd name="T13" fmla="*/ 217 h 237"/>
                <a:gd name="T14" fmla="*/ 1679 w 257"/>
                <a:gd name="T15" fmla="*/ 248 h 237"/>
                <a:gd name="T16" fmla="*/ 2247 w 257"/>
                <a:gd name="T17" fmla="*/ 274 h 237"/>
                <a:gd name="T18" fmla="*/ 2978 w 257"/>
                <a:gd name="T19" fmla="*/ 299 h 237"/>
                <a:gd name="T20" fmla="*/ 3804 w 257"/>
                <a:gd name="T21" fmla="*/ 319 h 237"/>
                <a:gd name="T22" fmla="*/ 4685 w 257"/>
                <a:gd name="T23" fmla="*/ 337 h 237"/>
                <a:gd name="T24" fmla="*/ 5776 w 257"/>
                <a:gd name="T25" fmla="*/ 351 h 237"/>
                <a:gd name="T26" fmla="*/ 6966 w 257"/>
                <a:gd name="T27" fmla="*/ 360 h 237"/>
                <a:gd name="T28" fmla="*/ 8326 w 257"/>
                <a:gd name="T29" fmla="*/ 365 h 237"/>
                <a:gd name="T30" fmla="*/ 9732 w 257"/>
                <a:gd name="T31" fmla="*/ 363 h 237"/>
                <a:gd name="T32" fmla="*/ 11377 w 257"/>
                <a:gd name="T33" fmla="*/ 358 h 237"/>
                <a:gd name="T34" fmla="*/ 9935 w 257"/>
                <a:gd name="T35" fmla="*/ 349 h 237"/>
                <a:gd name="T36" fmla="*/ 8620 w 257"/>
                <a:gd name="T37" fmla="*/ 338 h 237"/>
                <a:gd name="T38" fmla="*/ 7528 w 257"/>
                <a:gd name="T39" fmla="*/ 326 h 237"/>
                <a:gd name="T40" fmla="*/ 6552 w 257"/>
                <a:gd name="T41" fmla="*/ 314 h 237"/>
                <a:gd name="T42" fmla="*/ 5662 w 257"/>
                <a:gd name="T43" fmla="*/ 298 h 237"/>
                <a:gd name="T44" fmla="*/ 4961 w 257"/>
                <a:gd name="T45" fmla="*/ 280 h 237"/>
                <a:gd name="T46" fmla="*/ 4314 w 257"/>
                <a:gd name="T47" fmla="*/ 261 h 237"/>
                <a:gd name="T48" fmla="*/ 3706 w 257"/>
                <a:gd name="T49" fmla="*/ 239 h 237"/>
                <a:gd name="T50" fmla="*/ 3160 w 257"/>
                <a:gd name="T51" fmla="*/ 217 h 237"/>
                <a:gd name="T52" fmla="*/ 2715 w 257"/>
                <a:gd name="T53" fmla="*/ 191 h 237"/>
                <a:gd name="T54" fmla="*/ 2333 w 257"/>
                <a:gd name="T55" fmla="*/ 165 h 237"/>
                <a:gd name="T56" fmla="*/ 1915 w 257"/>
                <a:gd name="T57" fmla="*/ 134 h 237"/>
                <a:gd name="T58" fmla="*/ 1460 w 257"/>
                <a:gd name="T59" fmla="*/ 105 h 237"/>
                <a:gd name="T60" fmla="*/ 1025 w 257"/>
                <a:gd name="T61" fmla="*/ 73 h 237"/>
                <a:gd name="T62" fmla="*/ 518 w 257"/>
                <a:gd name="T63" fmla="*/ 3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9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3714 w 124"/>
                <a:gd name="T1" fmla="*/ 0 h 110"/>
                <a:gd name="T2" fmla="*/ 5938 w 124"/>
                <a:gd name="T3" fmla="*/ 192 h 110"/>
                <a:gd name="T4" fmla="*/ 5770 w 124"/>
                <a:gd name="T5" fmla="*/ 191 h 110"/>
                <a:gd name="T6" fmla="*/ 5126 w 124"/>
                <a:gd name="T7" fmla="*/ 187 h 110"/>
                <a:gd name="T8" fmla="*/ 4284 w 124"/>
                <a:gd name="T9" fmla="*/ 182 h 110"/>
                <a:gd name="T10" fmla="*/ 3274 w 124"/>
                <a:gd name="T11" fmla="*/ 177 h 110"/>
                <a:gd name="T12" fmla="*/ 2155 w 124"/>
                <a:gd name="T13" fmla="*/ 174 h 110"/>
                <a:gd name="T14" fmla="*/ 1224 w 124"/>
                <a:gd name="T15" fmla="*/ 175 h 110"/>
                <a:gd name="T16" fmla="*/ 435 w 124"/>
                <a:gd name="T17" fmla="*/ 183 h 110"/>
                <a:gd name="T18" fmla="*/ 0 w 124"/>
                <a:gd name="T19" fmla="*/ 196 h 110"/>
                <a:gd name="T20" fmla="*/ 178 w 124"/>
                <a:gd name="T21" fmla="*/ 175 h 110"/>
                <a:gd name="T22" fmla="*/ 391 w 124"/>
                <a:gd name="T23" fmla="*/ 159 h 110"/>
                <a:gd name="T24" fmla="*/ 789 w 124"/>
                <a:gd name="T25" fmla="*/ 146 h 110"/>
                <a:gd name="T26" fmla="*/ 1224 w 124"/>
                <a:gd name="T27" fmla="*/ 136 h 110"/>
                <a:gd name="T28" fmla="*/ 1735 w 124"/>
                <a:gd name="T29" fmla="*/ 128 h 110"/>
                <a:gd name="T30" fmla="*/ 2240 w 124"/>
                <a:gd name="T31" fmla="*/ 127 h 110"/>
                <a:gd name="T32" fmla="*/ 2809 w 124"/>
                <a:gd name="T33" fmla="*/ 127 h 110"/>
                <a:gd name="T34" fmla="*/ 3453 w 124"/>
                <a:gd name="T35" fmla="*/ 133 h 110"/>
                <a:gd name="T36" fmla="*/ 3499 w 124"/>
                <a:gd name="T37" fmla="*/ 127 h 110"/>
                <a:gd name="T38" fmla="*/ 3359 w 124"/>
                <a:gd name="T39" fmla="*/ 101 h 110"/>
                <a:gd name="T40" fmla="*/ 3205 w 124"/>
                <a:gd name="T41" fmla="*/ 68 h 110"/>
                <a:gd name="T42" fmla="*/ 3147 w 124"/>
                <a:gd name="T43" fmla="*/ 53 h 110"/>
                <a:gd name="T44" fmla="*/ 3017 w 124"/>
                <a:gd name="T45" fmla="*/ 53 h 110"/>
                <a:gd name="T46" fmla="*/ 2902 w 124"/>
                <a:gd name="T47" fmla="*/ 51 h 110"/>
                <a:gd name="T48" fmla="*/ 2809 w 124"/>
                <a:gd name="T49" fmla="*/ 45 h 110"/>
                <a:gd name="T50" fmla="*/ 2758 w 124"/>
                <a:gd name="T51" fmla="*/ 39 h 110"/>
                <a:gd name="T52" fmla="*/ 2758 w 124"/>
                <a:gd name="T53" fmla="*/ 32 h 110"/>
                <a:gd name="T54" fmla="*/ 2809 w 124"/>
                <a:gd name="T55" fmla="*/ 27 h 110"/>
                <a:gd name="T56" fmla="*/ 3181 w 124"/>
                <a:gd name="T57" fmla="*/ 8 h 110"/>
                <a:gd name="T58" fmla="*/ 3714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0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240 w 109"/>
                <a:gd name="T3" fmla="*/ 1 h 156"/>
                <a:gd name="T4" fmla="*/ 856 w 109"/>
                <a:gd name="T5" fmla="*/ 5 h 156"/>
                <a:gd name="T6" fmla="*/ 1790 w 109"/>
                <a:gd name="T7" fmla="*/ 12 h 156"/>
                <a:gd name="T8" fmla="*/ 2829 w 109"/>
                <a:gd name="T9" fmla="*/ 37 h 156"/>
                <a:gd name="T10" fmla="*/ 3815 w 109"/>
                <a:gd name="T11" fmla="*/ 57 h 156"/>
                <a:gd name="T12" fmla="*/ 4680 w 109"/>
                <a:gd name="T13" fmla="*/ 97 h 156"/>
                <a:gd name="T14" fmla="*/ 5208 w 109"/>
                <a:gd name="T15" fmla="*/ 150 h 156"/>
                <a:gd name="T16" fmla="*/ 5312 w 109"/>
                <a:gd name="T17" fmla="*/ 216 h 156"/>
                <a:gd name="T18" fmla="*/ 5145 w 109"/>
                <a:gd name="T19" fmla="*/ 216 h 156"/>
                <a:gd name="T20" fmla="*/ 4862 w 109"/>
                <a:gd name="T21" fmla="*/ 216 h 156"/>
                <a:gd name="T22" fmla="*/ 4533 w 109"/>
                <a:gd name="T23" fmla="*/ 216 h 156"/>
                <a:gd name="T24" fmla="*/ 4235 w 109"/>
                <a:gd name="T25" fmla="*/ 213 h 156"/>
                <a:gd name="T26" fmla="*/ 3939 w 109"/>
                <a:gd name="T27" fmla="*/ 212 h 156"/>
                <a:gd name="T28" fmla="*/ 3609 w 109"/>
                <a:gd name="T29" fmla="*/ 208 h 156"/>
                <a:gd name="T30" fmla="*/ 3214 w 109"/>
                <a:gd name="T31" fmla="*/ 202 h 156"/>
                <a:gd name="T32" fmla="*/ 2829 w 109"/>
                <a:gd name="T33" fmla="*/ 194 h 156"/>
                <a:gd name="T34" fmla="*/ 2573 w 109"/>
                <a:gd name="T35" fmla="*/ 174 h 156"/>
                <a:gd name="T36" fmla="*/ 2573 w 109"/>
                <a:gd name="T37" fmla="*/ 154 h 156"/>
                <a:gd name="T38" fmla="*/ 2750 w 109"/>
                <a:gd name="T39" fmla="*/ 134 h 156"/>
                <a:gd name="T40" fmla="*/ 2913 w 109"/>
                <a:gd name="T41" fmla="*/ 110 h 156"/>
                <a:gd name="T42" fmla="*/ 2750 w 109"/>
                <a:gd name="T43" fmla="*/ 88 h 156"/>
                <a:gd name="T44" fmla="*/ 2359 w 109"/>
                <a:gd name="T45" fmla="*/ 56 h 156"/>
                <a:gd name="T46" fmla="*/ 1535 w 109"/>
                <a:gd name="T47" fmla="*/ 36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1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530 w 46"/>
                <a:gd name="T1" fmla="*/ 0 h 94"/>
                <a:gd name="T2" fmla="*/ 970 w 46"/>
                <a:gd name="T3" fmla="*/ 55 h 94"/>
                <a:gd name="T4" fmla="*/ 720 w 46"/>
                <a:gd name="T5" fmla="*/ 92 h 94"/>
                <a:gd name="T6" fmla="*/ 534 w 46"/>
                <a:gd name="T7" fmla="*/ 120 h 94"/>
                <a:gd name="T8" fmla="*/ 0 w 46"/>
                <a:gd name="T9" fmla="*/ 140 h 94"/>
                <a:gd name="T10" fmla="*/ 586 w 46"/>
                <a:gd name="T11" fmla="*/ 132 h 94"/>
                <a:gd name="T12" fmla="*/ 1135 w 46"/>
                <a:gd name="T13" fmla="*/ 122 h 94"/>
                <a:gd name="T14" fmla="*/ 1537 w 46"/>
                <a:gd name="T15" fmla="*/ 103 h 94"/>
                <a:gd name="T16" fmla="*/ 1934 w 46"/>
                <a:gd name="T17" fmla="*/ 85 h 94"/>
                <a:gd name="T18" fmla="*/ 2202 w 46"/>
                <a:gd name="T19" fmla="*/ 67 h 94"/>
                <a:gd name="T20" fmla="*/ 2229 w 46"/>
                <a:gd name="T21" fmla="*/ 43 h 94"/>
                <a:gd name="T22" fmla="*/ 2062 w 46"/>
                <a:gd name="T23" fmla="*/ 15 h 94"/>
                <a:gd name="T24" fmla="*/ 153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2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68 w 54"/>
                <a:gd name="T5" fmla="*/ 3 h 40"/>
                <a:gd name="T6" fmla="*/ 543 w 54"/>
                <a:gd name="T7" fmla="*/ 8 h 40"/>
                <a:gd name="T8" fmla="*/ 873 w 54"/>
                <a:gd name="T9" fmla="*/ 12 h 40"/>
                <a:gd name="T10" fmla="*/ 1231 w 54"/>
                <a:gd name="T11" fmla="*/ 15 h 40"/>
                <a:gd name="T12" fmla="*/ 1615 w 54"/>
                <a:gd name="T13" fmla="*/ 17 h 40"/>
                <a:gd name="T14" fmla="*/ 1919 w 54"/>
                <a:gd name="T15" fmla="*/ 18 h 40"/>
                <a:gd name="T16" fmla="*/ 2276 w 54"/>
                <a:gd name="T17" fmla="*/ 16 h 40"/>
                <a:gd name="T18" fmla="*/ 2247 w 54"/>
                <a:gd name="T19" fmla="*/ 38 h 40"/>
                <a:gd name="T20" fmla="*/ 2121 w 54"/>
                <a:gd name="T21" fmla="*/ 46 h 40"/>
                <a:gd name="T22" fmla="*/ 1868 w 54"/>
                <a:gd name="T23" fmla="*/ 51 h 40"/>
                <a:gd name="T24" fmla="*/ 1552 w 54"/>
                <a:gd name="T25" fmla="*/ 53 h 40"/>
                <a:gd name="T26" fmla="*/ 1164 w 54"/>
                <a:gd name="T27" fmla="*/ 52 h 40"/>
                <a:gd name="T28" fmla="*/ 788 w 54"/>
                <a:gd name="T29" fmla="*/ 45 h 40"/>
                <a:gd name="T30" fmla="*/ 407 w 54"/>
                <a:gd name="T31" fmla="*/ 33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3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4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796 w 596"/>
                <a:gd name="T1" fmla="*/ 542 h 666"/>
                <a:gd name="T2" fmla="*/ 295 w 596"/>
                <a:gd name="T3" fmla="*/ 502 h 666"/>
                <a:gd name="T4" fmla="*/ 0 w 596"/>
                <a:gd name="T5" fmla="*/ 424 h 666"/>
                <a:gd name="T6" fmla="*/ 178 w 596"/>
                <a:gd name="T7" fmla="*/ 327 h 666"/>
                <a:gd name="T8" fmla="*/ 1240 w 596"/>
                <a:gd name="T9" fmla="*/ 222 h 666"/>
                <a:gd name="T10" fmla="*/ 3370 w 596"/>
                <a:gd name="T11" fmla="*/ 125 h 666"/>
                <a:gd name="T12" fmla="*/ 6965 w 596"/>
                <a:gd name="T13" fmla="*/ 44 h 666"/>
                <a:gd name="T14" fmla="*/ 12087 w 596"/>
                <a:gd name="T15" fmla="*/ 2 h 666"/>
                <a:gd name="T16" fmla="*/ 18638 w 596"/>
                <a:gd name="T17" fmla="*/ 9 h 666"/>
                <a:gd name="T18" fmla="*/ 23711 w 596"/>
                <a:gd name="T19" fmla="*/ 99 h 666"/>
                <a:gd name="T20" fmla="*/ 27140 w 596"/>
                <a:gd name="T21" fmla="*/ 242 h 666"/>
                <a:gd name="T22" fmla="*/ 28940 w 596"/>
                <a:gd name="T23" fmla="*/ 419 h 666"/>
                <a:gd name="T24" fmla="*/ 29163 w 596"/>
                <a:gd name="T25" fmla="*/ 602 h 666"/>
                <a:gd name="T26" fmla="*/ 27751 w 596"/>
                <a:gd name="T27" fmla="*/ 771 h 666"/>
                <a:gd name="T28" fmla="*/ 24832 w 596"/>
                <a:gd name="T29" fmla="*/ 903 h 666"/>
                <a:gd name="T30" fmla="*/ 20429 w 596"/>
                <a:gd name="T31" fmla="*/ 975 h 666"/>
                <a:gd name="T32" fmla="*/ 19063 w 596"/>
                <a:gd name="T33" fmla="*/ 968 h 666"/>
                <a:gd name="T34" fmla="*/ 21618 w 596"/>
                <a:gd name="T35" fmla="*/ 908 h 666"/>
                <a:gd name="T36" fmla="*/ 23606 w 596"/>
                <a:gd name="T37" fmla="*/ 798 h 666"/>
                <a:gd name="T38" fmla="*/ 24973 w 596"/>
                <a:gd name="T39" fmla="*/ 666 h 666"/>
                <a:gd name="T40" fmla="*/ 25458 w 596"/>
                <a:gd name="T41" fmla="*/ 522 h 666"/>
                <a:gd name="T42" fmla="*/ 25165 w 596"/>
                <a:gd name="T43" fmla="*/ 379 h 666"/>
                <a:gd name="T44" fmla="*/ 23742 w 596"/>
                <a:gd name="T45" fmla="*/ 255 h 666"/>
                <a:gd name="T46" fmla="*/ 21210 w 596"/>
                <a:gd name="T47" fmla="*/ 165 h 666"/>
                <a:gd name="T48" fmla="*/ 16718 w 596"/>
                <a:gd name="T49" fmla="*/ 109 h 666"/>
                <a:gd name="T50" fmla="*/ 12057 w 596"/>
                <a:gd name="T51" fmla="*/ 88 h 666"/>
                <a:gd name="T52" fmla="*/ 8532 w 596"/>
                <a:gd name="T53" fmla="*/ 103 h 666"/>
                <a:gd name="T54" fmla="*/ 5938 w 596"/>
                <a:gd name="T55" fmla="*/ 147 h 666"/>
                <a:gd name="T56" fmla="*/ 4108 w 596"/>
                <a:gd name="T57" fmla="*/ 218 h 666"/>
                <a:gd name="T58" fmla="*/ 2796 w 596"/>
                <a:gd name="T59" fmla="*/ 303 h 666"/>
                <a:gd name="T60" fmla="*/ 1955 w 596"/>
                <a:gd name="T61" fmla="*/ 399 h 666"/>
                <a:gd name="T62" fmla="*/ 1373 w 596"/>
                <a:gd name="T63" fmla="*/ 496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63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186" y="77392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213" tIns="34289" rIns="68213" bIns="3428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10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73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213" tIns="34289" rIns="68213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213" tIns="34289" rIns="68213" bIns="34289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163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213" tIns="34289" rIns="68213" bIns="3428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163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213" tIns="34289" rIns="68213" bIns="342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1635" fontAlgn="base">
              <a:spcBef>
                <a:spcPct val="0"/>
              </a:spcBef>
              <a:spcAft>
                <a:spcPct val="0"/>
              </a:spcAft>
            </a:pPr>
            <a:fld id="{48E9D6BF-C9F8-40A2-B2C2-EB483424CCAA}" type="slidenum">
              <a:rPr lang="en-US" altLang="zh-TW" smtClean="0"/>
              <a:pPr defTabSz="68163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191239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4" r:id="rId1"/>
    <p:sldLayoutId id="2147485295" r:id="rId2"/>
    <p:sldLayoutId id="2147485296" r:id="rId3"/>
    <p:sldLayoutId id="2147485297" r:id="rId4"/>
    <p:sldLayoutId id="2147485298" r:id="rId5"/>
    <p:sldLayoutId id="2147485299" r:id="rId6"/>
    <p:sldLayoutId id="2147485300" r:id="rId7"/>
    <p:sldLayoutId id="2147485301" r:id="rId8"/>
    <p:sldLayoutId id="2147485302" r:id="rId9"/>
    <p:sldLayoutId id="2147485303" r:id="rId10"/>
    <p:sldLayoutId id="2147485304" r:id="rId11"/>
    <p:sldLayoutId id="2147485305" r:id="rId12"/>
    <p:sldLayoutId id="2147485306" r:id="rId13"/>
    <p:sldLayoutId id="2147485307" r:id="rId14"/>
    <p:sldLayoutId id="2147485308" r:id="rId15"/>
    <p:sldLayoutId id="2147485309" r:id="rId1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5pPr>
      <a:lvl6pPr marL="340697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81635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22453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63270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5704" indent="-255704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53826" indent="-213088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itchFamily="18" charset="-120"/>
        </a:defRPr>
      </a:lvl2pPr>
      <a:lvl3pPr marL="852104" indent="-170470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itchFamily="18" charset="-120"/>
        </a:defRPr>
      </a:lvl3pPr>
      <a:lvl4pPr marL="1192800" indent="-170470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itchFamily="18" charset="-120"/>
        </a:defRPr>
      </a:lvl4pPr>
      <a:lvl5pPr marL="1533535" indent="-17047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itchFamily="18" charset="-120"/>
        </a:defRPr>
      </a:lvl5pPr>
      <a:lvl6pPr marL="1874441" indent="-17047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15253" indent="-17047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56070" indent="-17047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97009" indent="-17047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16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697" algn="l" defTabSz="6816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1635" algn="l" defTabSz="6816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2453" algn="l" defTabSz="6816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3270" algn="l" defTabSz="6816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4209" algn="l" defTabSz="6816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4904" algn="l" defTabSz="6816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5600" algn="l" defTabSz="6816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6423" algn="l" defTabSz="6816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3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971" tIns="34289" rIns="67971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51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971" tIns="34289" rIns="67971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5513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144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971" tIns="34289" rIns="67971" bIns="3428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905243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ym typeface="Arial"/>
            </a:endParaRPr>
          </a:p>
        </p:txBody>
      </p:sp>
      <p:sp>
        <p:nvSpPr>
          <p:cNvPr id="5513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144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971" tIns="34289" rIns="67971" bIns="3428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905243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ym typeface="Arial"/>
            </a:endParaRPr>
          </a:p>
        </p:txBody>
      </p:sp>
      <p:sp>
        <p:nvSpPr>
          <p:cNvPr id="5513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144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971" tIns="34289" rIns="67971" bIns="3428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905243" fontAlgn="base">
              <a:spcBef>
                <a:spcPct val="0"/>
              </a:spcBef>
              <a:spcAft>
                <a:spcPct val="0"/>
              </a:spcAft>
              <a:defRPr/>
            </a:pPr>
            <a:fld id="{11A0B9FF-DEFD-4899-B1A1-519E05329AA8}" type="slidenum">
              <a:rPr kumimoji="1" lang="zh-TW" altLang="en-US" smtClean="0">
                <a:sym typeface="Arial"/>
              </a:rPr>
              <a:pPr defTabSz="9052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868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4" r:id="rId1"/>
    <p:sldLayoutId id="2147485325" r:id="rId2"/>
    <p:sldLayoutId id="2147485326" r:id="rId3"/>
    <p:sldLayoutId id="2147485327" r:id="rId4"/>
    <p:sldLayoutId id="2147485328" r:id="rId5"/>
    <p:sldLayoutId id="2147485329" r:id="rId6"/>
    <p:sldLayoutId id="2147485330" r:id="rId7"/>
    <p:sldLayoutId id="2147485331" r:id="rId8"/>
    <p:sldLayoutId id="2147485332" r:id="rId9"/>
    <p:sldLayoutId id="2147485333" r:id="rId10"/>
    <p:sldLayoutId id="2147485334" r:id="rId11"/>
    <p:sldLayoutId id="2147485335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3218" grpId="0"/>
      <p:bldP spid="5513219" grpId="0" build="p">
        <p:tmplLst>
          <p:tmpl lvl="1"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2541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05243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57762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10484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39239" indent="-339239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5623" indent="-282901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31464" indent="-22615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84197" indent="-226158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36642" indent="-226158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489056" indent="-22615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41772" indent="-22615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394331" indent="-22615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47010" indent="-22615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05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541" algn="l" defTabSz="905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243" algn="l" defTabSz="905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762" algn="l" defTabSz="905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484" algn="l" defTabSz="905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803" algn="l" defTabSz="905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5407" algn="l" defTabSz="905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8053" algn="l" defTabSz="905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0705" algn="l" defTabSz="905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778" tIns="34289" rIns="67778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778" tIns="34289" rIns="67778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156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778" tIns="34289" rIns="67778" bIns="34289" numCol="1" anchor="t" anchorCtr="0" compatLnSpc="1">
            <a:prstTxWarp prst="textNoShape">
              <a:avLst/>
            </a:prstTxWarp>
          </a:bodyPr>
          <a:lstStyle>
            <a:lvl1pPr>
              <a:defRPr kumimoji="0" sz="11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67670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156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778" tIns="34289" rIns="67778" bIns="34289" numCol="1" anchor="t" anchorCtr="0" compatLnSpc="1">
            <a:prstTxWarp prst="textNoShape">
              <a:avLst/>
            </a:prstTxWarp>
          </a:bodyPr>
          <a:lstStyle>
            <a:lvl1pPr algn="ctr">
              <a:defRPr kumimoji="0" sz="11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67670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156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778" tIns="34289" rIns="67778" bIns="34289" numCol="1" anchor="t" anchorCtr="0" compatLnSpc="1">
            <a:prstTxWarp prst="textNoShape">
              <a:avLst/>
            </a:prstTxWarp>
          </a:bodyPr>
          <a:lstStyle>
            <a:lvl1pPr algn="r">
              <a:defRPr kumimoji="0" sz="11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676705" fontAlgn="base">
              <a:spcBef>
                <a:spcPct val="0"/>
              </a:spcBef>
              <a:spcAft>
                <a:spcPct val="0"/>
              </a:spcAft>
              <a:defRPr/>
            </a:pPr>
            <a:fld id="{090ABA51-E565-4B28-979C-DBC71335D6D3}" type="slidenum">
              <a:rPr lang="en-US" altLang="zh-TW" smtClean="0"/>
              <a:pPr defTabSz="67670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4414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7" r:id="rId1"/>
    <p:sldLayoutId id="2147485338" r:id="rId2"/>
    <p:sldLayoutId id="2147485339" r:id="rId3"/>
    <p:sldLayoutId id="2147485340" r:id="rId4"/>
    <p:sldLayoutId id="2147485341" r:id="rId5"/>
    <p:sldLayoutId id="2147485342" r:id="rId6"/>
    <p:sldLayoutId id="2147485343" r:id="rId7"/>
    <p:sldLayoutId id="2147485344" r:id="rId8"/>
    <p:sldLayoutId id="2147485345" r:id="rId9"/>
    <p:sldLayoutId id="2147485346" r:id="rId10"/>
    <p:sldLayoutId id="2147485347" r:id="rId11"/>
    <p:sldLayoutId id="2147485348" r:id="rId12"/>
    <p:sldLayoutId id="21474853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5pPr>
      <a:lvl6pPr marL="338087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6pPr>
      <a:lvl7pPr marL="676705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7pPr>
      <a:lvl8pPr marL="1015058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8pPr>
      <a:lvl9pPr marL="1353455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253964" indent="-253964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49911" indent="-211638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itchFamily="18" charset="-120"/>
        </a:defRPr>
      </a:lvl2pPr>
      <a:lvl3pPr marL="846014" indent="-169310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itchFamily="18" charset="-120"/>
        </a:defRPr>
      </a:lvl3pPr>
      <a:lvl4pPr marL="1184102" indent="-169310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itchFamily="18" charset="-120"/>
        </a:defRPr>
      </a:lvl4pPr>
      <a:lvl5pPr marL="1522515" indent="-16931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itchFamily="18" charset="-120"/>
        </a:defRPr>
      </a:lvl5pPr>
      <a:lvl6pPr marL="1860956" indent="-16931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199301" indent="-16931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37783" indent="-16931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76129" indent="-16931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767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8087" algn="l" defTabSz="6767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6705" algn="l" defTabSz="6767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5058" algn="l" defTabSz="6767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3455" algn="l" defTabSz="6767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2029" algn="l" defTabSz="6767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30114" algn="l" defTabSz="6767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68315" algn="l" defTabSz="6767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06764" algn="l" defTabSz="6767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-7938" y="132"/>
            <a:ext cx="2833688" cy="5142310"/>
            <a:chOff x="-5" y="0"/>
            <a:chExt cx="1785" cy="4319"/>
          </a:xfrm>
        </p:grpSpPr>
        <p:sp>
          <p:nvSpPr>
            <p:cNvPr id="2056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2095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6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7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2058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2059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208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198 w 217"/>
                  <a:gd name="T1" fmla="*/ 910 h 210"/>
                  <a:gd name="T2" fmla="*/ 159 w 217"/>
                  <a:gd name="T3" fmla="*/ 860 h 210"/>
                  <a:gd name="T4" fmla="*/ 114 w 217"/>
                  <a:gd name="T5" fmla="*/ 785 h 210"/>
                  <a:gd name="T6" fmla="*/ 66 w 217"/>
                  <a:gd name="T7" fmla="*/ 687 h 210"/>
                  <a:gd name="T8" fmla="*/ 20 w 217"/>
                  <a:gd name="T9" fmla="*/ 584 h 210"/>
                  <a:gd name="T10" fmla="*/ 0 w 217"/>
                  <a:gd name="T11" fmla="*/ 473 h 210"/>
                  <a:gd name="T12" fmla="*/ 1 w 217"/>
                  <a:gd name="T13" fmla="*/ 354 h 210"/>
                  <a:gd name="T14" fmla="*/ 39 w 217"/>
                  <a:gd name="T15" fmla="*/ 245 h 210"/>
                  <a:gd name="T16" fmla="*/ 117 w 217"/>
                  <a:gd name="T17" fmla="*/ 154 h 210"/>
                  <a:gd name="T18" fmla="*/ 196 w 217"/>
                  <a:gd name="T19" fmla="*/ 95 h 210"/>
                  <a:gd name="T20" fmla="*/ 260 w 217"/>
                  <a:gd name="T21" fmla="*/ 52 h 210"/>
                  <a:gd name="T22" fmla="*/ 312 w 217"/>
                  <a:gd name="T23" fmla="*/ 29 h 210"/>
                  <a:gd name="T24" fmla="*/ 352 w 217"/>
                  <a:gd name="T25" fmla="*/ 20 h 210"/>
                  <a:gd name="T26" fmla="*/ 381 w 217"/>
                  <a:gd name="T27" fmla="*/ 20 h 210"/>
                  <a:gd name="T28" fmla="*/ 450 w 217"/>
                  <a:gd name="T29" fmla="*/ 0 h 210"/>
                  <a:gd name="T30" fmla="*/ 639 w 217"/>
                  <a:gd name="T31" fmla="*/ 36 h 210"/>
                  <a:gd name="T32" fmla="*/ 692 w 217"/>
                  <a:gd name="T33" fmla="*/ 52 h 210"/>
                  <a:gd name="T34" fmla="*/ 744 w 217"/>
                  <a:gd name="T35" fmla="*/ 66 h 210"/>
                  <a:gd name="T36" fmla="*/ 789 w 217"/>
                  <a:gd name="T37" fmla="*/ 81 h 210"/>
                  <a:gd name="T38" fmla="*/ 822 w 217"/>
                  <a:gd name="T39" fmla="*/ 100 h 210"/>
                  <a:gd name="T40" fmla="*/ 860 w 217"/>
                  <a:gd name="T41" fmla="*/ 117 h 210"/>
                  <a:gd name="T42" fmla="*/ 889 w 217"/>
                  <a:gd name="T43" fmla="*/ 137 h 210"/>
                  <a:gd name="T44" fmla="*/ 912 w 217"/>
                  <a:gd name="T45" fmla="*/ 164 h 210"/>
                  <a:gd name="T46" fmla="*/ 939 w 217"/>
                  <a:gd name="T47" fmla="*/ 196 h 210"/>
                  <a:gd name="T48" fmla="*/ 889 w 217"/>
                  <a:gd name="T49" fmla="*/ 175 h 210"/>
                  <a:gd name="T50" fmla="*/ 841 w 217"/>
                  <a:gd name="T51" fmla="*/ 156 h 210"/>
                  <a:gd name="T52" fmla="*/ 793 w 217"/>
                  <a:gd name="T53" fmla="*/ 144 h 210"/>
                  <a:gd name="T54" fmla="*/ 744 w 217"/>
                  <a:gd name="T55" fmla="*/ 128 h 210"/>
                  <a:gd name="T56" fmla="*/ 705 w 217"/>
                  <a:gd name="T57" fmla="*/ 117 h 210"/>
                  <a:gd name="T58" fmla="*/ 664 w 217"/>
                  <a:gd name="T59" fmla="*/ 114 h 210"/>
                  <a:gd name="T60" fmla="*/ 617 w 217"/>
                  <a:gd name="T61" fmla="*/ 107 h 210"/>
                  <a:gd name="T62" fmla="*/ 578 w 217"/>
                  <a:gd name="T63" fmla="*/ 107 h 210"/>
                  <a:gd name="T64" fmla="*/ 541 w 217"/>
                  <a:gd name="T65" fmla="*/ 107 h 210"/>
                  <a:gd name="T66" fmla="*/ 502 w 217"/>
                  <a:gd name="T67" fmla="*/ 108 h 210"/>
                  <a:gd name="T68" fmla="*/ 462 w 217"/>
                  <a:gd name="T69" fmla="*/ 117 h 210"/>
                  <a:gd name="T70" fmla="*/ 428 w 217"/>
                  <a:gd name="T71" fmla="*/ 127 h 210"/>
                  <a:gd name="T72" fmla="*/ 394 w 217"/>
                  <a:gd name="T73" fmla="*/ 144 h 210"/>
                  <a:gd name="T74" fmla="*/ 353 w 217"/>
                  <a:gd name="T75" fmla="*/ 156 h 210"/>
                  <a:gd name="T76" fmla="*/ 320 w 217"/>
                  <a:gd name="T77" fmla="*/ 177 h 210"/>
                  <a:gd name="T78" fmla="*/ 286 w 217"/>
                  <a:gd name="T79" fmla="*/ 198 h 210"/>
                  <a:gd name="T80" fmla="*/ 225 w 217"/>
                  <a:gd name="T81" fmla="*/ 264 h 210"/>
                  <a:gd name="T82" fmla="*/ 183 w 217"/>
                  <a:gd name="T83" fmla="*/ 346 h 210"/>
                  <a:gd name="T84" fmla="*/ 159 w 217"/>
                  <a:gd name="T85" fmla="*/ 447 h 210"/>
                  <a:gd name="T86" fmla="*/ 150 w 217"/>
                  <a:gd name="T87" fmla="*/ 547 h 210"/>
                  <a:gd name="T88" fmla="*/ 150 w 217"/>
                  <a:gd name="T89" fmla="*/ 657 h 210"/>
                  <a:gd name="T90" fmla="*/ 164 w 217"/>
                  <a:gd name="T91" fmla="*/ 753 h 210"/>
                  <a:gd name="T92" fmla="*/ 177 w 217"/>
                  <a:gd name="T93" fmla="*/ 841 h 210"/>
                  <a:gd name="T94" fmla="*/ 198 w 217"/>
                  <a:gd name="T95" fmla="*/ 910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468 w 182"/>
                  <a:gd name="T1" fmla="*/ 0 h 213"/>
                  <a:gd name="T2" fmla="*/ 481 w 182"/>
                  <a:gd name="T3" fmla="*/ 9 h 213"/>
                  <a:gd name="T4" fmla="*/ 508 w 182"/>
                  <a:gd name="T5" fmla="*/ 36 h 213"/>
                  <a:gd name="T6" fmla="*/ 546 w 182"/>
                  <a:gd name="T7" fmla="*/ 80 h 213"/>
                  <a:gd name="T8" fmla="*/ 589 w 182"/>
                  <a:gd name="T9" fmla="*/ 145 h 213"/>
                  <a:gd name="T10" fmla="*/ 623 w 182"/>
                  <a:gd name="T11" fmla="*/ 226 h 213"/>
                  <a:gd name="T12" fmla="*/ 645 w 182"/>
                  <a:gd name="T13" fmla="*/ 333 h 213"/>
                  <a:gd name="T14" fmla="*/ 645 w 182"/>
                  <a:gd name="T15" fmla="*/ 460 h 213"/>
                  <a:gd name="T16" fmla="*/ 618 w 182"/>
                  <a:gd name="T17" fmla="*/ 609 h 213"/>
                  <a:gd name="T18" fmla="*/ 603 w 182"/>
                  <a:gd name="T19" fmla="*/ 651 h 213"/>
                  <a:gd name="T20" fmla="*/ 584 w 182"/>
                  <a:gd name="T21" fmla="*/ 685 h 213"/>
                  <a:gd name="T22" fmla="*/ 564 w 182"/>
                  <a:gd name="T23" fmla="*/ 723 h 213"/>
                  <a:gd name="T24" fmla="*/ 537 w 182"/>
                  <a:gd name="T25" fmla="*/ 756 h 213"/>
                  <a:gd name="T26" fmla="*/ 501 w 182"/>
                  <a:gd name="T27" fmla="*/ 787 h 213"/>
                  <a:gd name="T28" fmla="*/ 471 w 182"/>
                  <a:gd name="T29" fmla="*/ 811 h 213"/>
                  <a:gd name="T30" fmla="*/ 439 w 182"/>
                  <a:gd name="T31" fmla="*/ 834 h 213"/>
                  <a:gd name="T32" fmla="*/ 394 w 182"/>
                  <a:gd name="T33" fmla="*/ 853 h 213"/>
                  <a:gd name="T34" fmla="*/ 353 w 182"/>
                  <a:gd name="T35" fmla="*/ 862 h 213"/>
                  <a:gd name="T36" fmla="*/ 311 w 182"/>
                  <a:gd name="T37" fmla="*/ 873 h 213"/>
                  <a:gd name="T38" fmla="*/ 263 w 182"/>
                  <a:gd name="T39" fmla="*/ 881 h 213"/>
                  <a:gd name="T40" fmla="*/ 212 w 182"/>
                  <a:gd name="T41" fmla="*/ 881 h 213"/>
                  <a:gd name="T42" fmla="*/ 157 w 182"/>
                  <a:gd name="T43" fmla="*/ 873 h 213"/>
                  <a:gd name="T44" fmla="*/ 108 w 182"/>
                  <a:gd name="T45" fmla="*/ 862 h 213"/>
                  <a:gd name="T46" fmla="*/ 50 w 182"/>
                  <a:gd name="T47" fmla="*/ 843 h 213"/>
                  <a:gd name="T48" fmla="*/ 0 w 182"/>
                  <a:gd name="T49" fmla="*/ 821 h 213"/>
                  <a:gd name="T50" fmla="*/ 48 w 182"/>
                  <a:gd name="T51" fmla="*/ 853 h 213"/>
                  <a:gd name="T52" fmla="*/ 95 w 182"/>
                  <a:gd name="T53" fmla="*/ 873 h 213"/>
                  <a:gd name="T54" fmla="*/ 143 w 182"/>
                  <a:gd name="T55" fmla="*/ 895 h 213"/>
                  <a:gd name="T56" fmla="*/ 184 w 182"/>
                  <a:gd name="T57" fmla="*/ 910 h 213"/>
                  <a:gd name="T58" fmla="*/ 226 w 182"/>
                  <a:gd name="T59" fmla="*/ 923 h 213"/>
                  <a:gd name="T60" fmla="*/ 272 w 182"/>
                  <a:gd name="T61" fmla="*/ 928 h 213"/>
                  <a:gd name="T62" fmla="*/ 312 w 182"/>
                  <a:gd name="T63" fmla="*/ 930 h 213"/>
                  <a:gd name="T64" fmla="*/ 354 w 182"/>
                  <a:gd name="T65" fmla="*/ 930 h 213"/>
                  <a:gd name="T66" fmla="*/ 392 w 182"/>
                  <a:gd name="T67" fmla="*/ 928 h 213"/>
                  <a:gd name="T68" fmla="*/ 429 w 182"/>
                  <a:gd name="T69" fmla="*/ 920 h 213"/>
                  <a:gd name="T70" fmla="*/ 462 w 182"/>
                  <a:gd name="T71" fmla="*/ 910 h 213"/>
                  <a:gd name="T72" fmla="*/ 497 w 182"/>
                  <a:gd name="T73" fmla="*/ 901 h 213"/>
                  <a:gd name="T74" fmla="*/ 528 w 182"/>
                  <a:gd name="T75" fmla="*/ 889 h 213"/>
                  <a:gd name="T76" fmla="*/ 557 w 182"/>
                  <a:gd name="T77" fmla="*/ 870 h 213"/>
                  <a:gd name="T78" fmla="*/ 584 w 182"/>
                  <a:gd name="T79" fmla="*/ 853 h 213"/>
                  <a:gd name="T80" fmla="*/ 609 w 182"/>
                  <a:gd name="T81" fmla="*/ 834 h 213"/>
                  <a:gd name="T82" fmla="*/ 678 w 182"/>
                  <a:gd name="T83" fmla="*/ 768 h 213"/>
                  <a:gd name="T84" fmla="*/ 726 w 182"/>
                  <a:gd name="T85" fmla="*/ 704 h 213"/>
                  <a:gd name="T86" fmla="*/ 754 w 182"/>
                  <a:gd name="T87" fmla="*/ 629 h 213"/>
                  <a:gd name="T88" fmla="*/ 769 w 182"/>
                  <a:gd name="T89" fmla="*/ 561 h 213"/>
                  <a:gd name="T90" fmla="*/ 779 w 182"/>
                  <a:gd name="T91" fmla="*/ 487 h 213"/>
                  <a:gd name="T92" fmla="*/ 779 w 182"/>
                  <a:gd name="T93" fmla="*/ 414 h 213"/>
                  <a:gd name="T94" fmla="*/ 782 w 182"/>
                  <a:gd name="T95" fmla="*/ 346 h 213"/>
                  <a:gd name="T96" fmla="*/ 741 w 182"/>
                  <a:gd name="T97" fmla="*/ 202 h 213"/>
                  <a:gd name="T98" fmla="*/ 671 w 182"/>
                  <a:gd name="T99" fmla="*/ 90 h 213"/>
                  <a:gd name="T100" fmla="*/ 646 w 182"/>
                  <a:gd name="T101" fmla="*/ 80 h 213"/>
                  <a:gd name="T102" fmla="*/ 632 w 182"/>
                  <a:gd name="T103" fmla="*/ 67 h 213"/>
                  <a:gd name="T104" fmla="*/ 609 w 182"/>
                  <a:gd name="T105" fmla="*/ 56 h 213"/>
                  <a:gd name="T106" fmla="*/ 593 w 182"/>
                  <a:gd name="T107" fmla="*/ 48 h 213"/>
                  <a:gd name="T108" fmla="*/ 567 w 182"/>
                  <a:gd name="T109" fmla="*/ 39 h 213"/>
                  <a:gd name="T110" fmla="*/ 541 w 182"/>
                  <a:gd name="T111" fmla="*/ 27 h 213"/>
                  <a:gd name="T112" fmla="*/ 510 w 182"/>
                  <a:gd name="T113" fmla="*/ 13 h 213"/>
                  <a:gd name="T114" fmla="*/ 468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26 w 128"/>
                  <a:gd name="T1" fmla="*/ 0 h 217"/>
                  <a:gd name="T2" fmla="*/ 29 w 128"/>
                  <a:gd name="T3" fmla="*/ 2 h 217"/>
                  <a:gd name="T4" fmla="*/ 32 w 128"/>
                  <a:gd name="T5" fmla="*/ 7 h 217"/>
                  <a:gd name="T6" fmla="*/ 34 w 128"/>
                  <a:gd name="T7" fmla="*/ 14 h 217"/>
                  <a:gd name="T8" fmla="*/ 36 w 128"/>
                  <a:gd name="T9" fmla="*/ 21 h 217"/>
                  <a:gd name="T10" fmla="*/ 36 w 128"/>
                  <a:gd name="T11" fmla="*/ 30 h 217"/>
                  <a:gd name="T12" fmla="*/ 32 w 128"/>
                  <a:gd name="T13" fmla="*/ 39 h 217"/>
                  <a:gd name="T14" fmla="*/ 26 w 128"/>
                  <a:gd name="T15" fmla="*/ 48 h 217"/>
                  <a:gd name="T16" fmla="*/ 17 w 128"/>
                  <a:gd name="T17" fmla="*/ 58 h 217"/>
                  <a:gd name="T18" fmla="*/ 14 w 128"/>
                  <a:gd name="T19" fmla="*/ 57 h 217"/>
                  <a:gd name="T20" fmla="*/ 11 w 128"/>
                  <a:gd name="T21" fmla="*/ 56 h 217"/>
                  <a:gd name="T22" fmla="*/ 7 w 128"/>
                  <a:gd name="T23" fmla="*/ 55 h 217"/>
                  <a:gd name="T24" fmla="*/ 5 w 128"/>
                  <a:gd name="T25" fmla="*/ 54 h 217"/>
                  <a:gd name="T26" fmla="*/ 2 w 128"/>
                  <a:gd name="T27" fmla="*/ 52 h 217"/>
                  <a:gd name="T28" fmla="*/ 1 w 128"/>
                  <a:gd name="T29" fmla="*/ 50 h 217"/>
                  <a:gd name="T30" fmla="*/ 0 w 128"/>
                  <a:gd name="T31" fmla="*/ 49 h 217"/>
                  <a:gd name="T32" fmla="*/ 1 w 128"/>
                  <a:gd name="T33" fmla="*/ 47 h 217"/>
                  <a:gd name="T34" fmla="*/ 4 w 128"/>
                  <a:gd name="T35" fmla="*/ 45 h 217"/>
                  <a:gd name="T36" fmla="*/ 8 w 128"/>
                  <a:gd name="T37" fmla="*/ 43 h 217"/>
                  <a:gd name="T38" fmla="*/ 12 w 128"/>
                  <a:gd name="T39" fmla="*/ 40 h 217"/>
                  <a:gd name="T40" fmla="*/ 17 w 128"/>
                  <a:gd name="T41" fmla="*/ 36 h 217"/>
                  <a:gd name="T42" fmla="*/ 22 w 128"/>
                  <a:gd name="T43" fmla="*/ 30 h 217"/>
                  <a:gd name="T44" fmla="*/ 25 w 128"/>
                  <a:gd name="T45" fmla="*/ 22 h 217"/>
                  <a:gd name="T46" fmla="*/ 27 w 128"/>
                  <a:gd name="T47" fmla="*/ 12 h 217"/>
                  <a:gd name="T48" fmla="*/ 26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20 w 117"/>
                  <a:gd name="T1" fmla="*/ 0 h 132"/>
                  <a:gd name="T2" fmla="*/ 0 w 117"/>
                  <a:gd name="T3" fmla="*/ 6 h 132"/>
                  <a:gd name="T4" fmla="*/ 1 w 117"/>
                  <a:gd name="T5" fmla="*/ 6 h 132"/>
                  <a:gd name="T6" fmla="*/ 4 w 117"/>
                  <a:gd name="T7" fmla="*/ 7 h 132"/>
                  <a:gd name="T8" fmla="*/ 8 w 117"/>
                  <a:gd name="T9" fmla="*/ 9 h 132"/>
                  <a:gd name="T10" fmla="*/ 12 w 117"/>
                  <a:gd name="T11" fmla="*/ 11 h 132"/>
                  <a:gd name="T12" fmla="*/ 18 w 117"/>
                  <a:gd name="T13" fmla="*/ 16 h 132"/>
                  <a:gd name="T14" fmla="*/ 23 w 117"/>
                  <a:gd name="T15" fmla="*/ 19 h 132"/>
                  <a:gd name="T16" fmla="*/ 28 w 117"/>
                  <a:gd name="T17" fmla="*/ 25 h 132"/>
                  <a:gd name="T18" fmla="*/ 32 w 117"/>
                  <a:gd name="T19" fmla="*/ 33 h 132"/>
                  <a:gd name="T20" fmla="*/ 33 w 117"/>
                  <a:gd name="T21" fmla="*/ 30 h 132"/>
                  <a:gd name="T22" fmla="*/ 32 w 117"/>
                  <a:gd name="T23" fmla="*/ 26 h 132"/>
                  <a:gd name="T24" fmla="*/ 30 w 117"/>
                  <a:gd name="T25" fmla="*/ 22 h 132"/>
                  <a:gd name="T26" fmla="*/ 28 w 117"/>
                  <a:gd name="T27" fmla="*/ 18 h 132"/>
                  <a:gd name="T28" fmla="*/ 25 w 117"/>
                  <a:gd name="T29" fmla="*/ 14 h 132"/>
                  <a:gd name="T30" fmla="*/ 22 w 117"/>
                  <a:gd name="T31" fmla="*/ 11 h 132"/>
                  <a:gd name="T32" fmla="*/ 19 w 117"/>
                  <a:gd name="T33" fmla="*/ 9 h 132"/>
                  <a:gd name="T34" fmla="*/ 17 w 117"/>
                  <a:gd name="T35" fmla="*/ 8 h 132"/>
                  <a:gd name="T36" fmla="*/ 19 w 117"/>
                  <a:gd name="T37" fmla="*/ 7 h 132"/>
                  <a:gd name="T38" fmla="*/ 22 w 117"/>
                  <a:gd name="T39" fmla="*/ 7 h 132"/>
                  <a:gd name="T40" fmla="*/ 25 w 117"/>
                  <a:gd name="T41" fmla="*/ 6 h 132"/>
                  <a:gd name="T42" fmla="*/ 28 w 117"/>
                  <a:gd name="T43" fmla="*/ 6 h 132"/>
                  <a:gd name="T44" fmla="*/ 29 w 117"/>
                  <a:gd name="T45" fmla="*/ 6 h 132"/>
                  <a:gd name="T46" fmla="*/ 30 w 117"/>
                  <a:gd name="T47" fmla="*/ 6 h 132"/>
                  <a:gd name="T48" fmla="*/ 32 w 117"/>
                  <a:gd name="T49" fmla="*/ 6 h 132"/>
                  <a:gd name="T50" fmla="*/ 32 w 117"/>
                  <a:gd name="T51" fmla="*/ 6 h 132"/>
                  <a:gd name="T52" fmla="*/ 20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8 w 29"/>
                  <a:gd name="T1" fmla="*/ 0 h 77"/>
                  <a:gd name="T2" fmla="*/ 7 w 29"/>
                  <a:gd name="T3" fmla="*/ 0 h 77"/>
                  <a:gd name="T4" fmla="*/ 5 w 29"/>
                  <a:gd name="T5" fmla="*/ 1 h 77"/>
                  <a:gd name="T6" fmla="*/ 3 w 29"/>
                  <a:gd name="T7" fmla="*/ 2 h 77"/>
                  <a:gd name="T8" fmla="*/ 1 w 29"/>
                  <a:gd name="T9" fmla="*/ 5 h 77"/>
                  <a:gd name="T10" fmla="*/ 1 w 29"/>
                  <a:gd name="T11" fmla="*/ 8 h 77"/>
                  <a:gd name="T12" fmla="*/ 0 w 29"/>
                  <a:gd name="T13" fmla="*/ 11 h 77"/>
                  <a:gd name="T14" fmla="*/ 1 w 29"/>
                  <a:gd name="T15" fmla="*/ 16 h 77"/>
                  <a:gd name="T16" fmla="*/ 3 w 29"/>
                  <a:gd name="T17" fmla="*/ 20 h 77"/>
                  <a:gd name="T18" fmla="*/ 4 w 29"/>
                  <a:gd name="T19" fmla="*/ 14 h 77"/>
                  <a:gd name="T20" fmla="*/ 5 w 29"/>
                  <a:gd name="T21" fmla="*/ 10 h 77"/>
                  <a:gd name="T22" fmla="*/ 7 w 29"/>
                  <a:gd name="T23" fmla="*/ 6 h 77"/>
                  <a:gd name="T24" fmla="*/ 8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grpSp>
            <p:nvGrpSpPr>
              <p:cNvPr id="2091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209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3 w 207"/>
                    <a:gd name="T1" fmla="*/ 10 h 564"/>
                    <a:gd name="T2" fmla="*/ 1 w 207"/>
                    <a:gd name="T3" fmla="*/ 17 h 564"/>
                    <a:gd name="T4" fmla="*/ 1 w 207"/>
                    <a:gd name="T5" fmla="*/ 23 h 564"/>
                    <a:gd name="T6" fmla="*/ 0 w 207"/>
                    <a:gd name="T7" fmla="*/ 28 h 564"/>
                    <a:gd name="T8" fmla="*/ 0 w 207"/>
                    <a:gd name="T9" fmla="*/ 35 h 564"/>
                    <a:gd name="T10" fmla="*/ 1 w 207"/>
                    <a:gd name="T11" fmla="*/ 41 h 564"/>
                    <a:gd name="T12" fmla="*/ 1 w 207"/>
                    <a:gd name="T13" fmla="*/ 48 h 564"/>
                    <a:gd name="T14" fmla="*/ 4 w 207"/>
                    <a:gd name="T15" fmla="*/ 57 h 564"/>
                    <a:gd name="T16" fmla="*/ 7 w 207"/>
                    <a:gd name="T17" fmla="*/ 66 h 564"/>
                    <a:gd name="T18" fmla="*/ 10 w 207"/>
                    <a:gd name="T19" fmla="*/ 75 h 564"/>
                    <a:gd name="T20" fmla="*/ 14 w 207"/>
                    <a:gd name="T21" fmla="*/ 83 h 564"/>
                    <a:gd name="T22" fmla="*/ 19 w 207"/>
                    <a:gd name="T23" fmla="*/ 93 h 564"/>
                    <a:gd name="T24" fmla="*/ 24 w 207"/>
                    <a:gd name="T25" fmla="*/ 102 h 564"/>
                    <a:gd name="T26" fmla="*/ 30 w 207"/>
                    <a:gd name="T27" fmla="*/ 111 h 564"/>
                    <a:gd name="T28" fmla="*/ 36 w 207"/>
                    <a:gd name="T29" fmla="*/ 118 h 564"/>
                    <a:gd name="T30" fmla="*/ 41 w 207"/>
                    <a:gd name="T31" fmla="*/ 124 h 564"/>
                    <a:gd name="T32" fmla="*/ 47 w 207"/>
                    <a:gd name="T33" fmla="*/ 129 h 564"/>
                    <a:gd name="T34" fmla="*/ 37 w 207"/>
                    <a:gd name="T35" fmla="*/ 114 h 564"/>
                    <a:gd name="T36" fmla="*/ 29 w 207"/>
                    <a:gd name="T37" fmla="*/ 102 h 564"/>
                    <a:gd name="T38" fmla="*/ 23 w 207"/>
                    <a:gd name="T39" fmla="*/ 93 h 564"/>
                    <a:gd name="T40" fmla="*/ 19 w 207"/>
                    <a:gd name="T41" fmla="*/ 84 h 564"/>
                    <a:gd name="T42" fmla="*/ 17 w 207"/>
                    <a:gd name="T43" fmla="*/ 77 h 564"/>
                    <a:gd name="T44" fmla="*/ 15 w 207"/>
                    <a:gd name="T45" fmla="*/ 71 h 564"/>
                    <a:gd name="T46" fmla="*/ 15 w 207"/>
                    <a:gd name="T47" fmla="*/ 65 h 564"/>
                    <a:gd name="T48" fmla="*/ 13 w 207"/>
                    <a:gd name="T49" fmla="*/ 59 h 564"/>
                    <a:gd name="T50" fmla="*/ 10 w 207"/>
                    <a:gd name="T51" fmla="*/ 47 h 564"/>
                    <a:gd name="T52" fmla="*/ 9 w 207"/>
                    <a:gd name="T53" fmla="*/ 32 h 564"/>
                    <a:gd name="T54" fmla="*/ 10 w 207"/>
                    <a:gd name="T55" fmla="*/ 16 h 564"/>
                    <a:gd name="T56" fmla="*/ 12 w 207"/>
                    <a:gd name="T57" fmla="*/ 0 h 564"/>
                    <a:gd name="T58" fmla="*/ 3 w 207"/>
                    <a:gd name="T59" fmla="*/ 1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7993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09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4 h 232"/>
                    <a:gd name="T2" fmla="*/ 4 w 47"/>
                    <a:gd name="T3" fmla="*/ 12 h 232"/>
                    <a:gd name="T4" fmla="*/ 6 w 47"/>
                    <a:gd name="T5" fmla="*/ 23 h 232"/>
                    <a:gd name="T6" fmla="*/ 6 w 47"/>
                    <a:gd name="T7" fmla="*/ 36 h 232"/>
                    <a:gd name="T8" fmla="*/ 4 w 47"/>
                    <a:gd name="T9" fmla="*/ 52 h 232"/>
                    <a:gd name="T10" fmla="*/ 11 w 47"/>
                    <a:gd name="T11" fmla="*/ 49 h 232"/>
                    <a:gd name="T12" fmla="*/ 11 w 47"/>
                    <a:gd name="T13" fmla="*/ 41 h 232"/>
                    <a:gd name="T14" fmla="*/ 11 w 47"/>
                    <a:gd name="T15" fmla="*/ 32 h 232"/>
                    <a:gd name="T16" fmla="*/ 11 w 47"/>
                    <a:gd name="T17" fmla="*/ 23 h 232"/>
                    <a:gd name="T18" fmla="*/ 10 w 47"/>
                    <a:gd name="T19" fmla="*/ 16 h 232"/>
                    <a:gd name="T20" fmla="*/ 9 w 47"/>
                    <a:gd name="T21" fmla="*/ 12 h 232"/>
                    <a:gd name="T22" fmla="*/ 7 w 47"/>
                    <a:gd name="T23" fmla="*/ 8 h 232"/>
                    <a:gd name="T24" fmla="*/ 6 w 47"/>
                    <a:gd name="T25" fmla="*/ 4 h 232"/>
                    <a:gd name="T26" fmla="*/ 3 w 47"/>
                    <a:gd name="T27" fmla="*/ 0 h 232"/>
                    <a:gd name="T28" fmla="*/ 0 w 47"/>
                    <a:gd name="T29" fmla="*/ 4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7993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09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9 w 87"/>
                    <a:gd name="T1" fmla="*/ 5 h 40"/>
                    <a:gd name="T2" fmla="*/ 18 w 87"/>
                    <a:gd name="T3" fmla="*/ 3 h 40"/>
                    <a:gd name="T4" fmla="*/ 15 w 87"/>
                    <a:gd name="T5" fmla="*/ 2 h 40"/>
                    <a:gd name="T6" fmla="*/ 13 w 87"/>
                    <a:gd name="T7" fmla="*/ 1 h 40"/>
                    <a:gd name="T8" fmla="*/ 10 w 87"/>
                    <a:gd name="T9" fmla="*/ 1 h 40"/>
                    <a:gd name="T10" fmla="*/ 8 w 87"/>
                    <a:gd name="T11" fmla="*/ 1 h 40"/>
                    <a:gd name="T12" fmla="*/ 6 w 87"/>
                    <a:gd name="T13" fmla="*/ 1 h 40"/>
                    <a:gd name="T14" fmla="*/ 3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3 w 87"/>
                    <a:gd name="T21" fmla="*/ 2 h 40"/>
                    <a:gd name="T22" fmla="*/ 5 w 87"/>
                    <a:gd name="T23" fmla="*/ 3 h 40"/>
                    <a:gd name="T24" fmla="*/ 8 w 87"/>
                    <a:gd name="T25" fmla="*/ 3 h 40"/>
                    <a:gd name="T26" fmla="*/ 10 w 87"/>
                    <a:gd name="T27" fmla="*/ 5 h 40"/>
                    <a:gd name="T28" fmla="*/ 12 w 87"/>
                    <a:gd name="T29" fmla="*/ 5 h 40"/>
                    <a:gd name="T30" fmla="*/ 14 w 87"/>
                    <a:gd name="T31" fmla="*/ 7 h 40"/>
                    <a:gd name="T32" fmla="*/ 17 w 87"/>
                    <a:gd name="T33" fmla="*/ 8 h 40"/>
                    <a:gd name="T34" fmla="*/ 19 w 87"/>
                    <a:gd name="T35" fmla="*/ 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7993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</p:grpSp>
        </p:grpSp>
        <p:grpSp>
          <p:nvGrpSpPr>
            <p:cNvPr id="2060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2083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4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5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2061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208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2062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2077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78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79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93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2063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4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0 w 109"/>
                <a:gd name="T3" fmla="*/ 1 h 156"/>
                <a:gd name="T4" fmla="*/ 40 w 109"/>
                <a:gd name="T5" fmla="*/ 5 h 156"/>
                <a:gd name="T6" fmla="*/ 79 w 109"/>
                <a:gd name="T7" fmla="*/ 16 h 156"/>
                <a:gd name="T8" fmla="*/ 125 w 109"/>
                <a:gd name="T9" fmla="*/ 32 h 156"/>
                <a:gd name="T10" fmla="*/ 167 w 109"/>
                <a:gd name="T11" fmla="*/ 58 h 156"/>
                <a:gd name="T12" fmla="*/ 206 w 109"/>
                <a:gd name="T13" fmla="*/ 93 h 156"/>
                <a:gd name="T14" fmla="*/ 230 w 109"/>
                <a:gd name="T15" fmla="*/ 142 h 156"/>
                <a:gd name="T16" fmla="*/ 235 w 109"/>
                <a:gd name="T17" fmla="*/ 206 h 156"/>
                <a:gd name="T18" fmla="*/ 225 w 109"/>
                <a:gd name="T19" fmla="*/ 206 h 156"/>
                <a:gd name="T20" fmla="*/ 213 w 109"/>
                <a:gd name="T21" fmla="*/ 206 h 156"/>
                <a:gd name="T22" fmla="*/ 201 w 109"/>
                <a:gd name="T23" fmla="*/ 206 h 156"/>
                <a:gd name="T24" fmla="*/ 186 w 109"/>
                <a:gd name="T25" fmla="*/ 202 h 156"/>
                <a:gd name="T26" fmla="*/ 174 w 109"/>
                <a:gd name="T27" fmla="*/ 201 h 156"/>
                <a:gd name="T28" fmla="*/ 160 w 109"/>
                <a:gd name="T29" fmla="*/ 197 h 156"/>
                <a:gd name="T30" fmla="*/ 142 w 109"/>
                <a:gd name="T31" fmla="*/ 191 h 156"/>
                <a:gd name="T32" fmla="*/ 125 w 109"/>
                <a:gd name="T33" fmla="*/ 183 h 156"/>
                <a:gd name="T34" fmla="*/ 114 w 109"/>
                <a:gd name="T35" fmla="*/ 166 h 156"/>
                <a:gd name="T36" fmla="*/ 114 w 109"/>
                <a:gd name="T37" fmla="*/ 146 h 156"/>
                <a:gd name="T38" fmla="*/ 120 w 109"/>
                <a:gd name="T39" fmla="*/ 126 h 156"/>
                <a:gd name="T40" fmla="*/ 126 w 109"/>
                <a:gd name="T41" fmla="*/ 105 h 156"/>
                <a:gd name="T42" fmla="*/ 120 w 109"/>
                <a:gd name="T43" fmla="*/ 81 h 156"/>
                <a:gd name="T44" fmla="*/ 103 w 109"/>
                <a:gd name="T45" fmla="*/ 56 h 156"/>
                <a:gd name="T46" fmla="*/ 68 w 109"/>
                <a:gd name="T47" fmla="*/ 31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5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3 w 54"/>
                <a:gd name="T5" fmla="*/ 3 h 40"/>
                <a:gd name="T6" fmla="*/ 29 w 54"/>
                <a:gd name="T7" fmla="*/ 12 h 40"/>
                <a:gd name="T8" fmla="*/ 48 w 54"/>
                <a:gd name="T9" fmla="*/ 16 h 40"/>
                <a:gd name="T10" fmla="*/ 65 w 54"/>
                <a:gd name="T11" fmla="*/ 19 h 40"/>
                <a:gd name="T12" fmla="*/ 83 w 54"/>
                <a:gd name="T13" fmla="*/ 22 h 40"/>
                <a:gd name="T14" fmla="*/ 101 w 54"/>
                <a:gd name="T15" fmla="*/ 24 h 40"/>
                <a:gd name="T16" fmla="*/ 121 w 54"/>
                <a:gd name="T17" fmla="*/ 20 h 40"/>
                <a:gd name="T18" fmla="*/ 119 w 54"/>
                <a:gd name="T19" fmla="*/ 33 h 40"/>
                <a:gd name="T20" fmla="*/ 112 w 54"/>
                <a:gd name="T21" fmla="*/ 44 h 40"/>
                <a:gd name="T22" fmla="*/ 99 w 54"/>
                <a:gd name="T23" fmla="*/ 51 h 40"/>
                <a:gd name="T24" fmla="*/ 82 w 54"/>
                <a:gd name="T25" fmla="*/ 53 h 40"/>
                <a:gd name="T26" fmla="*/ 62 w 54"/>
                <a:gd name="T27" fmla="*/ 52 h 40"/>
                <a:gd name="T28" fmla="*/ 42 w 54"/>
                <a:gd name="T29" fmla="*/ 43 h 40"/>
                <a:gd name="T30" fmla="*/ 22 w 54"/>
                <a:gd name="T31" fmla="*/ 28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6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7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8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9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0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9 h 237"/>
                <a:gd name="T4" fmla="*/ 9 w 257"/>
                <a:gd name="T5" fmla="*/ 58 h 237"/>
                <a:gd name="T6" fmla="*/ 20 w 257"/>
                <a:gd name="T7" fmla="*/ 87 h 237"/>
                <a:gd name="T8" fmla="*/ 36 w 257"/>
                <a:gd name="T9" fmla="*/ 112 h 237"/>
                <a:gd name="T10" fmla="*/ 58 w 257"/>
                <a:gd name="T11" fmla="*/ 135 h 237"/>
                <a:gd name="T12" fmla="*/ 86 w 257"/>
                <a:gd name="T13" fmla="*/ 161 h 237"/>
                <a:gd name="T14" fmla="*/ 122 w 257"/>
                <a:gd name="T15" fmla="*/ 184 h 237"/>
                <a:gd name="T16" fmla="*/ 163 w 257"/>
                <a:gd name="T17" fmla="*/ 203 h 237"/>
                <a:gd name="T18" fmla="*/ 216 w 257"/>
                <a:gd name="T19" fmla="*/ 222 h 237"/>
                <a:gd name="T20" fmla="*/ 276 w 257"/>
                <a:gd name="T21" fmla="*/ 237 h 237"/>
                <a:gd name="T22" fmla="*/ 340 w 257"/>
                <a:gd name="T23" fmla="*/ 250 h 237"/>
                <a:gd name="T24" fmla="*/ 419 w 257"/>
                <a:gd name="T25" fmla="*/ 261 h 237"/>
                <a:gd name="T26" fmla="*/ 505 w 257"/>
                <a:gd name="T27" fmla="*/ 267 h 237"/>
                <a:gd name="T28" fmla="*/ 604 w 257"/>
                <a:gd name="T29" fmla="*/ 271 h 237"/>
                <a:gd name="T30" fmla="*/ 705 w 257"/>
                <a:gd name="T31" fmla="*/ 270 h 237"/>
                <a:gd name="T32" fmla="*/ 825 w 257"/>
                <a:gd name="T33" fmla="*/ 265 h 237"/>
                <a:gd name="T34" fmla="*/ 720 w 257"/>
                <a:gd name="T35" fmla="*/ 259 h 237"/>
                <a:gd name="T36" fmla="*/ 625 w 257"/>
                <a:gd name="T37" fmla="*/ 251 h 237"/>
                <a:gd name="T38" fmla="*/ 546 w 257"/>
                <a:gd name="T39" fmla="*/ 242 h 237"/>
                <a:gd name="T40" fmla="*/ 475 w 257"/>
                <a:gd name="T41" fmla="*/ 233 h 237"/>
                <a:gd name="T42" fmla="*/ 411 w 257"/>
                <a:gd name="T43" fmla="*/ 221 h 237"/>
                <a:gd name="T44" fmla="*/ 360 w 257"/>
                <a:gd name="T45" fmla="*/ 208 h 237"/>
                <a:gd name="T46" fmla="*/ 312 w 257"/>
                <a:gd name="T47" fmla="*/ 193 h 237"/>
                <a:gd name="T48" fmla="*/ 269 w 257"/>
                <a:gd name="T49" fmla="*/ 177 h 237"/>
                <a:gd name="T50" fmla="*/ 229 w 257"/>
                <a:gd name="T51" fmla="*/ 161 h 237"/>
                <a:gd name="T52" fmla="*/ 197 w 257"/>
                <a:gd name="T53" fmla="*/ 142 h 237"/>
                <a:gd name="T54" fmla="*/ 169 w 257"/>
                <a:gd name="T55" fmla="*/ 123 h 237"/>
                <a:gd name="T56" fmla="*/ 139 w 257"/>
                <a:gd name="T57" fmla="*/ 100 h 237"/>
                <a:gd name="T58" fmla="*/ 106 w 257"/>
                <a:gd name="T59" fmla="*/ 78 h 237"/>
                <a:gd name="T60" fmla="*/ 74 w 257"/>
                <a:gd name="T61" fmla="*/ 55 h 237"/>
                <a:gd name="T62" fmla="*/ 37 w 257"/>
                <a:gd name="T63" fmla="*/ 2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1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255 w 124"/>
                <a:gd name="T1" fmla="*/ 0 h 110"/>
                <a:gd name="T2" fmla="*/ 408 w 124"/>
                <a:gd name="T3" fmla="*/ 129 h 110"/>
                <a:gd name="T4" fmla="*/ 396 w 124"/>
                <a:gd name="T5" fmla="*/ 128 h 110"/>
                <a:gd name="T6" fmla="*/ 352 w 124"/>
                <a:gd name="T7" fmla="*/ 125 h 110"/>
                <a:gd name="T8" fmla="*/ 294 w 124"/>
                <a:gd name="T9" fmla="*/ 121 h 110"/>
                <a:gd name="T10" fmla="*/ 225 w 124"/>
                <a:gd name="T11" fmla="*/ 119 h 110"/>
                <a:gd name="T12" fmla="*/ 148 w 124"/>
                <a:gd name="T13" fmla="*/ 116 h 110"/>
                <a:gd name="T14" fmla="*/ 84 w 124"/>
                <a:gd name="T15" fmla="*/ 117 h 110"/>
                <a:gd name="T16" fmla="*/ 30 w 124"/>
                <a:gd name="T17" fmla="*/ 122 h 110"/>
                <a:gd name="T18" fmla="*/ 0 w 124"/>
                <a:gd name="T19" fmla="*/ 131 h 110"/>
                <a:gd name="T20" fmla="*/ 12 w 124"/>
                <a:gd name="T21" fmla="*/ 117 h 110"/>
                <a:gd name="T22" fmla="*/ 27 w 124"/>
                <a:gd name="T23" fmla="*/ 106 h 110"/>
                <a:gd name="T24" fmla="*/ 54 w 124"/>
                <a:gd name="T25" fmla="*/ 98 h 110"/>
                <a:gd name="T26" fmla="*/ 84 w 124"/>
                <a:gd name="T27" fmla="*/ 91 h 110"/>
                <a:gd name="T28" fmla="*/ 119 w 124"/>
                <a:gd name="T29" fmla="*/ 86 h 110"/>
                <a:gd name="T30" fmla="*/ 154 w 124"/>
                <a:gd name="T31" fmla="*/ 85 h 110"/>
                <a:gd name="T32" fmla="*/ 193 w 124"/>
                <a:gd name="T33" fmla="*/ 85 h 110"/>
                <a:gd name="T34" fmla="*/ 237 w 124"/>
                <a:gd name="T35" fmla="*/ 89 h 110"/>
                <a:gd name="T36" fmla="*/ 240 w 124"/>
                <a:gd name="T37" fmla="*/ 85 h 110"/>
                <a:gd name="T38" fmla="*/ 230 w 124"/>
                <a:gd name="T39" fmla="*/ 68 h 110"/>
                <a:gd name="T40" fmla="*/ 220 w 124"/>
                <a:gd name="T41" fmla="*/ 46 h 110"/>
                <a:gd name="T42" fmla="*/ 215 w 124"/>
                <a:gd name="T43" fmla="*/ 35 h 110"/>
                <a:gd name="T44" fmla="*/ 207 w 124"/>
                <a:gd name="T45" fmla="*/ 35 h 110"/>
                <a:gd name="T46" fmla="*/ 199 w 124"/>
                <a:gd name="T47" fmla="*/ 33 h 110"/>
                <a:gd name="T48" fmla="*/ 193 w 124"/>
                <a:gd name="T49" fmla="*/ 30 h 110"/>
                <a:gd name="T50" fmla="*/ 189 w 124"/>
                <a:gd name="T51" fmla="*/ 27 h 110"/>
                <a:gd name="T52" fmla="*/ 189 w 124"/>
                <a:gd name="T53" fmla="*/ 23 h 110"/>
                <a:gd name="T54" fmla="*/ 193 w 124"/>
                <a:gd name="T55" fmla="*/ 18 h 110"/>
                <a:gd name="T56" fmla="*/ 218 w 124"/>
                <a:gd name="T57" fmla="*/ 8 h 110"/>
                <a:gd name="T58" fmla="*/ 25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2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6 w 109"/>
                <a:gd name="T3" fmla="*/ 1 h 156"/>
                <a:gd name="T4" fmla="*/ 58 w 109"/>
                <a:gd name="T5" fmla="*/ 5 h 156"/>
                <a:gd name="T6" fmla="*/ 121 w 109"/>
                <a:gd name="T7" fmla="*/ 12 h 156"/>
                <a:gd name="T8" fmla="*/ 192 w 109"/>
                <a:gd name="T9" fmla="*/ 28 h 156"/>
                <a:gd name="T10" fmla="*/ 259 w 109"/>
                <a:gd name="T11" fmla="*/ 48 h 156"/>
                <a:gd name="T12" fmla="*/ 317 w 109"/>
                <a:gd name="T13" fmla="*/ 79 h 156"/>
                <a:gd name="T14" fmla="*/ 353 w 109"/>
                <a:gd name="T15" fmla="*/ 120 h 156"/>
                <a:gd name="T16" fmla="*/ 360 w 109"/>
                <a:gd name="T17" fmla="*/ 172 h 156"/>
                <a:gd name="T18" fmla="*/ 349 w 109"/>
                <a:gd name="T19" fmla="*/ 172 h 156"/>
                <a:gd name="T20" fmla="*/ 329 w 109"/>
                <a:gd name="T21" fmla="*/ 172 h 156"/>
                <a:gd name="T22" fmla="*/ 307 w 109"/>
                <a:gd name="T23" fmla="*/ 172 h 156"/>
                <a:gd name="T24" fmla="*/ 287 w 109"/>
                <a:gd name="T25" fmla="*/ 170 h 156"/>
                <a:gd name="T26" fmla="*/ 267 w 109"/>
                <a:gd name="T27" fmla="*/ 169 h 156"/>
                <a:gd name="T28" fmla="*/ 245 w 109"/>
                <a:gd name="T29" fmla="*/ 166 h 156"/>
                <a:gd name="T30" fmla="*/ 218 w 109"/>
                <a:gd name="T31" fmla="*/ 161 h 156"/>
                <a:gd name="T32" fmla="*/ 192 w 109"/>
                <a:gd name="T33" fmla="*/ 155 h 156"/>
                <a:gd name="T34" fmla="*/ 174 w 109"/>
                <a:gd name="T35" fmla="*/ 138 h 156"/>
                <a:gd name="T36" fmla="*/ 174 w 109"/>
                <a:gd name="T37" fmla="*/ 123 h 156"/>
                <a:gd name="T38" fmla="*/ 186 w 109"/>
                <a:gd name="T39" fmla="*/ 107 h 156"/>
                <a:gd name="T40" fmla="*/ 197 w 109"/>
                <a:gd name="T41" fmla="*/ 88 h 156"/>
                <a:gd name="T42" fmla="*/ 186 w 109"/>
                <a:gd name="T43" fmla="*/ 70 h 156"/>
                <a:gd name="T44" fmla="*/ 160 w 109"/>
                <a:gd name="T45" fmla="*/ 47 h 156"/>
                <a:gd name="T46" fmla="*/ 104 w 109"/>
                <a:gd name="T47" fmla="*/ 27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3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04 w 46"/>
                <a:gd name="T1" fmla="*/ 0 h 94"/>
                <a:gd name="T2" fmla="*/ 66 w 46"/>
                <a:gd name="T3" fmla="*/ 42 h 94"/>
                <a:gd name="T4" fmla="*/ 49 w 46"/>
                <a:gd name="T5" fmla="*/ 70 h 94"/>
                <a:gd name="T6" fmla="*/ 36 w 46"/>
                <a:gd name="T7" fmla="*/ 91 h 94"/>
                <a:gd name="T8" fmla="*/ 0 w 46"/>
                <a:gd name="T9" fmla="*/ 106 h 94"/>
                <a:gd name="T10" fmla="*/ 40 w 46"/>
                <a:gd name="T11" fmla="*/ 100 h 94"/>
                <a:gd name="T12" fmla="*/ 77 w 46"/>
                <a:gd name="T13" fmla="*/ 92 h 94"/>
                <a:gd name="T14" fmla="*/ 105 w 46"/>
                <a:gd name="T15" fmla="*/ 77 h 94"/>
                <a:gd name="T16" fmla="*/ 132 w 46"/>
                <a:gd name="T17" fmla="*/ 65 h 94"/>
                <a:gd name="T18" fmla="*/ 150 w 46"/>
                <a:gd name="T19" fmla="*/ 49 h 94"/>
                <a:gd name="T20" fmla="*/ 152 w 46"/>
                <a:gd name="T21" fmla="*/ 34 h 94"/>
                <a:gd name="T22" fmla="*/ 140 w 46"/>
                <a:gd name="T23" fmla="*/ 15 h 94"/>
                <a:gd name="T24" fmla="*/ 104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4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0 w 54"/>
                <a:gd name="T5" fmla="*/ 3 h 40"/>
                <a:gd name="T6" fmla="*/ 41 w 54"/>
                <a:gd name="T7" fmla="*/ 8 h 40"/>
                <a:gd name="T8" fmla="*/ 65 w 54"/>
                <a:gd name="T9" fmla="*/ 12 h 40"/>
                <a:gd name="T10" fmla="*/ 92 w 54"/>
                <a:gd name="T11" fmla="*/ 15 h 40"/>
                <a:gd name="T12" fmla="*/ 121 w 54"/>
                <a:gd name="T13" fmla="*/ 17 h 40"/>
                <a:gd name="T14" fmla="*/ 144 w 54"/>
                <a:gd name="T15" fmla="*/ 18 h 40"/>
                <a:gd name="T16" fmla="*/ 171 w 54"/>
                <a:gd name="T17" fmla="*/ 16 h 40"/>
                <a:gd name="T18" fmla="*/ 169 w 54"/>
                <a:gd name="T19" fmla="*/ 29 h 40"/>
                <a:gd name="T20" fmla="*/ 159 w 54"/>
                <a:gd name="T21" fmla="*/ 37 h 40"/>
                <a:gd name="T22" fmla="*/ 140 w 54"/>
                <a:gd name="T23" fmla="*/ 42 h 40"/>
                <a:gd name="T24" fmla="*/ 116 w 54"/>
                <a:gd name="T25" fmla="*/ 44 h 40"/>
                <a:gd name="T26" fmla="*/ 87 w 54"/>
                <a:gd name="T27" fmla="*/ 43 h 40"/>
                <a:gd name="T28" fmla="*/ 59 w 54"/>
                <a:gd name="T29" fmla="*/ 36 h 40"/>
                <a:gd name="T30" fmla="*/ 31 w 54"/>
                <a:gd name="T31" fmla="*/ 24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5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6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54 w 596"/>
                <a:gd name="T1" fmla="*/ 416 h 666"/>
                <a:gd name="T2" fmla="*/ 20 w 596"/>
                <a:gd name="T3" fmla="*/ 384 h 666"/>
                <a:gd name="T4" fmla="*/ 0 w 596"/>
                <a:gd name="T5" fmla="*/ 325 h 666"/>
                <a:gd name="T6" fmla="*/ 12 w 596"/>
                <a:gd name="T7" fmla="*/ 250 h 666"/>
                <a:gd name="T8" fmla="*/ 84 w 596"/>
                <a:gd name="T9" fmla="*/ 171 h 666"/>
                <a:gd name="T10" fmla="*/ 228 w 596"/>
                <a:gd name="T11" fmla="*/ 96 h 666"/>
                <a:gd name="T12" fmla="*/ 471 w 596"/>
                <a:gd name="T13" fmla="*/ 35 h 666"/>
                <a:gd name="T14" fmla="*/ 817 w 596"/>
                <a:gd name="T15" fmla="*/ 2 h 666"/>
                <a:gd name="T16" fmla="*/ 1260 w 596"/>
                <a:gd name="T17" fmla="*/ 9 h 666"/>
                <a:gd name="T18" fmla="*/ 1603 w 596"/>
                <a:gd name="T19" fmla="*/ 76 h 666"/>
                <a:gd name="T20" fmla="*/ 1835 w 596"/>
                <a:gd name="T21" fmla="*/ 185 h 666"/>
                <a:gd name="T22" fmla="*/ 1956 w 596"/>
                <a:gd name="T23" fmla="*/ 320 h 666"/>
                <a:gd name="T24" fmla="*/ 1971 w 596"/>
                <a:gd name="T25" fmla="*/ 460 h 666"/>
                <a:gd name="T26" fmla="*/ 1876 w 596"/>
                <a:gd name="T27" fmla="*/ 591 h 666"/>
                <a:gd name="T28" fmla="*/ 1679 w 596"/>
                <a:gd name="T29" fmla="*/ 692 h 666"/>
                <a:gd name="T30" fmla="*/ 1381 w 596"/>
                <a:gd name="T31" fmla="*/ 747 h 666"/>
                <a:gd name="T32" fmla="*/ 1288 w 596"/>
                <a:gd name="T33" fmla="*/ 742 h 666"/>
                <a:gd name="T34" fmla="*/ 1461 w 596"/>
                <a:gd name="T35" fmla="*/ 695 h 666"/>
                <a:gd name="T36" fmla="*/ 1596 w 596"/>
                <a:gd name="T37" fmla="*/ 612 h 666"/>
                <a:gd name="T38" fmla="*/ 1688 w 596"/>
                <a:gd name="T39" fmla="*/ 511 h 666"/>
                <a:gd name="T40" fmla="*/ 1721 w 596"/>
                <a:gd name="T41" fmla="*/ 400 h 666"/>
                <a:gd name="T42" fmla="*/ 1701 w 596"/>
                <a:gd name="T43" fmla="*/ 290 h 666"/>
                <a:gd name="T44" fmla="*/ 1605 w 596"/>
                <a:gd name="T45" fmla="*/ 196 h 666"/>
                <a:gd name="T46" fmla="*/ 1434 w 596"/>
                <a:gd name="T47" fmla="*/ 126 h 666"/>
                <a:gd name="T48" fmla="*/ 1130 w 596"/>
                <a:gd name="T49" fmla="*/ 83 h 666"/>
                <a:gd name="T50" fmla="*/ 815 w 596"/>
                <a:gd name="T51" fmla="*/ 69 h 666"/>
                <a:gd name="T52" fmla="*/ 577 w 596"/>
                <a:gd name="T53" fmla="*/ 79 h 666"/>
                <a:gd name="T54" fmla="*/ 401 w 596"/>
                <a:gd name="T55" fmla="*/ 113 h 666"/>
                <a:gd name="T56" fmla="*/ 277 w 596"/>
                <a:gd name="T57" fmla="*/ 168 h 666"/>
                <a:gd name="T58" fmla="*/ 189 w 596"/>
                <a:gd name="T59" fmla="*/ 232 h 666"/>
                <a:gd name="T60" fmla="*/ 132 w 596"/>
                <a:gd name="T61" fmla="*/ 306 h 666"/>
                <a:gd name="T62" fmla="*/ 93 w 596"/>
                <a:gd name="T63" fmla="*/ 381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345" y="77518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063" tIns="34289" rIns="68063" bIns="3428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73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063" tIns="34289" rIns="68063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063" tIns="34289" rIns="68063" bIns="34289" numCol="1" anchor="t" anchorCtr="0" compatLnSpc="1">
            <a:prstTxWarp prst="textNoShape">
              <a:avLst/>
            </a:prstTxWarp>
          </a:bodyPr>
          <a:lstStyle>
            <a:lvl1pPr>
              <a:defRPr kumimoji="0" sz="1100"/>
            </a:lvl1pPr>
          </a:lstStyle>
          <a:p>
            <a:pPr defTabSz="67993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063" tIns="34289" rIns="68063" bIns="34289" numCol="1" anchor="t" anchorCtr="0" compatLnSpc="1">
            <a:prstTxWarp prst="textNoShape">
              <a:avLst/>
            </a:prstTxWarp>
          </a:bodyPr>
          <a:lstStyle>
            <a:lvl1pPr algn="ctr">
              <a:defRPr kumimoji="0" sz="1100"/>
            </a:lvl1pPr>
          </a:lstStyle>
          <a:p>
            <a:pPr defTabSz="67993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063" tIns="34289" rIns="68063" bIns="34289" numCol="1" anchor="t" anchorCtr="0" compatLnSpc="1">
            <a:prstTxWarp prst="textNoShape">
              <a:avLst/>
            </a:prstTxWarp>
          </a:bodyPr>
          <a:lstStyle>
            <a:lvl1pPr algn="r">
              <a:defRPr kumimoji="0" sz="1100"/>
            </a:lvl1pPr>
          </a:lstStyle>
          <a:p>
            <a:pPr defTabSz="679935" fontAlgn="base">
              <a:spcBef>
                <a:spcPct val="0"/>
              </a:spcBef>
              <a:spcAft>
                <a:spcPct val="0"/>
              </a:spcAft>
              <a:defRPr/>
            </a:pPr>
            <a:fld id="{0961175F-C5B0-405B-B55D-992B93FBE594}" type="slidenum">
              <a:rPr lang="en-US" altLang="zh-TW" smtClean="0">
                <a:solidFill>
                  <a:srgbClr val="006699"/>
                </a:solidFill>
              </a:rPr>
              <a:pPr defTabSz="67993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1" r:id="rId1"/>
    <p:sldLayoutId id="2147485352" r:id="rId2"/>
    <p:sldLayoutId id="2147485353" r:id="rId3"/>
    <p:sldLayoutId id="2147485354" r:id="rId4"/>
    <p:sldLayoutId id="2147485355" r:id="rId5"/>
    <p:sldLayoutId id="2147485356" r:id="rId6"/>
    <p:sldLayoutId id="2147485357" r:id="rId7"/>
    <p:sldLayoutId id="2147485358" r:id="rId8"/>
    <p:sldLayoutId id="2147485359" r:id="rId9"/>
    <p:sldLayoutId id="2147485360" r:id="rId10"/>
    <p:sldLayoutId id="2147485361" r:id="rId11"/>
    <p:sldLayoutId id="2147485362" r:id="rId12"/>
    <p:sldLayoutId id="2147485363" r:id="rId13"/>
    <p:sldLayoutId id="2147485364" r:id="rId14"/>
    <p:sldLayoutId id="2147485365" r:id="rId15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5pPr>
      <a:lvl6pPr marL="339797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79935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19903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59870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5104" indent="-255104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52476" indent="-212588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itchFamily="18" charset="-120"/>
        </a:defRPr>
      </a:lvl2pPr>
      <a:lvl3pPr marL="850004" indent="-170070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itchFamily="18" charset="-120"/>
        </a:defRPr>
      </a:lvl3pPr>
      <a:lvl4pPr marL="1189800" indent="-170070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itchFamily="18" charset="-120"/>
        </a:defRPr>
      </a:lvl4pPr>
      <a:lvl5pPr marL="1529735" indent="-17007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itchFamily="18" charset="-120"/>
        </a:defRPr>
      </a:lvl5pPr>
      <a:lvl6pPr marL="1869791" indent="-17007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09751" indent="-17007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49753" indent="-17007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89809" indent="-17007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799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9797" algn="l" defTabSz="6799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9935" algn="l" defTabSz="6799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9903" algn="l" defTabSz="6799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9870" algn="l" defTabSz="6799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009" algn="l" defTabSz="6799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39804" algn="l" defTabSz="6799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9602" algn="l" defTabSz="6799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19623" algn="l" defTabSz="6799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-7938" y="129"/>
            <a:ext cx="2833688" cy="5142310"/>
            <a:chOff x="-5" y="0"/>
            <a:chExt cx="1785" cy="4319"/>
          </a:xfrm>
        </p:grpSpPr>
        <p:sp>
          <p:nvSpPr>
            <p:cNvPr id="2056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2095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6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7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2058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2059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208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198 w 217"/>
                  <a:gd name="T1" fmla="*/ 910 h 210"/>
                  <a:gd name="T2" fmla="*/ 159 w 217"/>
                  <a:gd name="T3" fmla="*/ 860 h 210"/>
                  <a:gd name="T4" fmla="*/ 114 w 217"/>
                  <a:gd name="T5" fmla="*/ 785 h 210"/>
                  <a:gd name="T6" fmla="*/ 66 w 217"/>
                  <a:gd name="T7" fmla="*/ 687 h 210"/>
                  <a:gd name="T8" fmla="*/ 20 w 217"/>
                  <a:gd name="T9" fmla="*/ 584 h 210"/>
                  <a:gd name="T10" fmla="*/ 0 w 217"/>
                  <a:gd name="T11" fmla="*/ 473 h 210"/>
                  <a:gd name="T12" fmla="*/ 1 w 217"/>
                  <a:gd name="T13" fmla="*/ 354 h 210"/>
                  <a:gd name="T14" fmla="*/ 39 w 217"/>
                  <a:gd name="T15" fmla="*/ 245 h 210"/>
                  <a:gd name="T16" fmla="*/ 117 w 217"/>
                  <a:gd name="T17" fmla="*/ 154 h 210"/>
                  <a:gd name="T18" fmla="*/ 196 w 217"/>
                  <a:gd name="T19" fmla="*/ 95 h 210"/>
                  <a:gd name="T20" fmla="*/ 260 w 217"/>
                  <a:gd name="T21" fmla="*/ 52 h 210"/>
                  <a:gd name="T22" fmla="*/ 312 w 217"/>
                  <a:gd name="T23" fmla="*/ 29 h 210"/>
                  <a:gd name="T24" fmla="*/ 352 w 217"/>
                  <a:gd name="T25" fmla="*/ 20 h 210"/>
                  <a:gd name="T26" fmla="*/ 381 w 217"/>
                  <a:gd name="T27" fmla="*/ 20 h 210"/>
                  <a:gd name="T28" fmla="*/ 450 w 217"/>
                  <a:gd name="T29" fmla="*/ 0 h 210"/>
                  <a:gd name="T30" fmla="*/ 639 w 217"/>
                  <a:gd name="T31" fmla="*/ 36 h 210"/>
                  <a:gd name="T32" fmla="*/ 692 w 217"/>
                  <a:gd name="T33" fmla="*/ 52 h 210"/>
                  <a:gd name="T34" fmla="*/ 744 w 217"/>
                  <a:gd name="T35" fmla="*/ 66 h 210"/>
                  <a:gd name="T36" fmla="*/ 789 w 217"/>
                  <a:gd name="T37" fmla="*/ 81 h 210"/>
                  <a:gd name="T38" fmla="*/ 822 w 217"/>
                  <a:gd name="T39" fmla="*/ 100 h 210"/>
                  <a:gd name="T40" fmla="*/ 860 w 217"/>
                  <a:gd name="T41" fmla="*/ 117 h 210"/>
                  <a:gd name="T42" fmla="*/ 889 w 217"/>
                  <a:gd name="T43" fmla="*/ 137 h 210"/>
                  <a:gd name="T44" fmla="*/ 912 w 217"/>
                  <a:gd name="T45" fmla="*/ 164 h 210"/>
                  <a:gd name="T46" fmla="*/ 939 w 217"/>
                  <a:gd name="T47" fmla="*/ 196 h 210"/>
                  <a:gd name="T48" fmla="*/ 889 w 217"/>
                  <a:gd name="T49" fmla="*/ 175 h 210"/>
                  <a:gd name="T50" fmla="*/ 841 w 217"/>
                  <a:gd name="T51" fmla="*/ 156 h 210"/>
                  <a:gd name="T52" fmla="*/ 793 w 217"/>
                  <a:gd name="T53" fmla="*/ 144 h 210"/>
                  <a:gd name="T54" fmla="*/ 744 w 217"/>
                  <a:gd name="T55" fmla="*/ 128 h 210"/>
                  <a:gd name="T56" fmla="*/ 705 w 217"/>
                  <a:gd name="T57" fmla="*/ 117 h 210"/>
                  <a:gd name="T58" fmla="*/ 664 w 217"/>
                  <a:gd name="T59" fmla="*/ 114 h 210"/>
                  <a:gd name="T60" fmla="*/ 617 w 217"/>
                  <a:gd name="T61" fmla="*/ 107 h 210"/>
                  <a:gd name="T62" fmla="*/ 578 w 217"/>
                  <a:gd name="T63" fmla="*/ 107 h 210"/>
                  <a:gd name="T64" fmla="*/ 541 w 217"/>
                  <a:gd name="T65" fmla="*/ 107 h 210"/>
                  <a:gd name="T66" fmla="*/ 502 w 217"/>
                  <a:gd name="T67" fmla="*/ 108 h 210"/>
                  <a:gd name="T68" fmla="*/ 462 w 217"/>
                  <a:gd name="T69" fmla="*/ 117 h 210"/>
                  <a:gd name="T70" fmla="*/ 428 w 217"/>
                  <a:gd name="T71" fmla="*/ 127 h 210"/>
                  <a:gd name="T72" fmla="*/ 394 w 217"/>
                  <a:gd name="T73" fmla="*/ 144 h 210"/>
                  <a:gd name="T74" fmla="*/ 353 w 217"/>
                  <a:gd name="T75" fmla="*/ 156 h 210"/>
                  <a:gd name="T76" fmla="*/ 320 w 217"/>
                  <a:gd name="T77" fmla="*/ 177 h 210"/>
                  <a:gd name="T78" fmla="*/ 286 w 217"/>
                  <a:gd name="T79" fmla="*/ 198 h 210"/>
                  <a:gd name="T80" fmla="*/ 225 w 217"/>
                  <a:gd name="T81" fmla="*/ 264 h 210"/>
                  <a:gd name="T82" fmla="*/ 183 w 217"/>
                  <a:gd name="T83" fmla="*/ 346 h 210"/>
                  <a:gd name="T84" fmla="*/ 159 w 217"/>
                  <a:gd name="T85" fmla="*/ 447 h 210"/>
                  <a:gd name="T86" fmla="*/ 150 w 217"/>
                  <a:gd name="T87" fmla="*/ 547 h 210"/>
                  <a:gd name="T88" fmla="*/ 150 w 217"/>
                  <a:gd name="T89" fmla="*/ 657 h 210"/>
                  <a:gd name="T90" fmla="*/ 164 w 217"/>
                  <a:gd name="T91" fmla="*/ 753 h 210"/>
                  <a:gd name="T92" fmla="*/ 177 w 217"/>
                  <a:gd name="T93" fmla="*/ 841 h 210"/>
                  <a:gd name="T94" fmla="*/ 198 w 217"/>
                  <a:gd name="T95" fmla="*/ 910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468 w 182"/>
                  <a:gd name="T1" fmla="*/ 0 h 213"/>
                  <a:gd name="T2" fmla="*/ 481 w 182"/>
                  <a:gd name="T3" fmla="*/ 9 h 213"/>
                  <a:gd name="T4" fmla="*/ 508 w 182"/>
                  <a:gd name="T5" fmla="*/ 36 h 213"/>
                  <a:gd name="T6" fmla="*/ 546 w 182"/>
                  <a:gd name="T7" fmla="*/ 80 h 213"/>
                  <a:gd name="T8" fmla="*/ 589 w 182"/>
                  <a:gd name="T9" fmla="*/ 145 h 213"/>
                  <a:gd name="T10" fmla="*/ 623 w 182"/>
                  <a:gd name="T11" fmla="*/ 226 h 213"/>
                  <a:gd name="T12" fmla="*/ 645 w 182"/>
                  <a:gd name="T13" fmla="*/ 333 h 213"/>
                  <a:gd name="T14" fmla="*/ 645 w 182"/>
                  <a:gd name="T15" fmla="*/ 460 h 213"/>
                  <a:gd name="T16" fmla="*/ 618 w 182"/>
                  <a:gd name="T17" fmla="*/ 609 h 213"/>
                  <a:gd name="T18" fmla="*/ 603 w 182"/>
                  <a:gd name="T19" fmla="*/ 651 h 213"/>
                  <a:gd name="T20" fmla="*/ 584 w 182"/>
                  <a:gd name="T21" fmla="*/ 685 h 213"/>
                  <a:gd name="T22" fmla="*/ 564 w 182"/>
                  <a:gd name="T23" fmla="*/ 723 h 213"/>
                  <a:gd name="T24" fmla="*/ 537 w 182"/>
                  <a:gd name="T25" fmla="*/ 756 h 213"/>
                  <a:gd name="T26" fmla="*/ 501 w 182"/>
                  <a:gd name="T27" fmla="*/ 787 h 213"/>
                  <a:gd name="T28" fmla="*/ 471 w 182"/>
                  <a:gd name="T29" fmla="*/ 811 h 213"/>
                  <a:gd name="T30" fmla="*/ 439 w 182"/>
                  <a:gd name="T31" fmla="*/ 834 h 213"/>
                  <a:gd name="T32" fmla="*/ 394 w 182"/>
                  <a:gd name="T33" fmla="*/ 853 h 213"/>
                  <a:gd name="T34" fmla="*/ 353 w 182"/>
                  <a:gd name="T35" fmla="*/ 862 h 213"/>
                  <a:gd name="T36" fmla="*/ 311 w 182"/>
                  <a:gd name="T37" fmla="*/ 873 h 213"/>
                  <a:gd name="T38" fmla="*/ 263 w 182"/>
                  <a:gd name="T39" fmla="*/ 881 h 213"/>
                  <a:gd name="T40" fmla="*/ 212 w 182"/>
                  <a:gd name="T41" fmla="*/ 881 h 213"/>
                  <a:gd name="T42" fmla="*/ 157 w 182"/>
                  <a:gd name="T43" fmla="*/ 873 h 213"/>
                  <a:gd name="T44" fmla="*/ 108 w 182"/>
                  <a:gd name="T45" fmla="*/ 862 h 213"/>
                  <a:gd name="T46" fmla="*/ 50 w 182"/>
                  <a:gd name="T47" fmla="*/ 843 h 213"/>
                  <a:gd name="T48" fmla="*/ 0 w 182"/>
                  <a:gd name="T49" fmla="*/ 821 h 213"/>
                  <a:gd name="T50" fmla="*/ 48 w 182"/>
                  <a:gd name="T51" fmla="*/ 853 h 213"/>
                  <a:gd name="T52" fmla="*/ 95 w 182"/>
                  <a:gd name="T53" fmla="*/ 873 h 213"/>
                  <a:gd name="T54" fmla="*/ 143 w 182"/>
                  <a:gd name="T55" fmla="*/ 895 h 213"/>
                  <a:gd name="T56" fmla="*/ 184 w 182"/>
                  <a:gd name="T57" fmla="*/ 910 h 213"/>
                  <a:gd name="T58" fmla="*/ 226 w 182"/>
                  <a:gd name="T59" fmla="*/ 923 h 213"/>
                  <a:gd name="T60" fmla="*/ 272 w 182"/>
                  <a:gd name="T61" fmla="*/ 928 h 213"/>
                  <a:gd name="T62" fmla="*/ 312 w 182"/>
                  <a:gd name="T63" fmla="*/ 930 h 213"/>
                  <a:gd name="T64" fmla="*/ 354 w 182"/>
                  <a:gd name="T65" fmla="*/ 930 h 213"/>
                  <a:gd name="T66" fmla="*/ 392 w 182"/>
                  <a:gd name="T67" fmla="*/ 928 h 213"/>
                  <a:gd name="T68" fmla="*/ 429 w 182"/>
                  <a:gd name="T69" fmla="*/ 920 h 213"/>
                  <a:gd name="T70" fmla="*/ 462 w 182"/>
                  <a:gd name="T71" fmla="*/ 910 h 213"/>
                  <a:gd name="T72" fmla="*/ 497 w 182"/>
                  <a:gd name="T73" fmla="*/ 901 h 213"/>
                  <a:gd name="T74" fmla="*/ 528 w 182"/>
                  <a:gd name="T75" fmla="*/ 889 h 213"/>
                  <a:gd name="T76" fmla="*/ 557 w 182"/>
                  <a:gd name="T77" fmla="*/ 870 h 213"/>
                  <a:gd name="T78" fmla="*/ 584 w 182"/>
                  <a:gd name="T79" fmla="*/ 853 h 213"/>
                  <a:gd name="T80" fmla="*/ 609 w 182"/>
                  <a:gd name="T81" fmla="*/ 834 h 213"/>
                  <a:gd name="T82" fmla="*/ 678 w 182"/>
                  <a:gd name="T83" fmla="*/ 768 h 213"/>
                  <a:gd name="T84" fmla="*/ 726 w 182"/>
                  <a:gd name="T85" fmla="*/ 704 h 213"/>
                  <a:gd name="T86" fmla="*/ 754 w 182"/>
                  <a:gd name="T87" fmla="*/ 629 h 213"/>
                  <a:gd name="T88" fmla="*/ 769 w 182"/>
                  <a:gd name="T89" fmla="*/ 561 h 213"/>
                  <a:gd name="T90" fmla="*/ 779 w 182"/>
                  <a:gd name="T91" fmla="*/ 487 h 213"/>
                  <a:gd name="T92" fmla="*/ 779 w 182"/>
                  <a:gd name="T93" fmla="*/ 414 h 213"/>
                  <a:gd name="T94" fmla="*/ 782 w 182"/>
                  <a:gd name="T95" fmla="*/ 346 h 213"/>
                  <a:gd name="T96" fmla="*/ 741 w 182"/>
                  <a:gd name="T97" fmla="*/ 202 h 213"/>
                  <a:gd name="T98" fmla="*/ 671 w 182"/>
                  <a:gd name="T99" fmla="*/ 90 h 213"/>
                  <a:gd name="T100" fmla="*/ 646 w 182"/>
                  <a:gd name="T101" fmla="*/ 80 h 213"/>
                  <a:gd name="T102" fmla="*/ 632 w 182"/>
                  <a:gd name="T103" fmla="*/ 67 h 213"/>
                  <a:gd name="T104" fmla="*/ 609 w 182"/>
                  <a:gd name="T105" fmla="*/ 56 h 213"/>
                  <a:gd name="T106" fmla="*/ 593 w 182"/>
                  <a:gd name="T107" fmla="*/ 48 h 213"/>
                  <a:gd name="T108" fmla="*/ 567 w 182"/>
                  <a:gd name="T109" fmla="*/ 39 h 213"/>
                  <a:gd name="T110" fmla="*/ 541 w 182"/>
                  <a:gd name="T111" fmla="*/ 27 h 213"/>
                  <a:gd name="T112" fmla="*/ 510 w 182"/>
                  <a:gd name="T113" fmla="*/ 13 h 213"/>
                  <a:gd name="T114" fmla="*/ 468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26 w 128"/>
                  <a:gd name="T1" fmla="*/ 0 h 217"/>
                  <a:gd name="T2" fmla="*/ 29 w 128"/>
                  <a:gd name="T3" fmla="*/ 2 h 217"/>
                  <a:gd name="T4" fmla="*/ 32 w 128"/>
                  <a:gd name="T5" fmla="*/ 7 h 217"/>
                  <a:gd name="T6" fmla="*/ 34 w 128"/>
                  <a:gd name="T7" fmla="*/ 14 h 217"/>
                  <a:gd name="T8" fmla="*/ 36 w 128"/>
                  <a:gd name="T9" fmla="*/ 21 h 217"/>
                  <a:gd name="T10" fmla="*/ 36 w 128"/>
                  <a:gd name="T11" fmla="*/ 30 h 217"/>
                  <a:gd name="T12" fmla="*/ 32 w 128"/>
                  <a:gd name="T13" fmla="*/ 39 h 217"/>
                  <a:gd name="T14" fmla="*/ 26 w 128"/>
                  <a:gd name="T15" fmla="*/ 48 h 217"/>
                  <a:gd name="T16" fmla="*/ 17 w 128"/>
                  <a:gd name="T17" fmla="*/ 58 h 217"/>
                  <a:gd name="T18" fmla="*/ 14 w 128"/>
                  <a:gd name="T19" fmla="*/ 57 h 217"/>
                  <a:gd name="T20" fmla="*/ 11 w 128"/>
                  <a:gd name="T21" fmla="*/ 56 h 217"/>
                  <a:gd name="T22" fmla="*/ 7 w 128"/>
                  <a:gd name="T23" fmla="*/ 55 h 217"/>
                  <a:gd name="T24" fmla="*/ 5 w 128"/>
                  <a:gd name="T25" fmla="*/ 54 h 217"/>
                  <a:gd name="T26" fmla="*/ 2 w 128"/>
                  <a:gd name="T27" fmla="*/ 52 h 217"/>
                  <a:gd name="T28" fmla="*/ 1 w 128"/>
                  <a:gd name="T29" fmla="*/ 50 h 217"/>
                  <a:gd name="T30" fmla="*/ 0 w 128"/>
                  <a:gd name="T31" fmla="*/ 49 h 217"/>
                  <a:gd name="T32" fmla="*/ 1 w 128"/>
                  <a:gd name="T33" fmla="*/ 47 h 217"/>
                  <a:gd name="T34" fmla="*/ 4 w 128"/>
                  <a:gd name="T35" fmla="*/ 45 h 217"/>
                  <a:gd name="T36" fmla="*/ 8 w 128"/>
                  <a:gd name="T37" fmla="*/ 43 h 217"/>
                  <a:gd name="T38" fmla="*/ 12 w 128"/>
                  <a:gd name="T39" fmla="*/ 40 h 217"/>
                  <a:gd name="T40" fmla="*/ 17 w 128"/>
                  <a:gd name="T41" fmla="*/ 36 h 217"/>
                  <a:gd name="T42" fmla="*/ 22 w 128"/>
                  <a:gd name="T43" fmla="*/ 30 h 217"/>
                  <a:gd name="T44" fmla="*/ 25 w 128"/>
                  <a:gd name="T45" fmla="*/ 22 h 217"/>
                  <a:gd name="T46" fmla="*/ 27 w 128"/>
                  <a:gd name="T47" fmla="*/ 12 h 217"/>
                  <a:gd name="T48" fmla="*/ 26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20 w 117"/>
                  <a:gd name="T1" fmla="*/ 0 h 132"/>
                  <a:gd name="T2" fmla="*/ 0 w 117"/>
                  <a:gd name="T3" fmla="*/ 6 h 132"/>
                  <a:gd name="T4" fmla="*/ 1 w 117"/>
                  <a:gd name="T5" fmla="*/ 6 h 132"/>
                  <a:gd name="T6" fmla="*/ 4 w 117"/>
                  <a:gd name="T7" fmla="*/ 7 h 132"/>
                  <a:gd name="T8" fmla="*/ 8 w 117"/>
                  <a:gd name="T9" fmla="*/ 9 h 132"/>
                  <a:gd name="T10" fmla="*/ 12 w 117"/>
                  <a:gd name="T11" fmla="*/ 11 h 132"/>
                  <a:gd name="T12" fmla="*/ 18 w 117"/>
                  <a:gd name="T13" fmla="*/ 16 h 132"/>
                  <a:gd name="T14" fmla="*/ 23 w 117"/>
                  <a:gd name="T15" fmla="*/ 19 h 132"/>
                  <a:gd name="T16" fmla="*/ 28 w 117"/>
                  <a:gd name="T17" fmla="*/ 25 h 132"/>
                  <a:gd name="T18" fmla="*/ 32 w 117"/>
                  <a:gd name="T19" fmla="*/ 33 h 132"/>
                  <a:gd name="T20" fmla="*/ 33 w 117"/>
                  <a:gd name="T21" fmla="*/ 30 h 132"/>
                  <a:gd name="T22" fmla="*/ 32 w 117"/>
                  <a:gd name="T23" fmla="*/ 26 h 132"/>
                  <a:gd name="T24" fmla="*/ 30 w 117"/>
                  <a:gd name="T25" fmla="*/ 22 h 132"/>
                  <a:gd name="T26" fmla="*/ 28 w 117"/>
                  <a:gd name="T27" fmla="*/ 18 h 132"/>
                  <a:gd name="T28" fmla="*/ 25 w 117"/>
                  <a:gd name="T29" fmla="*/ 14 h 132"/>
                  <a:gd name="T30" fmla="*/ 22 w 117"/>
                  <a:gd name="T31" fmla="*/ 11 h 132"/>
                  <a:gd name="T32" fmla="*/ 19 w 117"/>
                  <a:gd name="T33" fmla="*/ 9 h 132"/>
                  <a:gd name="T34" fmla="*/ 17 w 117"/>
                  <a:gd name="T35" fmla="*/ 8 h 132"/>
                  <a:gd name="T36" fmla="*/ 19 w 117"/>
                  <a:gd name="T37" fmla="*/ 7 h 132"/>
                  <a:gd name="T38" fmla="*/ 22 w 117"/>
                  <a:gd name="T39" fmla="*/ 7 h 132"/>
                  <a:gd name="T40" fmla="*/ 25 w 117"/>
                  <a:gd name="T41" fmla="*/ 6 h 132"/>
                  <a:gd name="T42" fmla="*/ 28 w 117"/>
                  <a:gd name="T43" fmla="*/ 6 h 132"/>
                  <a:gd name="T44" fmla="*/ 29 w 117"/>
                  <a:gd name="T45" fmla="*/ 6 h 132"/>
                  <a:gd name="T46" fmla="*/ 30 w 117"/>
                  <a:gd name="T47" fmla="*/ 6 h 132"/>
                  <a:gd name="T48" fmla="*/ 32 w 117"/>
                  <a:gd name="T49" fmla="*/ 6 h 132"/>
                  <a:gd name="T50" fmla="*/ 32 w 117"/>
                  <a:gd name="T51" fmla="*/ 6 h 132"/>
                  <a:gd name="T52" fmla="*/ 20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8 w 29"/>
                  <a:gd name="T1" fmla="*/ 0 h 77"/>
                  <a:gd name="T2" fmla="*/ 7 w 29"/>
                  <a:gd name="T3" fmla="*/ 0 h 77"/>
                  <a:gd name="T4" fmla="*/ 5 w 29"/>
                  <a:gd name="T5" fmla="*/ 1 h 77"/>
                  <a:gd name="T6" fmla="*/ 3 w 29"/>
                  <a:gd name="T7" fmla="*/ 2 h 77"/>
                  <a:gd name="T8" fmla="*/ 1 w 29"/>
                  <a:gd name="T9" fmla="*/ 5 h 77"/>
                  <a:gd name="T10" fmla="*/ 1 w 29"/>
                  <a:gd name="T11" fmla="*/ 8 h 77"/>
                  <a:gd name="T12" fmla="*/ 0 w 29"/>
                  <a:gd name="T13" fmla="*/ 11 h 77"/>
                  <a:gd name="T14" fmla="*/ 1 w 29"/>
                  <a:gd name="T15" fmla="*/ 16 h 77"/>
                  <a:gd name="T16" fmla="*/ 3 w 29"/>
                  <a:gd name="T17" fmla="*/ 20 h 77"/>
                  <a:gd name="T18" fmla="*/ 4 w 29"/>
                  <a:gd name="T19" fmla="*/ 14 h 77"/>
                  <a:gd name="T20" fmla="*/ 5 w 29"/>
                  <a:gd name="T21" fmla="*/ 10 h 77"/>
                  <a:gd name="T22" fmla="*/ 7 w 29"/>
                  <a:gd name="T23" fmla="*/ 6 h 77"/>
                  <a:gd name="T24" fmla="*/ 8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grpSp>
            <p:nvGrpSpPr>
              <p:cNvPr id="2091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209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3 w 207"/>
                    <a:gd name="T1" fmla="*/ 10 h 564"/>
                    <a:gd name="T2" fmla="*/ 1 w 207"/>
                    <a:gd name="T3" fmla="*/ 17 h 564"/>
                    <a:gd name="T4" fmla="*/ 1 w 207"/>
                    <a:gd name="T5" fmla="*/ 23 h 564"/>
                    <a:gd name="T6" fmla="*/ 0 w 207"/>
                    <a:gd name="T7" fmla="*/ 28 h 564"/>
                    <a:gd name="T8" fmla="*/ 0 w 207"/>
                    <a:gd name="T9" fmla="*/ 35 h 564"/>
                    <a:gd name="T10" fmla="*/ 1 w 207"/>
                    <a:gd name="T11" fmla="*/ 41 h 564"/>
                    <a:gd name="T12" fmla="*/ 1 w 207"/>
                    <a:gd name="T13" fmla="*/ 48 h 564"/>
                    <a:gd name="T14" fmla="*/ 4 w 207"/>
                    <a:gd name="T15" fmla="*/ 57 h 564"/>
                    <a:gd name="T16" fmla="*/ 7 w 207"/>
                    <a:gd name="T17" fmla="*/ 66 h 564"/>
                    <a:gd name="T18" fmla="*/ 10 w 207"/>
                    <a:gd name="T19" fmla="*/ 75 h 564"/>
                    <a:gd name="T20" fmla="*/ 14 w 207"/>
                    <a:gd name="T21" fmla="*/ 83 h 564"/>
                    <a:gd name="T22" fmla="*/ 19 w 207"/>
                    <a:gd name="T23" fmla="*/ 93 h 564"/>
                    <a:gd name="T24" fmla="*/ 24 w 207"/>
                    <a:gd name="T25" fmla="*/ 102 h 564"/>
                    <a:gd name="T26" fmla="*/ 30 w 207"/>
                    <a:gd name="T27" fmla="*/ 111 h 564"/>
                    <a:gd name="T28" fmla="*/ 36 w 207"/>
                    <a:gd name="T29" fmla="*/ 118 h 564"/>
                    <a:gd name="T30" fmla="*/ 41 w 207"/>
                    <a:gd name="T31" fmla="*/ 124 h 564"/>
                    <a:gd name="T32" fmla="*/ 47 w 207"/>
                    <a:gd name="T33" fmla="*/ 129 h 564"/>
                    <a:gd name="T34" fmla="*/ 37 w 207"/>
                    <a:gd name="T35" fmla="*/ 114 h 564"/>
                    <a:gd name="T36" fmla="*/ 29 w 207"/>
                    <a:gd name="T37" fmla="*/ 102 h 564"/>
                    <a:gd name="T38" fmla="*/ 23 w 207"/>
                    <a:gd name="T39" fmla="*/ 93 h 564"/>
                    <a:gd name="T40" fmla="*/ 19 w 207"/>
                    <a:gd name="T41" fmla="*/ 84 h 564"/>
                    <a:gd name="T42" fmla="*/ 17 w 207"/>
                    <a:gd name="T43" fmla="*/ 77 h 564"/>
                    <a:gd name="T44" fmla="*/ 15 w 207"/>
                    <a:gd name="T45" fmla="*/ 71 h 564"/>
                    <a:gd name="T46" fmla="*/ 15 w 207"/>
                    <a:gd name="T47" fmla="*/ 65 h 564"/>
                    <a:gd name="T48" fmla="*/ 13 w 207"/>
                    <a:gd name="T49" fmla="*/ 59 h 564"/>
                    <a:gd name="T50" fmla="*/ 10 w 207"/>
                    <a:gd name="T51" fmla="*/ 47 h 564"/>
                    <a:gd name="T52" fmla="*/ 9 w 207"/>
                    <a:gd name="T53" fmla="*/ 32 h 564"/>
                    <a:gd name="T54" fmla="*/ 10 w 207"/>
                    <a:gd name="T55" fmla="*/ 16 h 564"/>
                    <a:gd name="T56" fmla="*/ 12 w 207"/>
                    <a:gd name="T57" fmla="*/ 0 h 564"/>
                    <a:gd name="T58" fmla="*/ 3 w 207"/>
                    <a:gd name="T59" fmla="*/ 1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0377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09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4 h 232"/>
                    <a:gd name="T2" fmla="*/ 4 w 47"/>
                    <a:gd name="T3" fmla="*/ 12 h 232"/>
                    <a:gd name="T4" fmla="*/ 6 w 47"/>
                    <a:gd name="T5" fmla="*/ 23 h 232"/>
                    <a:gd name="T6" fmla="*/ 6 w 47"/>
                    <a:gd name="T7" fmla="*/ 36 h 232"/>
                    <a:gd name="T8" fmla="*/ 4 w 47"/>
                    <a:gd name="T9" fmla="*/ 52 h 232"/>
                    <a:gd name="T10" fmla="*/ 11 w 47"/>
                    <a:gd name="T11" fmla="*/ 49 h 232"/>
                    <a:gd name="T12" fmla="*/ 11 w 47"/>
                    <a:gd name="T13" fmla="*/ 41 h 232"/>
                    <a:gd name="T14" fmla="*/ 11 w 47"/>
                    <a:gd name="T15" fmla="*/ 32 h 232"/>
                    <a:gd name="T16" fmla="*/ 11 w 47"/>
                    <a:gd name="T17" fmla="*/ 23 h 232"/>
                    <a:gd name="T18" fmla="*/ 10 w 47"/>
                    <a:gd name="T19" fmla="*/ 16 h 232"/>
                    <a:gd name="T20" fmla="*/ 9 w 47"/>
                    <a:gd name="T21" fmla="*/ 12 h 232"/>
                    <a:gd name="T22" fmla="*/ 7 w 47"/>
                    <a:gd name="T23" fmla="*/ 8 h 232"/>
                    <a:gd name="T24" fmla="*/ 6 w 47"/>
                    <a:gd name="T25" fmla="*/ 4 h 232"/>
                    <a:gd name="T26" fmla="*/ 3 w 47"/>
                    <a:gd name="T27" fmla="*/ 0 h 232"/>
                    <a:gd name="T28" fmla="*/ 0 w 47"/>
                    <a:gd name="T29" fmla="*/ 4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0377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09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9 w 87"/>
                    <a:gd name="T1" fmla="*/ 5 h 40"/>
                    <a:gd name="T2" fmla="*/ 18 w 87"/>
                    <a:gd name="T3" fmla="*/ 3 h 40"/>
                    <a:gd name="T4" fmla="*/ 15 w 87"/>
                    <a:gd name="T5" fmla="*/ 2 h 40"/>
                    <a:gd name="T6" fmla="*/ 13 w 87"/>
                    <a:gd name="T7" fmla="*/ 1 h 40"/>
                    <a:gd name="T8" fmla="*/ 10 w 87"/>
                    <a:gd name="T9" fmla="*/ 1 h 40"/>
                    <a:gd name="T10" fmla="*/ 8 w 87"/>
                    <a:gd name="T11" fmla="*/ 1 h 40"/>
                    <a:gd name="T12" fmla="*/ 6 w 87"/>
                    <a:gd name="T13" fmla="*/ 1 h 40"/>
                    <a:gd name="T14" fmla="*/ 3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3 w 87"/>
                    <a:gd name="T21" fmla="*/ 2 h 40"/>
                    <a:gd name="T22" fmla="*/ 5 w 87"/>
                    <a:gd name="T23" fmla="*/ 3 h 40"/>
                    <a:gd name="T24" fmla="*/ 8 w 87"/>
                    <a:gd name="T25" fmla="*/ 3 h 40"/>
                    <a:gd name="T26" fmla="*/ 10 w 87"/>
                    <a:gd name="T27" fmla="*/ 5 h 40"/>
                    <a:gd name="T28" fmla="*/ 12 w 87"/>
                    <a:gd name="T29" fmla="*/ 5 h 40"/>
                    <a:gd name="T30" fmla="*/ 14 w 87"/>
                    <a:gd name="T31" fmla="*/ 7 h 40"/>
                    <a:gd name="T32" fmla="*/ 17 w 87"/>
                    <a:gd name="T33" fmla="*/ 8 h 40"/>
                    <a:gd name="T34" fmla="*/ 19 w 87"/>
                    <a:gd name="T35" fmla="*/ 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0377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</p:grpSp>
        </p:grpSp>
        <p:grpSp>
          <p:nvGrpSpPr>
            <p:cNvPr id="2060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2083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4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5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2061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208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2062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2077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78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79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2063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4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0 w 109"/>
                <a:gd name="T3" fmla="*/ 1 h 156"/>
                <a:gd name="T4" fmla="*/ 40 w 109"/>
                <a:gd name="T5" fmla="*/ 5 h 156"/>
                <a:gd name="T6" fmla="*/ 79 w 109"/>
                <a:gd name="T7" fmla="*/ 16 h 156"/>
                <a:gd name="T8" fmla="*/ 125 w 109"/>
                <a:gd name="T9" fmla="*/ 32 h 156"/>
                <a:gd name="T10" fmla="*/ 167 w 109"/>
                <a:gd name="T11" fmla="*/ 58 h 156"/>
                <a:gd name="T12" fmla="*/ 206 w 109"/>
                <a:gd name="T13" fmla="*/ 93 h 156"/>
                <a:gd name="T14" fmla="*/ 230 w 109"/>
                <a:gd name="T15" fmla="*/ 142 h 156"/>
                <a:gd name="T16" fmla="*/ 235 w 109"/>
                <a:gd name="T17" fmla="*/ 206 h 156"/>
                <a:gd name="T18" fmla="*/ 225 w 109"/>
                <a:gd name="T19" fmla="*/ 206 h 156"/>
                <a:gd name="T20" fmla="*/ 213 w 109"/>
                <a:gd name="T21" fmla="*/ 206 h 156"/>
                <a:gd name="T22" fmla="*/ 201 w 109"/>
                <a:gd name="T23" fmla="*/ 206 h 156"/>
                <a:gd name="T24" fmla="*/ 186 w 109"/>
                <a:gd name="T25" fmla="*/ 202 h 156"/>
                <a:gd name="T26" fmla="*/ 174 w 109"/>
                <a:gd name="T27" fmla="*/ 201 h 156"/>
                <a:gd name="T28" fmla="*/ 160 w 109"/>
                <a:gd name="T29" fmla="*/ 197 h 156"/>
                <a:gd name="T30" fmla="*/ 142 w 109"/>
                <a:gd name="T31" fmla="*/ 191 h 156"/>
                <a:gd name="T32" fmla="*/ 125 w 109"/>
                <a:gd name="T33" fmla="*/ 183 h 156"/>
                <a:gd name="T34" fmla="*/ 114 w 109"/>
                <a:gd name="T35" fmla="*/ 166 h 156"/>
                <a:gd name="T36" fmla="*/ 114 w 109"/>
                <a:gd name="T37" fmla="*/ 146 h 156"/>
                <a:gd name="T38" fmla="*/ 120 w 109"/>
                <a:gd name="T39" fmla="*/ 126 h 156"/>
                <a:gd name="T40" fmla="*/ 126 w 109"/>
                <a:gd name="T41" fmla="*/ 105 h 156"/>
                <a:gd name="T42" fmla="*/ 120 w 109"/>
                <a:gd name="T43" fmla="*/ 81 h 156"/>
                <a:gd name="T44" fmla="*/ 103 w 109"/>
                <a:gd name="T45" fmla="*/ 56 h 156"/>
                <a:gd name="T46" fmla="*/ 68 w 109"/>
                <a:gd name="T47" fmla="*/ 31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5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3 w 54"/>
                <a:gd name="T5" fmla="*/ 3 h 40"/>
                <a:gd name="T6" fmla="*/ 29 w 54"/>
                <a:gd name="T7" fmla="*/ 12 h 40"/>
                <a:gd name="T8" fmla="*/ 48 w 54"/>
                <a:gd name="T9" fmla="*/ 16 h 40"/>
                <a:gd name="T10" fmla="*/ 65 w 54"/>
                <a:gd name="T11" fmla="*/ 19 h 40"/>
                <a:gd name="T12" fmla="*/ 83 w 54"/>
                <a:gd name="T13" fmla="*/ 22 h 40"/>
                <a:gd name="T14" fmla="*/ 101 w 54"/>
                <a:gd name="T15" fmla="*/ 24 h 40"/>
                <a:gd name="T16" fmla="*/ 121 w 54"/>
                <a:gd name="T17" fmla="*/ 20 h 40"/>
                <a:gd name="T18" fmla="*/ 119 w 54"/>
                <a:gd name="T19" fmla="*/ 33 h 40"/>
                <a:gd name="T20" fmla="*/ 112 w 54"/>
                <a:gd name="T21" fmla="*/ 44 h 40"/>
                <a:gd name="T22" fmla="*/ 99 w 54"/>
                <a:gd name="T23" fmla="*/ 51 h 40"/>
                <a:gd name="T24" fmla="*/ 82 w 54"/>
                <a:gd name="T25" fmla="*/ 53 h 40"/>
                <a:gd name="T26" fmla="*/ 62 w 54"/>
                <a:gd name="T27" fmla="*/ 52 h 40"/>
                <a:gd name="T28" fmla="*/ 42 w 54"/>
                <a:gd name="T29" fmla="*/ 43 h 40"/>
                <a:gd name="T30" fmla="*/ 22 w 54"/>
                <a:gd name="T31" fmla="*/ 28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6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7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8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9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0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9 h 237"/>
                <a:gd name="T4" fmla="*/ 9 w 257"/>
                <a:gd name="T5" fmla="*/ 58 h 237"/>
                <a:gd name="T6" fmla="*/ 20 w 257"/>
                <a:gd name="T7" fmla="*/ 87 h 237"/>
                <a:gd name="T8" fmla="*/ 36 w 257"/>
                <a:gd name="T9" fmla="*/ 112 h 237"/>
                <a:gd name="T10" fmla="*/ 58 w 257"/>
                <a:gd name="T11" fmla="*/ 135 h 237"/>
                <a:gd name="T12" fmla="*/ 86 w 257"/>
                <a:gd name="T13" fmla="*/ 161 h 237"/>
                <a:gd name="T14" fmla="*/ 122 w 257"/>
                <a:gd name="T15" fmla="*/ 184 h 237"/>
                <a:gd name="T16" fmla="*/ 163 w 257"/>
                <a:gd name="T17" fmla="*/ 203 h 237"/>
                <a:gd name="T18" fmla="*/ 216 w 257"/>
                <a:gd name="T19" fmla="*/ 222 h 237"/>
                <a:gd name="T20" fmla="*/ 276 w 257"/>
                <a:gd name="T21" fmla="*/ 237 h 237"/>
                <a:gd name="T22" fmla="*/ 340 w 257"/>
                <a:gd name="T23" fmla="*/ 250 h 237"/>
                <a:gd name="T24" fmla="*/ 419 w 257"/>
                <a:gd name="T25" fmla="*/ 261 h 237"/>
                <a:gd name="T26" fmla="*/ 505 w 257"/>
                <a:gd name="T27" fmla="*/ 267 h 237"/>
                <a:gd name="T28" fmla="*/ 604 w 257"/>
                <a:gd name="T29" fmla="*/ 271 h 237"/>
                <a:gd name="T30" fmla="*/ 705 w 257"/>
                <a:gd name="T31" fmla="*/ 270 h 237"/>
                <a:gd name="T32" fmla="*/ 825 w 257"/>
                <a:gd name="T33" fmla="*/ 265 h 237"/>
                <a:gd name="T34" fmla="*/ 720 w 257"/>
                <a:gd name="T35" fmla="*/ 259 h 237"/>
                <a:gd name="T36" fmla="*/ 625 w 257"/>
                <a:gd name="T37" fmla="*/ 251 h 237"/>
                <a:gd name="T38" fmla="*/ 546 w 257"/>
                <a:gd name="T39" fmla="*/ 242 h 237"/>
                <a:gd name="T40" fmla="*/ 475 w 257"/>
                <a:gd name="T41" fmla="*/ 233 h 237"/>
                <a:gd name="T42" fmla="*/ 411 w 257"/>
                <a:gd name="T43" fmla="*/ 221 h 237"/>
                <a:gd name="T44" fmla="*/ 360 w 257"/>
                <a:gd name="T45" fmla="*/ 208 h 237"/>
                <a:gd name="T46" fmla="*/ 312 w 257"/>
                <a:gd name="T47" fmla="*/ 193 h 237"/>
                <a:gd name="T48" fmla="*/ 269 w 257"/>
                <a:gd name="T49" fmla="*/ 177 h 237"/>
                <a:gd name="T50" fmla="*/ 229 w 257"/>
                <a:gd name="T51" fmla="*/ 161 h 237"/>
                <a:gd name="T52" fmla="*/ 197 w 257"/>
                <a:gd name="T53" fmla="*/ 142 h 237"/>
                <a:gd name="T54" fmla="*/ 169 w 257"/>
                <a:gd name="T55" fmla="*/ 123 h 237"/>
                <a:gd name="T56" fmla="*/ 139 w 257"/>
                <a:gd name="T57" fmla="*/ 100 h 237"/>
                <a:gd name="T58" fmla="*/ 106 w 257"/>
                <a:gd name="T59" fmla="*/ 78 h 237"/>
                <a:gd name="T60" fmla="*/ 74 w 257"/>
                <a:gd name="T61" fmla="*/ 55 h 237"/>
                <a:gd name="T62" fmla="*/ 37 w 257"/>
                <a:gd name="T63" fmla="*/ 2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1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255 w 124"/>
                <a:gd name="T1" fmla="*/ 0 h 110"/>
                <a:gd name="T2" fmla="*/ 408 w 124"/>
                <a:gd name="T3" fmla="*/ 129 h 110"/>
                <a:gd name="T4" fmla="*/ 396 w 124"/>
                <a:gd name="T5" fmla="*/ 128 h 110"/>
                <a:gd name="T6" fmla="*/ 352 w 124"/>
                <a:gd name="T7" fmla="*/ 125 h 110"/>
                <a:gd name="T8" fmla="*/ 294 w 124"/>
                <a:gd name="T9" fmla="*/ 121 h 110"/>
                <a:gd name="T10" fmla="*/ 225 w 124"/>
                <a:gd name="T11" fmla="*/ 119 h 110"/>
                <a:gd name="T12" fmla="*/ 148 w 124"/>
                <a:gd name="T13" fmla="*/ 116 h 110"/>
                <a:gd name="T14" fmla="*/ 84 w 124"/>
                <a:gd name="T15" fmla="*/ 117 h 110"/>
                <a:gd name="T16" fmla="*/ 30 w 124"/>
                <a:gd name="T17" fmla="*/ 122 h 110"/>
                <a:gd name="T18" fmla="*/ 0 w 124"/>
                <a:gd name="T19" fmla="*/ 131 h 110"/>
                <a:gd name="T20" fmla="*/ 12 w 124"/>
                <a:gd name="T21" fmla="*/ 117 h 110"/>
                <a:gd name="T22" fmla="*/ 27 w 124"/>
                <a:gd name="T23" fmla="*/ 106 h 110"/>
                <a:gd name="T24" fmla="*/ 54 w 124"/>
                <a:gd name="T25" fmla="*/ 98 h 110"/>
                <a:gd name="T26" fmla="*/ 84 w 124"/>
                <a:gd name="T27" fmla="*/ 91 h 110"/>
                <a:gd name="T28" fmla="*/ 119 w 124"/>
                <a:gd name="T29" fmla="*/ 86 h 110"/>
                <a:gd name="T30" fmla="*/ 154 w 124"/>
                <a:gd name="T31" fmla="*/ 85 h 110"/>
                <a:gd name="T32" fmla="*/ 193 w 124"/>
                <a:gd name="T33" fmla="*/ 85 h 110"/>
                <a:gd name="T34" fmla="*/ 237 w 124"/>
                <a:gd name="T35" fmla="*/ 89 h 110"/>
                <a:gd name="T36" fmla="*/ 240 w 124"/>
                <a:gd name="T37" fmla="*/ 85 h 110"/>
                <a:gd name="T38" fmla="*/ 230 w 124"/>
                <a:gd name="T39" fmla="*/ 68 h 110"/>
                <a:gd name="T40" fmla="*/ 220 w 124"/>
                <a:gd name="T41" fmla="*/ 46 h 110"/>
                <a:gd name="T42" fmla="*/ 215 w 124"/>
                <a:gd name="T43" fmla="*/ 35 h 110"/>
                <a:gd name="T44" fmla="*/ 207 w 124"/>
                <a:gd name="T45" fmla="*/ 35 h 110"/>
                <a:gd name="T46" fmla="*/ 199 w 124"/>
                <a:gd name="T47" fmla="*/ 33 h 110"/>
                <a:gd name="T48" fmla="*/ 193 w 124"/>
                <a:gd name="T49" fmla="*/ 30 h 110"/>
                <a:gd name="T50" fmla="*/ 189 w 124"/>
                <a:gd name="T51" fmla="*/ 27 h 110"/>
                <a:gd name="T52" fmla="*/ 189 w 124"/>
                <a:gd name="T53" fmla="*/ 23 h 110"/>
                <a:gd name="T54" fmla="*/ 193 w 124"/>
                <a:gd name="T55" fmla="*/ 18 h 110"/>
                <a:gd name="T56" fmla="*/ 218 w 124"/>
                <a:gd name="T57" fmla="*/ 8 h 110"/>
                <a:gd name="T58" fmla="*/ 25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2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6 w 109"/>
                <a:gd name="T3" fmla="*/ 1 h 156"/>
                <a:gd name="T4" fmla="*/ 58 w 109"/>
                <a:gd name="T5" fmla="*/ 5 h 156"/>
                <a:gd name="T6" fmla="*/ 121 w 109"/>
                <a:gd name="T7" fmla="*/ 12 h 156"/>
                <a:gd name="T8" fmla="*/ 192 w 109"/>
                <a:gd name="T9" fmla="*/ 28 h 156"/>
                <a:gd name="T10" fmla="*/ 259 w 109"/>
                <a:gd name="T11" fmla="*/ 48 h 156"/>
                <a:gd name="T12" fmla="*/ 317 w 109"/>
                <a:gd name="T13" fmla="*/ 79 h 156"/>
                <a:gd name="T14" fmla="*/ 353 w 109"/>
                <a:gd name="T15" fmla="*/ 120 h 156"/>
                <a:gd name="T16" fmla="*/ 360 w 109"/>
                <a:gd name="T17" fmla="*/ 172 h 156"/>
                <a:gd name="T18" fmla="*/ 349 w 109"/>
                <a:gd name="T19" fmla="*/ 172 h 156"/>
                <a:gd name="T20" fmla="*/ 329 w 109"/>
                <a:gd name="T21" fmla="*/ 172 h 156"/>
                <a:gd name="T22" fmla="*/ 307 w 109"/>
                <a:gd name="T23" fmla="*/ 172 h 156"/>
                <a:gd name="T24" fmla="*/ 287 w 109"/>
                <a:gd name="T25" fmla="*/ 170 h 156"/>
                <a:gd name="T26" fmla="*/ 267 w 109"/>
                <a:gd name="T27" fmla="*/ 169 h 156"/>
                <a:gd name="T28" fmla="*/ 245 w 109"/>
                <a:gd name="T29" fmla="*/ 166 h 156"/>
                <a:gd name="T30" fmla="*/ 218 w 109"/>
                <a:gd name="T31" fmla="*/ 161 h 156"/>
                <a:gd name="T32" fmla="*/ 192 w 109"/>
                <a:gd name="T33" fmla="*/ 155 h 156"/>
                <a:gd name="T34" fmla="*/ 174 w 109"/>
                <a:gd name="T35" fmla="*/ 138 h 156"/>
                <a:gd name="T36" fmla="*/ 174 w 109"/>
                <a:gd name="T37" fmla="*/ 123 h 156"/>
                <a:gd name="T38" fmla="*/ 186 w 109"/>
                <a:gd name="T39" fmla="*/ 107 h 156"/>
                <a:gd name="T40" fmla="*/ 197 w 109"/>
                <a:gd name="T41" fmla="*/ 88 h 156"/>
                <a:gd name="T42" fmla="*/ 186 w 109"/>
                <a:gd name="T43" fmla="*/ 70 h 156"/>
                <a:gd name="T44" fmla="*/ 160 w 109"/>
                <a:gd name="T45" fmla="*/ 47 h 156"/>
                <a:gd name="T46" fmla="*/ 104 w 109"/>
                <a:gd name="T47" fmla="*/ 27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3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04 w 46"/>
                <a:gd name="T1" fmla="*/ 0 h 94"/>
                <a:gd name="T2" fmla="*/ 66 w 46"/>
                <a:gd name="T3" fmla="*/ 42 h 94"/>
                <a:gd name="T4" fmla="*/ 49 w 46"/>
                <a:gd name="T5" fmla="*/ 70 h 94"/>
                <a:gd name="T6" fmla="*/ 36 w 46"/>
                <a:gd name="T7" fmla="*/ 91 h 94"/>
                <a:gd name="T8" fmla="*/ 0 w 46"/>
                <a:gd name="T9" fmla="*/ 106 h 94"/>
                <a:gd name="T10" fmla="*/ 40 w 46"/>
                <a:gd name="T11" fmla="*/ 100 h 94"/>
                <a:gd name="T12" fmla="*/ 77 w 46"/>
                <a:gd name="T13" fmla="*/ 92 h 94"/>
                <a:gd name="T14" fmla="*/ 105 w 46"/>
                <a:gd name="T15" fmla="*/ 77 h 94"/>
                <a:gd name="T16" fmla="*/ 132 w 46"/>
                <a:gd name="T17" fmla="*/ 65 h 94"/>
                <a:gd name="T18" fmla="*/ 150 w 46"/>
                <a:gd name="T19" fmla="*/ 49 h 94"/>
                <a:gd name="T20" fmla="*/ 152 w 46"/>
                <a:gd name="T21" fmla="*/ 34 h 94"/>
                <a:gd name="T22" fmla="*/ 140 w 46"/>
                <a:gd name="T23" fmla="*/ 15 h 94"/>
                <a:gd name="T24" fmla="*/ 104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4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0 w 54"/>
                <a:gd name="T5" fmla="*/ 3 h 40"/>
                <a:gd name="T6" fmla="*/ 41 w 54"/>
                <a:gd name="T7" fmla="*/ 8 h 40"/>
                <a:gd name="T8" fmla="*/ 65 w 54"/>
                <a:gd name="T9" fmla="*/ 12 h 40"/>
                <a:gd name="T10" fmla="*/ 92 w 54"/>
                <a:gd name="T11" fmla="*/ 15 h 40"/>
                <a:gd name="T12" fmla="*/ 121 w 54"/>
                <a:gd name="T13" fmla="*/ 17 h 40"/>
                <a:gd name="T14" fmla="*/ 144 w 54"/>
                <a:gd name="T15" fmla="*/ 18 h 40"/>
                <a:gd name="T16" fmla="*/ 171 w 54"/>
                <a:gd name="T17" fmla="*/ 16 h 40"/>
                <a:gd name="T18" fmla="*/ 169 w 54"/>
                <a:gd name="T19" fmla="*/ 29 h 40"/>
                <a:gd name="T20" fmla="*/ 159 w 54"/>
                <a:gd name="T21" fmla="*/ 37 h 40"/>
                <a:gd name="T22" fmla="*/ 140 w 54"/>
                <a:gd name="T23" fmla="*/ 42 h 40"/>
                <a:gd name="T24" fmla="*/ 116 w 54"/>
                <a:gd name="T25" fmla="*/ 44 h 40"/>
                <a:gd name="T26" fmla="*/ 87 w 54"/>
                <a:gd name="T27" fmla="*/ 43 h 40"/>
                <a:gd name="T28" fmla="*/ 59 w 54"/>
                <a:gd name="T29" fmla="*/ 36 h 40"/>
                <a:gd name="T30" fmla="*/ 31 w 54"/>
                <a:gd name="T31" fmla="*/ 24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5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6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54 w 596"/>
                <a:gd name="T1" fmla="*/ 416 h 666"/>
                <a:gd name="T2" fmla="*/ 20 w 596"/>
                <a:gd name="T3" fmla="*/ 384 h 666"/>
                <a:gd name="T4" fmla="*/ 0 w 596"/>
                <a:gd name="T5" fmla="*/ 325 h 666"/>
                <a:gd name="T6" fmla="*/ 12 w 596"/>
                <a:gd name="T7" fmla="*/ 250 h 666"/>
                <a:gd name="T8" fmla="*/ 84 w 596"/>
                <a:gd name="T9" fmla="*/ 171 h 666"/>
                <a:gd name="T10" fmla="*/ 228 w 596"/>
                <a:gd name="T11" fmla="*/ 96 h 666"/>
                <a:gd name="T12" fmla="*/ 471 w 596"/>
                <a:gd name="T13" fmla="*/ 35 h 666"/>
                <a:gd name="T14" fmla="*/ 817 w 596"/>
                <a:gd name="T15" fmla="*/ 2 h 666"/>
                <a:gd name="T16" fmla="*/ 1260 w 596"/>
                <a:gd name="T17" fmla="*/ 9 h 666"/>
                <a:gd name="T18" fmla="*/ 1603 w 596"/>
                <a:gd name="T19" fmla="*/ 76 h 666"/>
                <a:gd name="T20" fmla="*/ 1835 w 596"/>
                <a:gd name="T21" fmla="*/ 185 h 666"/>
                <a:gd name="T22" fmla="*/ 1956 w 596"/>
                <a:gd name="T23" fmla="*/ 320 h 666"/>
                <a:gd name="T24" fmla="*/ 1971 w 596"/>
                <a:gd name="T25" fmla="*/ 460 h 666"/>
                <a:gd name="T26" fmla="*/ 1876 w 596"/>
                <a:gd name="T27" fmla="*/ 591 h 666"/>
                <a:gd name="T28" fmla="*/ 1679 w 596"/>
                <a:gd name="T29" fmla="*/ 692 h 666"/>
                <a:gd name="T30" fmla="*/ 1381 w 596"/>
                <a:gd name="T31" fmla="*/ 747 h 666"/>
                <a:gd name="T32" fmla="*/ 1288 w 596"/>
                <a:gd name="T33" fmla="*/ 742 h 666"/>
                <a:gd name="T34" fmla="*/ 1461 w 596"/>
                <a:gd name="T35" fmla="*/ 695 h 666"/>
                <a:gd name="T36" fmla="*/ 1596 w 596"/>
                <a:gd name="T37" fmla="*/ 612 h 666"/>
                <a:gd name="T38" fmla="*/ 1688 w 596"/>
                <a:gd name="T39" fmla="*/ 511 h 666"/>
                <a:gd name="T40" fmla="*/ 1721 w 596"/>
                <a:gd name="T41" fmla="*/ 400 h 666"/>
                <a:gd name="T42" fmla="*/ 1701 w 596"/>
                <a:gd name="T43" fmla="*/ 290 h 666"/>
                <a:gd name="T44" fmla="*/ 1605 w 596"/>
                <a:gd name="T45" fmla="*/ 196 h 666"/>
                <a:gd name="T46" fmla="*/ 1434 w 596"/>
                <a:gd name="T47" fmla="*/ 126 h 666"/>
                <a:gd name="T48" fmla="*/ 1130 w 596"/>
                <a:gd name="T49" fmla="*/ 83 h 666"/>
                <a:gd name="T50" fmla="*/ 815 w 596"/>
                <a:gd name="T51" fmla="*/ 69 h 666"/>
                <a:gd name="T52" fmla="*/ 577 w 596"/>
                <a:gd name="T53" fmla="*/ 79 h 666"/>
                <a:gd name="T54" fmla="*/ 401 w 596"/>
                <a:gd name="T55" fmla="*/ 113 h 666"/>
                <a:gd name="T56" fmla="*/ 277 w 596"/>
                <a:gd name="T57" fmla="*/ 168 h 666"/>
                <a:gd name="T58" fmla="*/ 189 w 596"/>
                <a:gd name="T59" fmla="*/ 232 h 666"/>
                <a:gd name="T60" fmla="*/ 132 w 596"/>
                <a:gd name="T61" fmla="*/ 306 h 666"/>
                <a:gd name="T62" fmla="*/ 93 w 596"/>
                <a:gd name="T63" fmla="*/ 381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317" y="77518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02" tIns="34289" rIns="68102" bIns="3428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73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02" tIns="34289" rIns="68102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02" tIns="34289" rIns="68102" bIns="34289" numCol="1" anchor="t" anchorCtr="0" compatLnSpc="1">
            <a:prstTxWarp prst="textNoShape">
              <a:avLst/>
            </a:prstTxWarp>
          </a:bodyPr>
          <a:lstStyle>
            <a:lvl1pPr>
              <a:defRPr kumimoji="0" sz="1100"/>
            </a:lvl1pPr>
          </a:lstStyle>
          <a:p>
            <a:pPr defTabSz="680377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02" tIns="34289" rIns="68102" bIns="34289" numCol="1" anchor="t" anchorCtr="0" compatLnSpc="1">
            <a:prstTxWarp prst="textNoShape">
              <a:avLst/>
            </a:prstTxWarp>
          </a:bodyPr>
          <a:lstStyle>
            <a:lvl1pPr algn="ctr">
              <a:defRPr kumimoji="0" sz="1100"/>
            </a:lvl1pPr>
          </a:lstStyle>
          <a:p>
            <a:pPr defTabSz="680377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02" tIns="34289" rIns="68102" bIns="34289" numCol="1" anchor="t" anchorCtr="0" compatLnSpc="1">
            <a:prstTxWarp prst="textNoShape">
              <a:avLst/>
            </a:prstTxWarp>
          </a:bodyPr>
          <a:lstStyle>
            <a:lvl1pPr algn="r">
              <a:defRPr kumimoji="0" sz="1100"/>
            </a:lvl1pPr>
          </a:lstStyle>
          <a:p>
            <a:pPr defTabSz="680377" fontAlgn="base">
              <a:spcBef>
                <a:spcPct val="0"/>
              </a:spcBef>
              <a:spcAft>
                <a:spcPct val="0"/>
              </a:spcAft>
            </a:pPr>
            <a:fld id="{2D77ADD1-36D1-4200-8B58-430201DFD154}" type="slidenum">
              <a:rPr lang="en-US" altLang="zh-TW" smtClean="0">
                <a:solidFill>
                  <a:srgbClr val="006699"/>
                </a:solidFill>
              </a:rPr>
              <a:pPr defTabSz="680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61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7" r:id="rId1"/>
    <p:sldLayoutId id="2147485368" r:id="rId2"/>
    <p:sldLayoutId id="2147485369" r:id="rId3"/>
    <p:sldLayoutId id="2147485370" r:id="rId4"/>
    <p:sldLayoutId id="2147485371" r:id="rId5"/>
    <p:sldLayoutId id="2147485372" r:id="rId6"/>
    <p:sldLayoutId id="2147485373" r:id="rId7"/>
    <p:sldLayoutId id="2147485374" r:id="rId8"/>
    <p:sldLayoutId id="2147485375" r:id="rId9"/>
    <p:sldLayoutId id="2147485376" r:id="rId10"/>
    <p:sldLayoutId id="2147485377" r:id="rId11"/>
    <p:sldLayoutId id="2147485378" r:id="rId12"/>
    <p:sldLayoutId id="2147485379" r:id="rId13"/>
    <p:sldLayoutId id="2147485380" r:id="rId14"/>
    <p:sldLayoutId id="2147485381" r:id="rId15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新細明體" panose="02020500000000000000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anose="02020500000000000000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anose="02020500000000000000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anose="02020500000000000000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anose="02020500000000000000" pitchFamily="18" charset="-120"/>
        </a:defRPr>
      </a:lvl5pPr>
      <a:lvl6pPr marL="340031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80377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20566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60754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5260" indent="-25526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anose="02020500000000000000" pitchFamily="18" charset="-120"/>
          <a:cs typeface="+mn-cs"/>
        </a:defRPr>
      </a:lvl1pPr>
      <a:lvl2pPr marL="552827" indent="-212718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anose="02020500000000000000" pitchFamily="18" charset="-120"/>
        </a:defRPr>
      </a:lvl2pPr>
      <a:lvl3pPr marL="850550" indent="-170174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anose="02020500000000000000" pitchFamily="18" charset="-120"/>
        </a:defRPr>
      </a:lvl3pPr>
      <a:lvl4pPr marL="1190580" indent="-170174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anose="02020500000000000000" pitchFamily="18" charset="-120"/>
        </a:defRPr>
      </a:lvl4pPr>
      <a:lvl5pPr marL="1530723" indent="-170174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anose="02020500000000000000" pitchFamily="18" charset="-120"/>
        </a:defRPr>
      </a:lvl5pPr>
      <a:lvl6pPr marL="1871000" indent="-17017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11181" indent="-17017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51391" indent="-17017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91681" indent="-17017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03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031" algn="l" defTabSz="6803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0377" algn="l" defTabSz="6803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0566" algn="l" defTabSz="6803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0754" algn="l" defTabSz="6803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1101" algn="l" defTabSz="6803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1130" algn="l" defTabSz="6803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1162" algn="l" defTabSz="6803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1391" algn="l" defTabSz="6803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850" tIns="34289" rIns="67850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850" tIns="34289" rIns="67850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108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850" tIns="34289" rIns="67850" bIns="34289" numCol="1" anchor="t" anchorCtr="0" compatLnSpc="1">
            <a:prstTxWarp prst="textNoShape">
              <a:avLst/>
            </a:prstTxWarp>
          </a:bodyPr>
          <a:lstStyle>
            <a:lvl1pPr>
              <a:defRPr kumimoji="0" sz="11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67752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108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850" tIns="34289" rIns="67850" bIns="34289" numCol="1" anchor="t" anchorCtr="0" compatLnSpc="1">
            <a:prstTxWarp prst="textNoShape">
              <a:avLst/>
            </a:prstTxWarp>
          </a:bodyPr>
          <a:lstStyle>
            <a:lvl1pPr algn="ctr">
              <a:defRPr kumimoji="0" sz="11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67752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108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850" tIns="34289" rIns="67850" bIns="34289" numCol="1" anchor="t" anchorCtr="0" compatLnSpc="1">
            <a:prstTxWarp prst="textNoShape">
              <a:avLst/>
            </a:prstTxWarp>
          </a:bodyPr>
          <a:lstStyle>
            <a:lvl1pPr algn="r">
              <a:defRPr kumimoji="0" sz="11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677521" fontAlgn="base">
              <a:spcBef>
                <a:spcPct val="0"/>
              </a:spcBef>
              <a:spcAft>
                <a:spcPct val="0"/>
              </a:spcAft>
              <a:defRPr/>
            </a:pPr>
            <a:fld id="{090ABA51-E565-4B28-979C-DBC71335D6D3}" type="slidenum">
              <a:rPr lang="en-US" altLang="zh-TW" smtClean="0"/>
              <a:pPr defTabSz="67752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658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83" r:id="rId1"/>
    <p:sldLayoutId id="2147485384" r:id="rId2"/>
    <p:sldLayoutId id="2147485385" r:id="rId3"/>
    <p:sldLayoutId id="2147485386" r:id="rId4"/>
    <p:sldLayoutId id="2147485387" r:id="rId5"/>
    <p:sldLayoutId id="2147485388" r:id="rId6"/>
    <p:sldLayoutId id="2147485389" r:id="rId7"/>
    <p:sldLayoutId id="2147485390" r:id="rId8"/>
    <p:sldLayoutId id="2147485391" r:id="rId9"/>
    <p:sldLayoutId id="2147485392" r:id="rId10"/>
    <p:sldLayoutId id="2147485393" r:id="rId11"/>
    <p:sldLayoutId id="2147485394" r:id="rId12"/>
    <p:sldLayoutId id="214748539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5pPr>
      <a:lvl6pPr marL="338519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6pPr>
      <a:lvl7pPr marL="677521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7pPr>
      <a:lvl8pPr marL="1016282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8pPr>
      <a:lvl9pPr marL="1355042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254252" indent="-254252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50559" indent="-211878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itchFamily="18" charset="-120"/>
        </a:defRPr>
      </a:lvl2pPr>
      <a:lvl3pPr marL="847022" indent="-169502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itchFamily="18" charset="-120"/>
        </a:defRPr>
      </a:lvl3pPr>
      <a:lvl4pPr marL="1185540" indent="-169502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itchFamily="18" charset="-120"/>
        </a:defRPr>
      </a:lvl4pPr>
      <a:lvl5pPr marL="1524339" indent="-169502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itchFamily="18" charset="-120"/>
        </a:defRPr>
      </a:lvl5pPr>
      <a:lvl6pPr marL="1863188" indent="-16950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01941" indent="-16950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40807" indent="-16950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79585" indent="-16950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775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8519" algn="l" defTabSz="6775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7521" algn="l" defTabSz="6775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6282" algn="l" defTabSz="6775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5042" algn="l" defTabSz="6775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4045" algn="l" defTabSz="6775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32562" algn="l" defTabSz="6775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1147" algn="l" defTabSz="6775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10004" algn="l" defTabSz="6775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04" tIns="45452" rIns="90904" bIns="454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04" tIns="45452" rIns="90904" bIns="454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045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04" tIns="45452" rIns="90904" bIns="45452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9083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045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04" tIns="45452" rIns="90904" bIns="45452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9083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045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04" tIns="45452" rIns="90904" bIns="45452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908370" fontAlgn="base">
              <a:spcBef>
                <a:spcPct val="0"/>
              </a:spcBef>
              <a:spcAft>
                <a:spcPct val="0"/>
              </a:spcAft>
              <a:defRPr/>
            </a:pPr>
            <a:fld id="{663FABD9-B889-459B-8585-B2723A7C2E6C}" type="slidenum">
              <a:rPr lang="en-US" altLang="zh-TW" smtClean="0"/>
              <a:pPr defTabSz="9083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5992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3" r:id="rId1"/>
    <p:sldLayoutId id="2147485414" r:id="rId2"/>
    <p:sldLayoutId id="2147485415" r:id="rId3"/>
    <p:sldLayoutId id="2147485416" r:id="rId4"/>
    <p:sldLayoutId id="2147485417" r:id="rId5"/>
    <p:sldLayoutId id="2147485418" r:id="rId6"/>
    <p:sldLayoutId id="2147485419" r:id="rId7"/>
    <p:sldLayoutId id="2147485420" r:id="rId8"/>
    <p:sldLayoutId id="2147485421" r:id="rId9"/>
    <p:sldLayoutId id="2147485422" r:id="rId10"/>
    <p:sldLayoutId id="2147485423" r:id="rId11"/>
    <p:sldLayoutId id="2147485424" r:id="rId12"/>
    <p:sldLayoutId id="214748542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407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0837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2488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16739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0490" indent="-34049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738125" indent="-283874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新細明體" pitchFamily="18" charset="-120"/>
        </a:defRPr>
      </a:lvl2pPr>
      <a:lvl3pPr marL="1135363" indent="-226992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</a:defRPr>
      </a:lvl3pPr>
      <a:lvl4pPr marL="1589618" indent="-226992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新細明體" pitchFamily="18" charset="-120"/>
        </a:defRPr>
      </a:lvl4pPr>
      <a:lvl5pPr marL="2043731" indent="-226992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新細明體" pitchFamily="18" charset="-120"/>
        </a:defRPr>
      </a:lvl5pPr>
      <a:lvl6pPr marL="2497718" indent="-22699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51988" indent="-22699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06139" indent="-22699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60354" indent="-22699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08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070" algn="l" defTabSz="908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370" algn="l" defTabSz="908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488" algn="l" defTabSz="908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6739" algn="l" defTabSz="908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0724" algn="l" defTabSz="908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4859" algn="l" defTabSz="908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9060" algn="l" defTabSz="908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3215" algn="l" defTabSz="908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090" tIns="33344" rIns="66090" bIns="333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090" tIns="33344" rIns="66090" bIns="333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090" tIns="33344" rIns="66090" bIns="33344" numCol="1" anchor="t" anchorCtr="0" compatLnSpc="1">
            <a:prstTxWarp prst="textNoShape">
              <a:avLst/>
            </a:prstTxWarp>
          </a:bodyPr>
          <a:lstStyle>
            <a:lvl1pPr>
              <a:defRPr kumimoji="0" sz="1100">
                <a:latin typeface="Arial" charset="0"/>
                <a:ea typeface="新細明體" pitchFamily="18" charset="-120"/>
              </a:defRPr>
            </a:lvl1pPr>
          </a:lstStyle>
          <a:p>
            <a:pPr defTabSz="67537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090" tIns="33344" rIns="66090" bIns="33344" numCol="1" anchor="t" anchorCtr="0" compatLnSpc="1">
            <a:prstTxWarp prst="textNoShape">
              <a:avLst/>
            </a:prstTxWarp>
          </a:bodyPr>
          <a:lstStyle>
            <a:lvl1pPr algn="ctr">
              <a:defRPr kumimoji="0" sz="1100">
                <a:latin typeface="Arial" charset="0"/>
                <a:ea typeface="新細明體" pitchFamily="18" charset="-120"/>
              </a:defRPr>
            </a:lvl1pPr>
          </a:lstStyle>
          <a:p>
            <a:pPr defTabSz="67537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090" tIns="33344" rIns="66090" bIns="33344" numCol="1" anchor="t" anchorCtr="0" compatLnSpc="1">
            <a:prstTxWarp prst="textNoShape">
              <a:avLst/>
            </a:prstTxWarp>
          </a:bodyPr>
          <a:lstStyle>
            <a:lvl1pPr algn="r">
              <a:defRPr kumimoji="0" sz="1100">
                <a:latin typeface="Arial" charset="0"/>
                <a:ea typeface="新細明體" pitchFamily="18" charset="-120"/>
              </a:defRPr>
            </a:lvl1pPr>
          </a:lstStyle>
          <a:p>
            <a:pPr defTabSz="675379" fontAlgn="base">
              <a:spcBef>
                <a:spcPct val="0"/>
              </a:spcBef>
              <a:spcAft>
                <a:spcPct val="0"/>
              </a:spcAft>
              <a:defRPr/>
            </a:pPr>
            <a:fld id="{7BF1E63C-FF30-4C6B-97F9-2C2D7FA50552}" type="slidenum">
              <a:rPr lang="en-US" altLang="zh-TW" smtClean="0">
                <a:solidFill>
                  <a:srgbClr val="000000"/>
                </a:solidFill>
                <a:sym typeface="Arial"/>
              </a:rPr>
              <a:pPr defTabSz="67537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27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  <p:sldLayoutId id="21474842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5pPr>
      <a:lvl6pPr marL="337385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6pPr>
      <a:lvl7pPr marL="675379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7pPr>
      <a:lvl8pPr marL="1013107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8pPr>
      <a:lvl9pPr marL="1350881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253496" indent="-253496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48858" indent="-211248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44376" indent="-168998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181762" indent="-168998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19551" indent="-168998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57329" indent="-168998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195011" indent="-168998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32869" indent="-168998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70513" indent="-168998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753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7385" algn="l" defTabSz="6753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5379" algn="l" defTabSz="6753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3107" algn="l" defTabSz="6753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0881" algn="l" defTabSz="6753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88753" algn="l" defTabSz="6753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26136" algn="l" defTabSz="6753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63713" algn="l" defTabSz="6753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01499" algn="l" defTabSz="6753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-7938" y="129"/>
            <a:ext cx="2833688" cy="5142310"/>
            <a:chOff x="-5" y="0"/>
            <a:chExt cx="1785" cy="4319"/>
          </a:xfrm>
        </p:grpSpPr>
        <p:sp>
          <p:nvSpPr>
            <p:cNvPr id="10248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0249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287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8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9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250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0251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278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286 w 217"/>
                  <a:gd name="T1" fmla="*/ 1313 h 210"/>
                  <a:gd name="T2" fmla="*/ 229 w 217"/>
                  <a:gd name="T3" fmla="*/ 1241 h 210"/>
                  <a:gd name="T4" fmla="*/ 164 w 217"/>
                  <a:gd name="T5" fmla="*/ 1133 h 210"/>
                  <a:gd name="T6" fmla="*/ 95 w 217"/>
                  <a:gd name="T7" fmla="*/ 991 h 210"/>
                  <a:gd name="T8" fmla="*/ 29 w 217"/>
                  <a:gd name="T9" fmla="*/ 843 h 210"/>
                  <a:gd name="T10" fmla="*/ 0 w 217"/>
                  <a:gd name="T11" fmla="*/ 682 h 210"/>
                  <a:gd name="T12" fmla="*/ 1 w 217"/>
                  <a:gd name="T13" fmla="*/ 511 h 210"/>
                  <a:gd name="T14" fmla="*/ 56 w 217"/>
                  <a:gd name="T15" fmla="*/ 354 h 210"/>
                  <a:gd name="T16" fmla="*/ 169 w 217"/>
                  <a:gd name="T17" fmla="*/ 222 h 210"/>
                  <a:gd name="T18" fmla="*/ 283 w 217"/>
                  <a:gd name="T19" fmla="*/ 137 h 210"/>
                  <a:gd name="T20" fmla="*/ 375 w 217"/>
                  <a:gd name="T21" fmla="*/ 75 h 210"/>
                  <a:gd name="T22" fmla="*/ 450 w 217"/>
                  <a:gd name="T23" fmla="*/ 42 h 210"/>
                  <a:gd name="T24" fmla="*/ 508 w 217"/>
                  <a:gd name="T25" fmla="*/ 29 h 210"/>
                  <a:gd name="T26" fmla="*/ 550 w 217"/>
                  <a:gd name="T27" fmla="*/ 29 h 210"/>
                  <a:gd name="T28" fmla="*/ 649 w 217"/>
                  <a:gd name="T29" fmla="*/ 0 h 210"/>
                  <a:gd name="T30" fmla="*/ 922 w 217"/>
                  <a:gd name="T31" fmla="*/ 52 h 210"/>
                  <a:gd name="T32" fmla="*/ 998 w 217"/>
                  <a:gd name="T33" fmla="*/ 75 h 210"/>
                  <a:gd name="T34" fmla="*/ 1073 w 217"/>
                  <a:gd name="T35" fmla="*/ 95 h 210"/>
                  <a:gd name="T36" fmla="*/ 1138 w 217"/>
                  <a:gd name="T37" fmla="*/ 117 h 210"/>
                  <a:gd name="T38" fmla="*/ 1186 w 217"/>
                  <a:gd name="T39" fmla="*/ 144 h 210"/>
                  <a:gd name="T40" fmla="*/ 1240 w 217"/>
                  <a:gd name="T41" fmla="*/ 169 h 210"/>
                  <a:gd name="T42" fmla="*/ 1282 w 217"/>
                  <a:gd name="T43" fmla="*/ 198 h 210"/>
                  <a:gd name="T44" fmla="*/ 1315 w 217"/>
                  <a:gd name="T45" fmla="*/ 237 h 210"/>
                  <a:gd name="T46" fmla="*/ 1354 w 217"/>
                  <a:gd name="T47" fmla="*/ 283 h 210"/>
                  <a:gd name="T48" fmla="*/ 1282 w 217"/>
                  <a:gd name="T49" fmla="*/ 253 h 210"/>
                  <a:gd name="T50" fmla="*/ 1213 w 217"/>
                  <a:gd name="T51" fmla="*/ 225 h 210"/>
                  <a:gd name="T52" fmla="*/ 1144 w 217"/>
                  <a:gd name="T53" fmla="*/ 208 h 210"/>
                  <a:gd name="T54" fmla="*/ 1073 w 217"/>
                  <a:gd name="T55" fmla="*/ 185 h 210"/>
                  <a:gd name="T56" fmla="*/ 1017 w 217"/>
                  <a:gd name="T57" fmla="*/ 169 h 210"/>
                  <a:gd name="T58" fmla="*/ 958 w 217"/>
                  <a:gd name="T59" fmla="*/ 164 h 210"/>
                  <a:gd name="T60" fmla="*/ 890 w 217"/>
                  <a:gd name="T61" fmla="*/ 154 h 210"/>
                  <a:gd name="T62" fmla="*/ 834 w 217"/>
                  <a:gd name="T63" fmla="*/ 154 h 210"/>
                  <a:gd name="T64" fmla="*/ 780 w 217"/>
                  <a:gd name="T65" fmla="*/ 154 h 210"/>
                  <a:gd name="T66" fmla="*/ 724 w 217"/>
                  <a:gd name="T67" fmla="*/ 156 h 210"/>
                  <a:gd name="T68" fmla="*/ 666 w 217"/>
                  <a:gd name="T69" fmla="*/ 169 h 210"/>
                  <a:gd name="T70" fmla="*/ 617 w 217"/>
                  <a:gd name="T71" fmla="*/ 183 h 210"/>
                  <a:gd name="T72" fmla="*/ 568 w 217"/>
                  <a:gd name="T73" fmla="*/ 208 h 210"/>
                  <a:gd name="T74" fmla="*/ 509 w 217"/>
                  <a:gd name="T75" fmla="*/ 225 h 210"/>
                  <a:gd name="T76" fmla="*/ 462 w 217"/>
                  <a:gd name="T77" fmla="*/ 255 h 210"/>
                  <a:gd name="T78" fmla="*/ 413 w 217"/>
                  <a:gd name="T79" fmla="*/ 286 h 210"/>
                  <a:gd name="T80" fmla="*/ 325 w 217"/>
                  <a:gd name="T81" fmla="*/ 381 h 210"/>
                  <a:gd name="T82" fmla="*/ 264 w 217"/>
                  <a:gd name="T83" fmla="*/ 499 h 210"/>
                  <a:gd name="T84" fmla="*/ 229 w 217"/>
                  <a:gd name="T85" fmla="*/ 645 h 210"/>
                  <a:gd name="T86" fmla="*/ 216 w 217"/>
                  <a:gd name="T87" fmla="*/ 789 h 210"/>
                  <a:gd name="T88" fmla="*/ 216 w 217"/>
                  <a:gd name="T89" fmla="*/ 948 h 210"/>
                  <a:gd name="T90" fmla="*/ 237 w 217"/>
                  <a:gd name="T91" fmla="*/ 1086 h 210"/>
                  <a:gd name="T92" fmla="*/ 255 w 217"/>
                  <a:gd name="T93" fmla="*/ 1213 h 210"/>
                  <a:gd name="T94" fmla="*/ 286 w 217"/>
                  <a:gd name="T95" fmla="*/ 131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9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674 w 182"/>
                  <a:gd name="T1" fmla="*/ 0 h 213"/>
                  <a:gd name="T2" fmla="*/ 692 w 182"/>
                  <a:gd name="T3" fmla="*/ 13 h 213"/>
                  <a:gd name="T4" fmla="*/ 731 w 182"/>
                  <a:gd name="T5" fmla="*/ 52 h 213"/>
                  <a:gd name="T6" fmla="*/ 786 w 182"/>
                  <a:gd name="T7" fmla="*/ 116 h 213"/>
                  <a:gd name="T8" fmla="*/ 848 w 182"/>
                  <a:gd name="T9" fmla="*/ 210 h 213"/>
                  <a:gd name="T10" fmla="*/ 897 w 182"/>
                  <a:gd name="T11" fmla="*/ 327 h 213"/>
                  <a:gd name="T12" fmla="*/ 929 w 182"/>
                  <a:gd name="T13" fmla="*/ 482 h 213"/>
                  <a:gd name="T14" fmla="*/ 929 w 182"/>
                  <a:gd name="T15" fmla="*/ 665 h 213"/>
                  <a:gd name="T16" fmla="*/ 890 w 182"/>
                  <a:gd name="T17" fmla="*/ 881 h 213"/>
                  <a:gd name="T18" fmla="*/ 868 w 182"/>
                  <a:gd name="T19" fmla="*/ 941 h 213"/>
                  <a:gd name="T20" fmla="*/ 841 w 182"/>
                  <a:gd name="T21" fmla="*/ 991 h 213"/>
                  <a:gd name="T22" fmla="*/ 812 w 182"/>
                  <a:gd name="T23" fmla="*/ 1045 h 213"/>
                  <a:gd name="T24" fmla="*/ 773 w 182"/>
                  <a:gd name="T25" fmla="*/ 1093 h 213"/>
                  <a:gd name="T26" fmla="*/ 721 w 182"/>
                  <a:gd name="T27" fmla="*/ 1138 h 213"/>
                  <a:gd name="T28" fmla="*/ 678 w 182"/>
                  <a:gd name="T29" fmla="*/ 1173 h 213"/>
                  <a:gd name="T30" fmla="*/ 632 w 182"/>
                  <a:gd name="T31" fmla="*/ 1206 h 213"/>
                  <a:gd name="T32" fmla="*/ 567 w 182"/>
                  <a:gd name="T33" fmla="*/ 1233 h 213"/>
                  <a:gd name="T34" fmla="*/ 508 w 182"/>
                  <a:gd name="T35" fmla="*/ 1246 h 213"/>
                  <a:gd name="T36" fmla="*/ 448 w 182"/>
                  <a:gd name="T37" fmla="*/ 1262 h 213"/>
                  <a:gd name="T38" fmla="*/ 379 w 182"/>
                  <a:gd name="T39" fmla="*/ 1274 h 213"/>
                  <a:gd name="T40" fmla="*/ 305 w 182"/>
                  <a:gd name="T41" fmla="*/ 1274 h 213"/>
                  <a:gd name="T42" fmla="*/ 226 w 182"/>
                  <a:gd name="T43" fmla="*/ 1262 h 213"/>
                  <a:gd name="T44" fmla="*/ 155 w 182"/>
                  <a:gd name="T45" fmla="*/ 1246 h 213"/>
                  <a:gd name="T46" fmla="*/ 72 w 182"/>
                  <a:gd name="T47" fmla="*/ 1219 h 213"/>
                  <a:gd name="T48" fmla="*/ 0 w 182"/>
                  <a:gd name="T49" fmla="*/ 1187 h 213"/>
                  <a:gd name="T50" fmla="*/ 69 w 182"/>
                  <a:gd name="T51" fmla="*/ 1233 h 213"/>
                  <a:gd name="T52" fmla="*/ 137 w 182"/>
                  <a:gd name="T53" fmla="*/ 1262 h 213"/>
                  <a:gd name="T54" fmla="*/ 206 w 182"/>
                  <a:gd name="T55" fmla="*/ 1294 h 213"/>
                  <a:gd name="T56" fmla="*/ 265 w 182"/>
                  <a:gd name="T57" fmla="*/ 1316 h 213"/>
                  <a:gd name="T58" fmla="*/ 325 w 182"/>
                  <a:gd name="T59" fmla="*/ 1335 h 213"/>
                  <a:gd name="T60" fmla="*/ 392 w 182"/>
                  <a:gd name="T61" fmla="*/ 1342 h 213"/>
                  <a:gd name="T62" fmla="*/ 449 w 182"/>
                  <a:gd name="T63" fmla="*/ 1345 h 213"/>
                  <a:gd name="T64" fmla="*/ 510 w 182"/>
                  <a:gd name="T65" fmla="*/ 1345 h 213"/>
                  <a:gd name="T66" fmla="*/ 564 w 182"/>
                  <a:gd name="T67" fmla="*/ 1342 h 213"/>
                  <a:gd name="T68" fmla="*/ 618 w 182"/>
                  <a:gd name="T69" fmla="*/ 1330 h 213"/>
                  <a:gd name="T70" fmla="*/ 665 w 182"/>
                  <a:gd name="T71" fmla="*/ 1316 h 213"/>
                  <a:gd name="T72" fmla="*/ 715 w 182"/>
                  <a:gd name="T73" fmla="*/ 1303 h 213"/>
                  <a:gd name="T74" fmla="*/ 760 w 182"/>
                  <a:gd name="T75" fmla="*/ 1286 h 213"/>
                  <a:gd name="T76" fmla="*/ 802 w 182"/>
                  <a:gd name="T77" fmla="*/ 1258 h 213"/>
                  <a:gd name="T78" fmla="*/ 841 w 182"/>
                  <a:gd name="T79" fmla="*/ 1233 h 213"/>
                  <a:gd name="T80" fmla="*/ 877 w 182"/>
                  <a:gd name="T81" fmla="*/ 1206 h 213"/>
                  <a:gd name="T82" fmla="*/ 976 w 182"/>
                  <a:gd name="T83" fmla="*/ 1111 h 213"/>
                  <a:gd name="T84" fmla="*/ 1045 w 182"/>
                  <a:gd name="T85" fmla="*/ 1018 h 213"/>
                  <a:gd name="T86" fmla="*/ 1085 w 182"/>
                  <a:gd name="T87" fmla="*/ 910 h 213"/>
                  <a:gd name="T88" fmla="*/ 1107 w 182"/>
                  <a:gd name="T89" fmla="*/ 811 h 213"/>
                  <a:gd name="T90" fmla="*/ 1121 w 182"/>
                  <a:gd name="T91" fmla="*/ 704 h 213"/>
                  <a:gd name="T92" fmla="*/ 1121 w 182"/>
                  <a:gd name="T93" fmla="*/ 599 h 213"/>
                  <a:gd name="T94" fmla="*/ 1126 w 182"/>
                  <a:gd name="T95" fmla="*/ 500 h 213"/>
                  <a:gd name="T96" fmla="*/ 1067 w 182"/>
                  <a:gd name="T97" fmla="*/ 292 h 213"/>
                  <a:gd name="T98" fmla="*/ 966 w 182"/>
                  <a:gd name="T99" fmla="*/ 130 h 213"/>
                  <a:gd name="T100" fmla="*/ 930 w 182"/>
                  <a:gd name="T101" fmla="*/ 116 h 213"/>
                  <a:gd name="T102" fmla="*/ 910 w 182"/>
                  <a:gd name="T103" fmla="*/ 97 h 213"/>
                  <a:gd name="T104" fmla="*/ 877 w 182"/>
                  <a:gd name="T105" fmla="*/ 81 h 213"/>
                  <a:gd name="T106" fmla="*/ 854 w 182"/>
                  <a:gd name="T107" fmla="*/ 69 h 213"/>
                  <a:gd name="T108" fmla="*/ 816 w 182"/>
                  <a:gd name="T109" fmla="*/ 56 h 213"/>
                  <a:gd name="T110" fmla="*/ 779 w 182"/>
                  <a:gd name="T111" fmla="*/ 39 h 213"/>
                  <a:gd name="T112" fmla="*/ 734 w 182"/>
                  <a:gd name="T113" fmla="*/ 19 h 213"/>
                  <a:gd name="T114" fmla="*/ 67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0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9 w 128"/>
                  <a:gd name="T1" fmla="*/ 0 h 217"/>
                  <a:gd name="T2" fmla="*/ 21 w 128"/>
                  <a:gd name="T3" fmla="*/ 1 h 217"/>
                  <a:gd name="T4" fmla="*/ 23 w 128"/>
                  <a:gd name="T5" fmla="*/ 5 h 217"/>
                  <a:gd name="T6" fmla="*/ 25 w 128"/>
                  <a:gd name="T7" fmla="*/ 10 h 217"/>
                  <a:gd name="T8" fmla="*/ 26 w 128"/>
                  <a:gd name="T9" fmla="*/ 15 h 217"/>
                  <a:gd name="T10" fmla="*/ 26 w 128"/>
                  <a:gd name="T11" fmla="*/ 22 h 217"/>
                  <a:gd name="T12" fmla="*/ 23 w 128"/>
                  <a:gd name="T13" fmla="*/ 28 h 217"/>
                  <a:gd name="T14" fmla="*/ 19 w 128"/>
                  <a:gd name="T15" fmla="*/ 35 h 217"/>
                  <a:gd name="T16" fmla="*/ 12 w 128"/>
                  <a:gd name="T17" fmla="*/ 42 h 217"/>
                  <a:gd name="T18" fmla="*/ 10 w 128"/>
                  <a:gd name="T19" fmla="*/ 41 h 217"/>
                  <a:gd name="T20" fmla="*/ 8 w 128"/>
                  <a:gd name="T21" fmla="*/ 40 h 217"/>
                  <a:gd name="T22" fmla="*/ 5 w 128"/>
                  <a:gd name="T23" fmla="*/ 40 h 217"/>
                  <a:gd name="T24" fmla="*/ 4 w 128"/>
                  <a:gd name="T25" fmla="*/ 39 h 217"/>
                  <a:gd name="T26" fmla="*/ 1 w 128"/>
                  <a:gd name="T27" fmla="*/ 37 h 217"/>
                  <a:gd name="T28" fmla="*/ 1 w 128"/>
                  <a:gd name="T29" fmla="*/ 36 h 217"/>
                  <a:gd name="T30" fmla="*/ 0 w 128"/>
                  <a:gd name="T31" fmla="*/ 35 h 217"/>
                  <a:gd name="T32" fmla="*/ 1 w 128"/>
                  <a:gd name="T33" fmla="*/ 34 h 217"/>
                  <a:gd name="T34" fmla="*/ 3 w 128"/>
                  <a:gd name="T35" fmla="*/ 32 h 217"/>
                  <a:gd name="T36" fmla="*/ 6 w 128"/>
                  <a:gd name="T37" fmla="*/ 31 h 217"/>
                  <a:gd name="T38" fmla="*/ 9 w 128"/>
                  <a:gd name="T39" fmla="*/ 29 h 217"/>
                  <a:gd name="T40" fmla="*/ 12 w 128"/>
                  <a:gd name="T41" fmla="*/ 26 h 217"/>
                  <a:gd name="T42" fmla="*/ 16 w 128"/>
                  <a:gd name="T43" fmla="*/ 22 h 217"/>
                  <a:gd name="T44" fmla="*/ 18 w 128"/>
                  <a:gd name="T45" fmla="*/ 16 h 217"/>
                  <a:gd name="T46" fmla="*/ 20 w 128"/>
                  <a:gd name="T47" fmla="*/ 9 h 217"/>
                  <a:gd name="T48" fmla="*/ 19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1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5 w 117"/>
                  <a:gd name="T1" fmla="*/ 0 h 132"/>
                  <a:gd name="T2" fmla="*/ 0 w 117"/>
                  <a:gd name="T3" fmla="*/ 4 h 132"/>
                  <a:gd name="T4" fmla="*/ 1 w 117"/>
                  <a:gd name="T5" fmla="*/ 4 h 132"/>
                  <a:gd name="T6" fmla="*/ 3 w 117"/>
                  <a:gd name="T7" fmla="*/ 5 h 132"/>
                  <a:gd name="T8" fmla="*/ 6 w 117"/>
                  <a:gd name="T9" fmla="*/ 6 h 132"/>
                  <a:gd name="T10" fmla="*/ 9 w 117"/>
                  <a:gd name="T11" fmla="*/ 8 h 132"/>
                  <a:gd name="T12" fmla="*/ 13 w 117"/>
                  <a:gd name="T13" fmla="*/ 11 h 132"/>
                  <a:gd name="T14" fmla="*/ 17 w 117"/>
                  <a:gd name="T15" fmla="*/ 13 h 132"/>
                  <a:gd name="T16" fmla="*/ 20 w 117"/>
                  <a:gd name="T17" fmla="*/ 18 h 132"/>
                  <a:gd name="T18" fmla="*/ 23 w 117"/>
                  <a:gd name="T19" fmla="*/ 23 h 132"/>
                  <a:gd name="T20" fmla="*/ 24 w 117"/>
                  <a:gd name="T21" fmla="*/ 21 h 132"/>
                  <a:gd name="T22" fmla="*/ 23 w 117"/>
                  <a:gd name="T23" fmla="*/ 18 h 132"/>
                  <a:gd name="T24" fmla="*/ 22 w 117"/>
                  <a:gd name="T25" fmla="*/ 16 h 132"/>
                  <a:gd name="T26" fmla="*/ 20 w 117"/>
                  <a:gd name="T27" fmla="*/ 13 h 132"/>
                  <a:gd name="T28" fmla="*/ 18 w 117"/>
                  <a:gd name="T29" fmla="*/ 10 h 132"/>
                  <a:gd name="T30" fmla="*/ 16 w 117"/>
                  <a:gd name="T31" fmla="*/ 8 h 132"/>
                  <a:gd name="T32" fmla="*/ 14 w 117"/>
                  <a:gd name="T33" fmla="*/ 6 h 132"/>
                  <a:gd name="T34" fmla="*/ 12 w 117"/>
                  <a:gd name="T35" fmla="*/ 6 h 132"/>
                  <a:gd name="T36" fmla="*/ 14 w 117"/>
                  <a:gd name="T37" fmla="*/ 5 h 132"/>
                  <a:gd name="T38" fmla="*/ 16 w 117"/>
                  <a:gd name="T39" fmla="*/ 5 h 132"/>
                  <a:gd name="T40" fmla="*/ 18 w 117"/>
                  <a:gd name="T41" fmla="*/ 4 h 132"/>
                  <a:gd name="T42" fmla="*/ 20 w 117"/>
                  <a:gd name="T43" fmla="*/ 4 h 132"/>
                  <a:gd name="T44" fmla="*/ 21 w 117"/>
                  <a:gd name="T45" fmla="*/ 4 h 132"/>
                  <a:gd name="T46" fmla="*/ 22 w 117"/>
                  <a:gd name="T47" fmla="*/ 4 h 132"/>
                  <a:gd name="T48" fmla="*/ 23 w 117"/>
                  <a:gd name="T49" fmla="*/ 4 h 132"/>
                  <a:gd name="T50" fmla="*/ 23 w 117"/>
                  <a:gd name="T51" fmla="*/ 4 h 132"/>
                  <a:gd name="T52" fmla="*/ 15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2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6 w 29"/>
                  <a:gd name="T1" fmla="*/ 0 h 77"/>
                  <a:gd name="T2" fmla="*/ 5 w 29"/>
                  <a:gd name="T3" fmla="*/ 0 h 77"/>
                  <a:gd name="T4" fmla="*/ 4 w 29"/>
                  <a:gd name="T5" fmla="*/ 1 h 77"/>
                  <a:gd name="T6" fmla="*/ 2 w 29"/>
                  <a:gd name="T7" fmla="*/ 1 h 77"/>
                  <a:gd name="T8" fmla="*/ 1 w 29"/>
                  <a:gd name="T9" fmla="*/ 4 h 77"/>
                  <a:gd name="T10" fmla="*/ 1 w 29"/>
                  <a:gd name="T11" fmla="*/ 6 h 77"/>
                  <a:gd name="T12" fmla="*/ 0 w 29"/>
                  <a:gd name="T13" fmla="*/ 8 h 77"/>
                  <a:gd name="T14" fmla="*/ 1 w 29"/>
                  <a:gd name="T15" fmla="*/ 11 h 77"/>
                  <a:gd name="T16" fmla="*/ 2 w 29"/>
                  <a:gd name="T17" fmla="*/ 14 h 77"/>
                  <a:gd name="T18" fmla="*/ 3 w 29"/>
                  <a:gd name="T19" fmla="*/ 10 h 77"/>
                  <a:gd name="T20" fmla="*/ 4 w 29"/>
                  <a:gd name="T21" fmla="*/ 7 h 77"/>
                  <a:gd name="T22" fmla="*/ 5 w 29"/>
                  <a:gd name="T23" fmla="*/ 4 h 77"/>
                  <a:gd name="T24" fmla="*/ 6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10283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284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2 w 207"/>
                    <a:gd name="T1" fmla="*/ 7 h 564"/>
                    <a:gd name="T2" fmla="*/ 1 w 207"/>
                    <a:gd name="T3" fmla="*/ 12 h 564"/>
                    <a:gd name="T4" fmla="*/ 1 w 207"/>
                    <a:gd name="T5" fmla="*/ 16 h 564"/>
                    <a:gd name="T6" fmla="*/ 0 w 207"/>
                    <a:gd name="T7" fmla="*/ 19 h 564"/>
                    <a:gd name="T8" fmla="*/ 0 w 207"/>
                    <a:gd name="T9" fmla="*/ 24 h 564"/>
                    <a:gd name="T10" fmla="*/ 1 w 207"/>
                    <a:gd name="T11" fmla="*/ 28 h 564"/>
                    <a:gd name="T12" fmla="*/ 1 w 207"/>
                    <a:gd name="T13" fmla="*/ 33 h 564"/>
                    <a:gd name="T14" fmla="*/ 3 w 207"/>
                    <a:gd name="T15" fmla="*/ 39 h 564"/>
                    <a:gd name="T16" fmla="*/ 5 w 207"/>
                    <a:gd name="T17" fmla="*/ 46 h 564"/>
                    <a:gd name="T18" fmla="*/ 7 w 207"/>
                    <a:gd name="T19" fmla="*/ 52 h 564"/>
                    <a:gd name="T20" fmla="*/ 10 w 207"/>
                    <a:gd name="T21" fmla="*/ 57 h 564"/>
                    <a:gd name="T22" fmla="*/ 13 w 207"/>
                    <a:gd name="T23" fmla="*/ 64 h 564"/>
                    <a:gd name="T24" fmla="*/ 17 w 207"/>
                    <a:gd name="T25" fmla="*/ 71 h 564"/>
                    <a:gd name="T26" fmla="*/ 21 w 207"/>
                    <a:gd name="T27" fmla="*/ 77 h 564"/>
                    <a:gd name="T28" fmla="*/ 25 w 207"/>
                    <a:gd name="T29" fmla="*/ 82 h 564"/>
                    <a:gd name="T30" fmla="*/ 28 w 207"/>
                    <a:gd name="T31" fmla="*/ 86 h 564"/>
                    <a:gd name="T32" fmla="*/ 32 w 207"/>
                    <a:gd name="T33" fmla="*/ 89 h 564"/>
                    <a:gd name="T34" fmla="*/ 26 w 207"/>
                    <a:gd name="T35" fmla="*/ 79 h 564"/>
                    <a:gd name="T36" fmla="*/ 20 w 207"/>
                    <a:gd name="T37" fmla="*/ 71 h 564"/>
                    <a:gd name="T38" fmla="*/ 16 w 207"/>
                    <a:gd name="T39" fmla="*/ 64 h 564"/>
                    <a:gd name="T40" fmla="*/ 13 w 207"/>
                    <a:gd name="T41" fmla="*/ 58 h 564"/>
                    <a:gd name="T42" fmla="*/ 12 w 207"/>
                    <a:gd name="T43" fmla="*/ 53 h 564"/>
                    <a:gd name="T44" fmla="*/ 10 w 207"/>
                    <a:gd name="T45" fmla="*/ 49 h 564"/>
                    <a:gd name="T46" fmla="*/ 10 w 207"/>
                    <a:gd name="T47" fmla="*/ 45 h 564"/>
                    <a:gd name="T48" fmla="*/ 9 w 207"/>
                    <a:gd name="T49" fmla="*/ 41 h 564"/>
                    <a:gd name="T50" fmla="*/ 7 w 207"/>
                    <a:gd name="T51" fmla="*/ 33 h 564"/>
                    <a:gd name="T52" fmla="*/ 6 w 207"/>
                    <a:gd name="T53" fmla="*/ 22 h 564"/>
                    <a:gd name="T54" fmla="*/ 7 w 207"/>
                    <a:gd name="T55" fmla="*/ 11 h 564"/>
                    <a:gd name="T56" fmla="*/ 8 w 207"/>
                    <a:gd name="T57" fmla="*/ 0 h 564"/>
                    <a:gd name="T58" fmla="*/ 2 w 207"/>
                    <a:gd name="T59" fmla="*/ 7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105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85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3 h 232"/>
                    <a:gd name="T2" fmla="*/ 3 w 47"/>
                    <a:gd name="T3" fmla="*/ 8 h 232"/>
                    <a:gd name="T4" fmla="*/ 4 w 47"/>
                    <a:gd name="T5" fmla="*/ 16 h 232"/>
                    <a:gd name="T6" fmla="*/ 4 w 47"/>
                    <a:gd name="T7" fmla="*/ 25 h 232"/>
                    <a:gd name="T8" fmla="*/ 3 w 47"/>
                    <a:gd name="T9" fmla="*/ 36 h 232"/>
                    <a:gd name="T10" fmla="*/ 8 w 47"/>
                    <a:gd name="T11" fmla="*/ 34 h 232"/>
                    <a:gd name="T12" fmla="*/ 8 w 47"/>
                    <a:gd name="T13" fmla="*/ 28 h 232"/>
                    <a:gd name="T14" fmla="*/ 8 w 47"/>
                    <a:gd name="T15" fmla="*/ 22 h 232"/>
                    <a:gd name="T16" fmla="*/ 8 w 47"/>
                    <a:gd name="T17" fmla="*/ 16 h 232"/>
                    <a:gd name="T18" fmla="*/ 7 w 47"/>
                    <a:gd name="T19" fmla="*/ 11 h 232"/>
                    <a:gd name="T20" fmla="*/ 6 w 47"/>
                    <a:gd name="T21" fmla="*/ 8 h 232"/>
                    <a:gd name="T22" fmla="*/ 5 w 47"/>
                    <a:gd name="T23" fmla="*/ 6 h 232"/>
                    <a:gd name="T24" fmla="*/ 4 w 47"/>
                    <a:gd name="T25" fmla="*/ 3 h 232"/>
                    <a:gd name="T26" fmla="*/ 2 w 47"/>
                    <a:gd name="T27" fmla="*/ 0 h 232"/>
                    <a:gd name="T28" fmla="*/ 0 w 47"/>
                    <a:gd name="T29" fmla="*/ 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105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86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3 w 87"/>
                    <a:gd name="T1" fmla="*/ 3 h 40"/>
                    <a:gd name="T2" fmla="*/ 12 w 87"/>
                    <a:gd name="T3" fmla="*/ 2 h 40"/>
                    <a:gd name="T4" fmla="*/ 10 w 87"/>
                    <a:gd name="T5" fmla="*/ 1 h 40"/>
                    <a:gd name="T6" fmla="*/ 9 w 87"/>
                    <a:gd name="T7" fmla="*/ 1 h 40"/>
                    <a:gd name="T8" fmla="*/ 7 w 87"/>
                    <a:gd name="T9" fmla="*/ 1 h 40"/>
                    <a:gd name="T10" fmla="*/ 6 w 87"/>
                    <a:gd name="T11" fmla="*/ 1 h 40"/>
                    <a:gd name="T12" fmla="*/ 4 w 87"/>
                    <a:gd name="T13" fmla="*/ 1 h 40"/>
                    <a:gd name="T14" fmla="*/ 2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2 w 87"/>
                    <a:gd name="T21" fmla="*/ 1 h 40"/>
                    <a:gd name="T22" fmla="*/ 3 w 87"/>
                    <a:gd name="T23" fmla="*/ 2 h 40"/>
                    <a:gd name="T24" fmla="*/ 6 w 87"/>
                    <a:gd name="T25" fmla="*/ 2 h 40"/>
                    <a:gd name="T26" fmla="*/ 7 w 87"/>
                    <a:gd name="T27" fmla="*/ 3 h 40"/>
                    <a:gd name="T28" fmla="*/ 8 w 87"/>
                    <a:gd name="T29" fmla="*/ 3 h 40"/>
                    <a:gd name="T30" fmla="*/ 10 w 87"/>
                    <a:gd name="T31" fmla="*/ 5 h 40"/>
                    <a:gd name="T32" fmla="*/ 12 w 87"/>
                    <a:gd name="T33" fmla="*/ 5 h 40"/>
                    <a:gd name="T34" fmla="*/ 13 w 87"/>
                    <a:gd name="T35" fmla="*/ 3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105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252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275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6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7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253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272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3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4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254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269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0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1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05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255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56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2 w 109"/>
                <a:gd name="T3" fmla="*/ 1 h 156"/>
                <a:gd name="T4" fmla="*/ 48 w 109"/>
                <a:gd name="T5" fmla="*/ 5 h 156"/>
                <a:gd name="T6" fmla="*/ 96 w 109"/>
                <a:gd name="T7" fmla="*/ 17 h 156"/>
                <a:gd name="T8" fmla="*/ 151 w 109"/>
                <a:gd name="T9" fmla="*/ 34 h 156"/>
                <a:gd name="T10" fmla="*/ 202 w 109"/>
                <a:gd name="T11" fmla="*/ 62 h 156"/>
                <a:gd name="T12" fmla="*/ 249 w 109"/>
                <a:gd name="T13" fmla="*/ 100 h 156"/>
                <a:gd name="T14" fmla="*/ 279 w 109"/>
                <a:gd name="T15" fmla="*/ 152 h 156"/>
                <a:gd name="T16" fmla="*/ 285 w 109"/>
                <a:gd name="T17" fmla="*/ 221 h 156"/>
                <a:gd name="T18" fmla="*/ 272 w 109"/>
                <a:gd name="T19" fmla="*/ 221 h 156"/>
                <a:gd name="T20" fmla="*/ 258 w 109"/>
                <a:gd name="T21" fmla="*/ 221 h 156"/>
                <a:gd name="T22" fmla="*/ 243 w 109"/>
                <a:gd name="T23" fmla="*/ 221 h 156"/>
                <a:gd name="T24" fmla="*/ 225 w 109"/>
                <a:gd name="T25" fmla="*/ 216 h 156"/>
                <a:gd name="T26" fmla="*/ 211 w 109"/>
                <a:gd name="T27" fmla="*/ 215 h 156"/>
                <a:gd name="T28" fmla="*/ 194 w 109"/>
                <a:gd name="T29" fmla="*/ 211 h 156"/>
                <a:gd name="T30" fmla="*/ 172 w 109"/>
                <a:gd name="T31" fmla="*/ 204 h 156"/>
                <a:gd name="T32" fmla="*/ 151 w 109"/>
                <a:gd name="T33" fmla="*/ 196 h 156"/>
                <a:gd name="T34" fmla="*/ 138 w 109"/>
                <a:gd name="T35" fmla="*/ 178 h 156"/>
                <a:gd name="T36" fmla="*/ 138 w 109"/>
                <a:gd name="T37" fmla="*/ 156 h 156"/>
                <a:gd name="T38" fmla="*/ 145 w 109"/>
                <a:gd name="T39" fmla="*/ 135 h 156"/>
                <a:gd name="T40" fmla="*/ 153 w 109"/>
                <a:gd name="T41" fmla="*/ 112 h 156"/>
                <a:gd name="T42" fmla="*/ 145 w 109"/>
                <a:gd name="T43" fmla="*/ 87 h 156"/>
                <a:gd name="T44" fmla="*/ 125 w 109"/>
                <a:gd name="T45" fmla="*/ 60 h 156"/>
                <a:gd name="T46" fmla="*/ 82 w 109"/>
                <a:gd name="T47" fmla="*/ 3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57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6 w 54"/>
                <a:gd name="T5" fmla="*/ 3 h 40"/>
                <a:gd name="T6" fmla="*/ 35 w 54"/>
                <a:gd name="T7" fmla="*/ 13 h 40"/>
                <a:gd name="T8" fmla="*/ 59 w 54"/>
                <a:gd name="T9" fmla="*/ 17 h 40"/>
                <a:gd name="T10" fmla="*/ 79 w 54"/>
                <a:gd name="T11" fmla="*/ 20 h 40"/>
                <a:gd name="T12" fmla="*/ 101 w 54"/>
                <a:gd name="T13" fmla="*/ 24 h 40"/>
                <a:gd name="T14" fmla="*/ 123 w 54"/>
                <a:gd name="T15" fmla="*/ 26 h 40"/>
                <a:gd name="T16" fmla="*/ 148 w 54"/>
                <a:gd name="T17" fmla="*/ 22 h 40"/>
                <a:gd name="T18" fmla="*/ 145 w 54"/>
                <a:gd name="T19" fmla="*/ 35 h 40"/>
                <a:gd name="T20" fmla="*/ 137 w 54"/>
                <a:gd name="T21" fmla="*/ 47 h 40"/>
                <a:gd name="T22" fmla="*/ 121 w 54"/>
                <a:gd name="T23" fmla="*/ 55 h 40"/>
                <a:gd name="T24" fmla="*/ 100 w 54"/>
                <a:gd name="T25" fmla="*/ 57 h 40"/>
                <a:gd name="T26" fmla="*/ 76 w 54"/>
                <a:gd name="T27" fmla="*/ 56 h 40"/>
                <a:gd name="T28" fmla="*/ 51 w 54"/>
                <a:gd name="T29" fmla="*/ 46 h 40"/>
                <a:gd name="T30" fmla="*/ 27 w 54"/>
                <a:gd name="T31" fmla="*/ 3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58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59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60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61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62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0 h 237"/>
                <a:gd name="T4" fmla="*/ 12 w 257"/>
                <a:gd name="T5" fmla="*/ 60 h 237"/>
                <a:gd name="T6" fmla="*/ 27 w 257"/>
                <a:gd name="T7" fmla="*/ 90 h 237"/>
                <a:gd name="T8" fmla="*/ 48 w 257"/>
                <a:gd name="T9" fmla="*/ 116 h 237"/>
                <a:gd name="T10" fmla="*/ 78 w 257"/>
                <a:gd name="T11" fmla="*/ 140 h 237"/>
                <a:gd name="T12" fmla="*/ 115 w 257"/>
                <a:gd name="T13" fmla="*/ 166 h 237"/>
                <a:gd name="T14" fmla="*/ 163 w 257"/>
                <a:gd name="T15" fmla="*/ 190 h 237"/>
                <a:gd name="T16" fmla="*/ 218 w 257"/>
                <a:gd name="T17" fmla="*/ 210 h 237"/>
                <a:gd name="T18" fmla="*/ 289 w 257"/>
                <a:gd name="T19" fmla="*/ 229 h 237"/>
                <a:gd name="T20" fmla="*/ 369 w 257"/>
                <a:gd name="T21" fmla="*/ 245 h 237"/>
                <a:gd name="T22" fmla="*/ 455 w 257"/>
                <a:gd name="T23" fmla="*/ 258 h 237"/>
                <a:gd name="T24" fmla="*/ 561 w 257"/>
                <a:gd name="T25" fmla="*/ 270 h 237"/>
                <a:gd name="T26" fmla="*/ 676 w 257"/>
                <a:gd name="T27" fmla="*/ 276 h 237"/>
                <a:gd name="T28" fmla="*/ 808 w 257"/>
                <a:gd name="T29" fmla="*/ 280 h 237"/>
                <a:gd name="T30" fmla="*/ 944 w 257"/>
                <a:gd name="T31" fmla="*/ 279 h 237"/>
                <a:gd name="T32" fmla="*/ 1104 w 257"/>
                <a:gd name="T33" fmla="*/ 274 h 237"/>
                <a:gd name="T34" fmla="*/ 964 w 257"/>
                <a:gd name="T35" fmla="*/ 268 h 237"/>
                <a:gd name="T36" fmla="*/ 837 w 257"/>
                <a:gd name="T37" fmla="*/ 259 h 237"/>
                <a:gd name="T38" fmla="*/ 731 w 257"/>
                <a:gd name="T39" fmla="*/ 250 h 237"/>
                <a:gd name="T40" fmla="*/ 636 w 257"/>
                <a:gd name="T41" fmla="*/ 241 h 237"/>
                <a:gd name="T42" fmla="*/ 550 w 257"/>
                <a:gd name="T43" fmla="*/ 228 h 237"/>
                <a:gd name="T44" fmla="*/ 482 w 257"/>
                <a:gd name="T45" fmla="*/ 215 h 237"/>
                <a:gd name="T46" fmla="*/ 418 w 257"/>
                <a:gd name="T47" fmla="*/ 200 h 237"/>
                <a:gd name="T48" fmla="*/ 360 w 257"/>
                <a:gd name="T49" fmla="*/ 183 h 237"/>
                <a:gd name="T50" fmla="*/ 307 w 257"/>
                <a:gd name="T51" fmla="*/ 166 h 237"/>
                <a:gd name="T52" fmla="*/ 264 w 257"/>
                <a:gd name="T53" fmla="*/ 147 h 237"/>
                <a:gd name="T54" fmla="*/ 226 w 257"/>
                <a:gd name="T55" fmla="*/ 127 h 237"/>
                <a:gd name="T56" fmla="*/ 186 w 257"/>
                <a:gd name="T57" fmla="*/ 103 h 237"/>
                <a:gd name="T58" fmla="*/ 142 w 257"/>
                <a:gd name="T59" fmla="*/ 81 h 237"/>
                <a:gd name="T60" fmla="*/ 99 w 257"/>
                <a:gd name="T61" fmla="*/ 57 h 237"/>
                <a:gd name="T62" fmla="*/ 50 w 257"/>
                <a:gd name="T63" fmla="*/ 29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63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343 w 124"/>
                <a:gd name="T1" fmla="*/ 0 h 110"/>
                <a:gd name="T2" fmla="*/ 549 w 124"/>
                <a:gd name="T3" fmla="*/ 135 h 110"/>
                <a:gd name="T4" fmla="*/ 533 w 124"/>
                <a:gd name="T5" fmla="*/ 134 h 110"/>
                <a:gd name="T6" fmla="*/ 474 w 124"/>
                <a:gd name="T7" fmla="*/ 131 h 110"/>
                <a:gd name="T8" fmla="*/ 396 w 124"/>
                <a:gd name="T9" fmla="*/ 127 h 110"/>
                <a:gd name="T10" fmla="*/ 303 w 124"/>
                <a:gd name="T11" fmla="*/ 124 h 110"/>
                <a:gd name="T12" fmla="*/ 199 w 124"/>
                <a:gd name="T13" fmla="*/ 121 h 110"/>
                <a:gd name="T14" fmla="*/ 113 w 124"/>
                <a:gd name="T15" fmla="*/ 122 h 110"/>
                <a:gd name="T16" fmla="*/ 40 w 124"/>
                <a:gd name="T17" fmla="*/ 128 h 110"/>
                <a:gd name="T18" fmla="*/ 0 w 124"/>
                <a:gd name="T19" fmla="*/ 137 h 110"/>
                <a:gd name="T20" fmla="*/ 16 w 124"/>
                <a:gd name="T21" fmla="*/ 122 h 110"/>
                <a:gd name="T22" fmla="*/ 36 w 124"/>
                <a:gd name="T23" fmla="*/ 111 h 110"/>
                <a:gd name="T24" fmla="*/ 73 w 124"/>
                <a:gd name="T25" fmla="*/ 102 h 110"/>
                <a:gd name="T26" fmla="*/ 113 w 124"/>
                <a:gd name="T27" fmla="*/ 95 h 110"/>
                <a:gd name="T28" fmla="*/ 160 w 124"/>
                <a:gd name="T29" fmla="*/ 90 h 110"/>
                <a:gd name="T30" fmla="*/ 207 w 124"/>
                <a:gd name="T31" fmla="*/ 89 h 110"/>
                <a:gd name="T32" fmla="*/ 260 w 124"/>
                <a:gd name="T33" fmla="*/ 89 h 110"/>
                <a:gd name="T34" fmla="*/ 319 w 124"/>
                <a:gd name="T35" fmla="*/ 93 h 110"/>
                <a:gd name="T36" fmla="*/ 323 w 124"/>
                <a:gd name="T37" fmla="*/ 89 h 110"/>
                <a:gd name="T38" fmla="*/ 310 w 124"/>
                <a:gd name="T39" fmla="*/ 71 h 110"/>
                <a:gd name="T40" fmla="*/ 296 w 124"/>
                <a:gd name="T41" fmla="*/ 48 h 110"/>
                <a:gd name="T42" fmla="*/ 290 w 124"/>
                <a:gd name="T43" fmla="*/ 37 h 110"/>
                <a:gd name="T44" fmla="*/ 279 w 124"/>
                <a:gd name="T45" fmla="*/ 37 h 110"/>
                <a:gd name="T46" fmla="*/ 268 w 124"/>
                <a:gd name="T47" fmla="*/ 35 h 110"/>
                <a:gd name="T48" fmla="*/ 260 w 124"/>
                <a:gd name="T49" fmla="*/ 31 h 110"/>
                <a:gd name="T50" fmla="*/ 255 w 124"/>
                <a:gd name="T51" fmla="*/ 28 h 110"/>
                <a:gd name="T52" fmla="*/ 255 w 124"/>
                <a:gd name="T53" fmla="*/ 24 h 110"/>
                <a:gd name="T54" fmla="*/ 260 w 124"/>
                <a:gd name="T55" fmla="*/ 19 h 110"/>
                <a:gd name="T56" fmla="*/ 294 w 124"/>
                <a:gd name="T57" fmla="*/ 8 h 110"/>
                <a:gd name="T58" fmla="*/ 343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64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22 w 109"/>
                <a:gd name="T3" fmla="*/ 1 h 156"/>
                <a:gd name="T4" fmla="*/ 78 w 109"/>
                <a:gd name="T5" fmla="*/ 5 h 156"/>
                <a:gd name="T6" fmla="*/ 163 w 109"/>
                <a:gd name="T7" fmla="*/ 12 h 156"/>
                <a:gd name="T8" fmla="*/ 259 w 109"/>
                <a:gd name="T9" fmla="*/ 29 h 156"/>
                <a:gd name="T10" fmla="*/ 349 w 109"/>
                <a:gd name="T11" fmla="*/ 49 h 156"/>
                <a:gd name="T12" fmla="*/ 428 w 109"/>
                <a:gd name="T13" fmla="*/ 81 h 156"/>
                <a:gd name="T14" fmla="*/ 476 w 109"/>
                <a:gd name="T15" fmla="*/ 123 h 156"/>
                <a:gd name="T16" fmla="*/ 486 w 109"/>
                <a:gd name="T17" fmla="*/ 176 h 156"/>
                <a:gd name="T18" fmla="*/ 471 w 109"/>
                <a:gd name="T19" fmla="*/ 176 h 156"/>
                <a:gd name="T20" fmla="*/ 444 w 109"/>
                <a:gd name="T21" fmla="*/ 176 h 156"/>
                <a:gd name="T22" fmla="*/ 414 w 109"/>
                <a:gd name="T23" fmla="*/ 176 h 156"/>
                <a:gd name="T24" fmla="*/ 387 w 109"/>
                <a:gd name="T25" fmla="*/ 174 h 156"/>
                <a:gd name="T26" fmla="*/ 360 w 109"/>
                <a:gd name="T27" fmla="*/ 173 h 156"/>
                <a:gd name="T28" fmla="*/ 330 w 109"/>
                <a:gd name="T29" fmla="*/ 170 h 156"/>
                <a:gd name="T30" fmla="*/ 294 w 109"/>
                <a:gd name="T31" fmla="*/ 165 h 156"/>
                <a:gd name="T32" fmla="*/ 259 w 109"/>
                <a:gd name="T33" fmla="*/ 159 h 156"/>
                <a:gd name="T34" fmla="*/ 235 w 109"/>
                <a:gd name="T35" fmla="*/ 142 h 156"/>
                <a:gd name="T36" fmla="*/ 235 w 109"/>
                <a:gd name="T37" fmla="*/ 126 h 156"/>
                <a:gd name="T38" fmla="*/ 251 w 109"/>
                <a:gd name="T39" fmla="*/ 110 h 156"/>
                <a:gd name="T40" fmla="*/ 266 w 109"/>
                <a:gd name="T41" fmla="*/ 90 h 156"/>
                <a:gd name="T42" fmla="*/ 251 w 109"/>
                <a:gd name="T43" fmla="*/ 72 h 156"/>
                <a:gd name="T44" fmla="*/ 216 w 109"/>
                <a:gd name="T45" fmla="*/ 48 h 156"/>
                <a:gd name="T46" fmla="*/ 140 w 109"/>
                <a:gd name="T47" fmla="*/ 28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65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40 w 46"/>
                <a:gd name="T1" fmla="*/ 0 h 94"/>
                <a:gd name="T2" fmla="*/ 89 w 46"/>
                <a:gd name="T3" fmla="*/ 43 h 94"/>
                <a:gd name="T4" fmla="*/ 66 w 46"/>
                <a:gd name="T5" fmla="*/ 72 h 94"/>
                <a:gd name="T6" fmla="*/ 49 w 46"/>
                <a:gd name="T7" fmla="*/ 94 h 94"/>
                <a:gd name="T8" fmla="*/ 0 w 46"/>
                <a:gd name="T9" fmla="*/ 109 h 94"/>
                <a:gd name="T10" fmla="*/ 54 w 46"/>
                <a:gd name="T11" fmla="*/ 103 h 94"/>
                <a:gd name="T12" fmla="*/ 104 w 46"/>
                <a:gd name="T13" fmla="*/ 95 h 94"/>
                <a:gd name="T14" fmla="*/ 142 w 46"/>
                <a:gd name="T15" fmla="*/ 79 h 94"/>
                <a:gd name="T16" fmla="*/ 178 w 46"/>
                <a:gd name="T17" fmla="*/ 67 h 94"/>
                <a:gd name="T18" fmla="*/ 202 w 46"/>
                <a:gd name="T19" fmla="*/ 51 h 94"/>
                <a:gd name="T20" fmla="*/ 205 w 46"/>
                <a:gd name="T21" fmla="*/ 35 h 94"/>
                <a:gd name="T22" fmla="*/ 189 w 46"/>
                <a:gd name="T23" fmla="*/ 15 h 94"/>
                <a:gd name="T24" fmla="*/ 14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66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7 w 54"/>
                <a:gd name="T5" fmla="*/ 3 h 40"/>
                <a:gd name="T6" fmla="*/ 55 w 54"/>
                <a:gd name="T7" fmla="*/ 8 h 40"/>
                <a:gd name="T8" fmla="*/ 87 w 54"/>
                <a:gd name="T9" fmla="*/ 12 h 40"/>
                <a:gd name="T10" fmla="*/ 123 w 54"/>
                <a:gd name="T11" fmla="*/ 15 h 40"/>
                <a:gd name="T12" fmla="*/ 161 w 54"/>
                <a:gd name="T13" fmla="*/ 17 h 40"/>
                <a:gd name="T14" fmla="*/ 192 w 54"/>
                <a:gd name="T15" fmla="*/ 18 h 40"/>
                <a:gd name="T16" fmla="*/ 228 w 54"/>
                <a:gd name="T17" fmla="*/ 16 h 40"/>
                <a:gd name="T18" fmla="*/ 225 w 54"/>
                <a:gd name="T19" fmla="*/ 30 h 40"/>
                <a:gd name="T20" fmla="*/ 212 w 54"/>
                <a:gd name="T21" fmla="*/ 38 h 40"/>
                <a:gd name="T22" fmla="*/ 187 w 54"/>
                <a:gd name="T23" fmla="*/ 43 h 40"/>
                <a:gd name="T24" fmla="*/ 155 w 54"/>
                <a:gd name="T25" fmla="*/ 45 h 40"/>
                <a:gd name="T26" fmla="*/ 116 w 54"/>
                <a:gd name="T27" fmla="*/ 44 h 40"/>
                <a:gd name="T28" fmla="*/ 79 w 54"/>
                <a:gd name="T29" fmla="*/ 37 h 40"/>
                <a:gd name="T30" fmla="*/ 41 w 54"/>
                <a:gd name="T31" fmla="*/ 25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67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68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73 w 596"/>
                <a:gd name="T1" fmla="*/ 428 h 666"/>
                <a:gd name="T2" fmla="*/ 27 w 596"/>
                <a:gd name="T3" fmla="*/ 396 h 666"/>
                <a:gd name="T4" fmla="*/ 0 w 596"/>
                <a:gd name="T5" fmla="*/ 335 h 666"/>
                <a:gd name="T6" fmla="*/ 16 w 596"/>
                <a:gd name="T7" fmla="*/ 258 h 666"/>
                <a:gd name="T8" fmla="*/ 113 w 596"/>
                <a:gd name="T9" fmla="*/ 176 h 666"/>
                <a:gd name="T10" fmla="*/ 308 w 596"/>
                <a:gd name="T11" fmla="*/ 99 h 666"/>
                <a:gd name="T12" fmla="*/ 635 w 596"/>
                <a:gd name="T13" fmla="*/ 36 h 666"/>
                <a:gd name="T14" fmla="*/ 1102 w 596"/>
                <a:gd name="T15" fmla="*/ 2 h 666"/>
                <a:gd name="T16" fmla="*/ 1700 w 596"/>
                <a:gd name="T17" fmla="*/ 9 h 666"/>
                <a:gd name="T18" fmla="*/ 2162 w 596"/>
                <a:gd name="T19" fmla="*/ 78 h 666"/>
                <a:gd name="T20" fmla="*/ 2475 w 596"/>
                <a:gd name="T21" fmla="*/ 191 h 666"/>
                <a:gd name="T22" fmla="*/ 2639 w 596"/>
                <a:gd name="T23" fmla="*/ 330 h 666"/>
                <a:gd name="T24" fmla="*/ 2659 w 596"/>
                <a:gd name="T25" fmla="*/ 474 h 666"/>
                <a:gd name="T26" fmla="*/ 2531 w 596"/>
                <a:gd name="T27" fmla="*/ 609 h 666"/>
                <a:gd name="T28" fmla="*/ 2265 w 596"/>
                <a:gd name="T29" fmla="*/ 713 h 666"/>
                <a:gd name="T30" fmla="*/ 1863 w 596"/>
                <a:gd name="T31" fmla="*/ 769 h 666"/>
                <a:gd name="T32" fmla="*/ 1738 w 596"/>
                <a:gd name="T33" fmla="*/ 764 h 666"/>
                <a:gd name="T34" fmla="*/ 1971 w 596"/>
                <a:gd name="T35" fmla="*/ 716 h 666"/>
                <a:gd name="T36" fmla="*/ 2153 w 596"/>
                <a:gd name="T37" fmla="*/ 630 h 666"/>
                <a:gd name="T38" fmla="*/ 2277 w 596"/>
                <a:gd name="T39" fmla="*/ 526 h 666"/>
                <a:gd name="T40" fmla="*/ 2322 w 596"/>
                <a:gd name="T41" fmla="*/ 412 h 666"/>
                <a:gd name="T42" fmla="*/ 2295 w 596"/>
                <a:gd name="T43" fmla="*/ 299 h 666"/>
                <a:gd name="T44" fmla="*/ 2165 w 596"/>
                <a:gd name="T45" fmla="*/ 202 h 666"/>
                <a:gd name="T46" fmla="*/ 1934 w 596"/>
                <a:gd name="T47" fmla="*/ 130 h 666"/>
                <a:gd name="T48" fmla="*/ 1524 w 596"/>
                <a:gd name="T49" fmla="*/ 85 h 666"/>
                <a:gd name="T50" fmla="*/ 1099 w 596"/>
                <a:gd name="T51" fmla="*/ 71 h 666"/>
                <a:gd name="T52" fmla="*/ 778 w 596"/>
                <a:gd name="T53" fmla="*/ 81 h 666"/>
                <a:gd name="T54" fmla="*/ 541 w 596"/>
                <a:gd name="T55" fmla="*/ 116 h 666"/>
                <a:gd name="T56" fmla="*/ 374 w 596"/>
                <a:gd name="T57" fmla="*/ 173 h 666"/>
                <a:gd name="T58" fmla="*/ 255 w 596"/>
                <a:gd name="T59" fmla="*/ 239 h 666"/>
                <a:gd name="T60" fmla="*/ 178 w 596"/>
                <a:gd name="T61" fmla="*/ 315 h 666"/>
                <a:gd name="T62" fmla="*/ 125 w 596"/>
                <a:gd name="T63" fmla="*/ 392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0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277" y="77518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62" tIns="34289" rIns="68162" bIns="3428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44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73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62" tIns="34289" rIns="68162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62" tIns="34289" rIns="68162" bIns="34289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105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62" tIns="34289" rIns="68162" bIns="3428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105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62" tIns="34289" rIns="68162" bIns="342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solidFill>
                  <a:srgbClr val="006699"/>
                </a:solidFill>
                <a:latin typeface="Verdana" panose="020B0604030504040204" pitchFamily="34" charset="0"/>
              </a:defRPr>
            </a:lvl1pPr>
          </a:lstStyle>
          <a:p>
            <a:pPr defTabSz="681057" fontAlgn="base">
              <a:spcBef>
                <a:spcPct val="0"/>
              </a:spcBef>
              <a:spcAft>
                <a:spcPct val="0"/>
              </a:spcAft>
            </a:pPr>
            <a:fld id="{380BC64A-9ACE-48E7-B424-017493011733}" type="slidenum">
              <a:rPr lang="en-US" altLang="zh-TW" smtClean="0"/>
              <a:pPr defTabSz="68105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43665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7" r:id="rId1"/>
    <p:sldLayoutId id="2147485428" r:id="rId2"/>
    <p:sldLayoutId id="2147485429" r:id="rId3"/>
    <p:sldLayoutId id="2147485430" r:id="rId4"/>
    <p:sldLayoutId id="2147485431" r:id="rId5"/>
    <p:sldLayoutId id="2147485432" r:id="rId6"/>
    <p:sldLayoutId id="2147485433" r:id="rId7"/>
    <p:sldLayoutId id="2147485434" r:id="rId8"/>
    <p:sldLayoutId id="2147485435" r:id="rId9"/>
    <p:sldLayoutId id="2147485436" r:id="rId10"/>
    <p:sldLayoutId id="2147485437" r:id="rId11"/>
    <p:sldLayoutId id="2147485438" r:id="rId12"/>
    <p:sldLayoutId id="2147485439" r:id="rId13"/>
    <p:sldLayoutId id="2147485440" r:id="rId14"/>
    <p:sldLayoutId id="2147485441" r:id="rId15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PMingLiU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5pPr>
      <a:lvl6pPr marL="340391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81057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21586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62114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5500" indent="-2555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PMingLiU" pitchFamily="18" charset="-120"/>
          <a:cs typeface="+mn-cs"/>
        </a:defRPr>
      </a:lvl1pPr>
      <a:lvl2pPr marL="553367" indent="-212918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PMingLiU" pitchFamily="18" charset="-120"/>
        </a:defRPr>
      </a:lvl2pPr>
      <a:lvl3pPr marL="851390" indent="-170334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PMingLiU" pitchFamily="18" charset="-120"/>
        </a:defRPr>
      </a:lvl3pPr>
      <a:lvl4pPr marL="1191780" indent="-170334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PMingLiU" pitchFamily="18" charset="-120"/>
        </a:defRPr>
      </a:lvl4pPr>
      <a:lvl5pPr marL="1532243" indent="-170334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PMingLiU" pitchFamily="18" charset="-120"/>
        </a:defRPr>
      </a:lvl5pPr>
      <a:lvl6pPr marL="1872860" indent="-17033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13381" indent="-17033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53911" indent="-17033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94561" indent="-17033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10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391" algn="l" defTabSz="6810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1057" algn="l" defTabSz="6810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1586" algn="l" defTabSz="6810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2114" algn="l" defTabSz="6810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2781" algn="l" defTabSz="6810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3170" algn="l" defTabSz="6810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3562" algn="l" defTabSz="6810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4111" algn="l" defTabSz="6810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-7938" y="129"/>
            <a:ext cx="2833688" cy="5142310"/>
            <a:chOff x="-5" y="0"/>
            <a:chExt cx="1785" cy="4319"/>
          </a:xfrm>
        </p:grpSpPr>
        <p:sp>
          <p:nvSpPr>
            <p:cNvPr id="4104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105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4143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44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45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106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107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4134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7741 w 217"/>
                  <a:gd name="T1" fmla="*/ 35575 h 210"/>
                  <a:gd name="T2" fmla="*/ 6185 w 217"/>
                  <a:gd name="T3" fmla="*/ 33636 h 210"/>
                  <a:gd name="T4" fmla="*/ 4443 w 217"/>
                  <a:gd name="T5" fmla="*/ 30711 h 210"/>
                  <a:gd name="T6" fmla="*/ 2580 w 217"/>
                  <a:gd name="T7" fmla="*/ 26857 h 210"/>
                  <a:gd name="T8" fmla="*/ 793 w 217"/>
                  <a:gd name="T9" fmla="*/ 22843 h 210"/>
                  <a:gd name="T10" fmla="*/ 0 w 217"/>
                  <a:gd name="T11" fmla="*/ 18484 h 210"/>
                  <a:gd name="T12" fmla="*/ 1 w 217"/>
                  <a:gd name="T13" fmla="*/ 13838 h 210"/>
                  <a:gd name="T14" fmla="*/ 1525 w 217"/>
                  <a:gd name="T15" fmla="*/ 9591 h 210"/>
                  <a:gd name="T16" fmla="*/ 4577 w 217"/>
                  <a:gd name="T17" fmla="*/ 6017 h 210"/>
                  <a:gd name="T18" fmla="*/ 7633 w 217"/>
                  <a:gd name="T19" fmla="*/ 3728 h 210"/>
                  <a:gd name="T20" fmla="*/ 10134 w 217"/>
                  <a:gd name="T21" fmla="*/ 2034 h 210"/>
                  <a:gd name="T22" fmla="*/ 12154 w 217"/>
                  <a:gd name="T23" fmla="*/ 1146 h 210"/>
                  <a:gd name="T24" fmla="*/ 13736 w 217"/>
                  <a:gd name="T25" fmla="*/ 794 h 210"/>
                  <a:gd name="T26" fmla="*/ 14861 w 217"/>
                  <a:gd name="T27" fmla="*/ 794 h 210"/>
                  <a:gd name="T28" fmla="*/ 17531 w 217"/>
                  <a:gd name="T29" fmla="*/ 0 h 210"/>
                  <a:gd name="T30" fmla="*/ 24920 w 217"/>
                  <a:gd name="T31" fmla="*/ 1410 h 210"/>
                  <a:gd name="T32" fmla="*/ 26979 w 217"/>
                  <a:gd name="T33" fmla="*/ 2034 h 210"/>
                  <a:gd name="T34" fmla="*/ 29004 w 217"/>
                  <a:gd name="T35" fmla="*/ 2584 h 210"/>
                  <a:gd name="T36" fmla="*/ 30742 w 217"/>
                  <a:gd name="T37" fmla="*/ 3179 h 210"/>
                  <a:gd name="T38" fmla="*/ 32063 w 217"/>
                  <a:gd name="T39" fmla="*/ 3907 h 210"/>
                  <a:gd name="T40" fmla="*/ 33508 w 217"/>
                  <a:gd name="T41" fmla="*/ 4587 h 210"/>
                  <a:gd name="T42" fmla="*/ 34645 w 217"/>
                  <a:gd name="T43" fmla="*/ 5379 h 210"/>
                  <a:gd name="T44" fmla="*/ 35538 w 217"/>
                  <a:gd name="T45" fmla="*/ 6414 h 210"/>
                  <a:gd name="T46" fmla="*/ 36583 w 217"/>
                  <a:gd name="T47" fmla="*/ 7666 h 210"/>
                  <a:gd name="T48" fmla="*/ 34645 w 217"/>
                  <a:gd name="T49" fmla="*/ 6859 h 210"/>
                  <a:gd name="T50" fmla="*/ 32789 w 217"/>
                  <a:gd name="T51" fmla="*/ 6111 h 210"/>
                  <a:gd name="T52" fmla="*/ 30918 w 217"/>
                  <a:gd name="T53" fmla="*/ 5637 h 210"/>
                  <a:gd name="T54" fmla="*/ 29004 w 217"/>
                  <a:gd name="T55" fmla="*/ 5012 h 210"/>
                  <a:gd name="T56" fmla="*/ 27482 w 217"/>
                  <a:gd name="T57" fmla="*/ 4587 h 210"/>
                  <a:gd name="T58" fmla="*/ 25892 w 217"/>
                  <a:gd name="T59" fmla="*/ 4445 h 210"/>
                  <a:gd name="T60" fmla="*/ 24059 w 217"/>
                  <a:gd name="T61" fmla="*/ 4170 h 210"/>
                  <a:gd name="T62" fmla="*/ 22540 w 217"/>
                  <a:gd name="T63" fmla="*/ 4170 h 210"/>
                  <a:gd name="T64" fmla="*/ 21084 w 217"/>
                  <a:gd name="T65" fmla="*/ 4170 h 210"/>
                  <a:gd name="T66" fmla="*/ 19560 w 217"/>
                  <a:gd name="T67" fmla="*/ 4235 h 210"/>
                  <a:gd name="T68" fmla="*/ 17997 w 217"/>
                  <a:gd name="T69" fmla="*/ 4587 h 210"/>
                  <a:gd name="T70" fmla="*/ 16680 w 217"/>
                  <a:gd name="T71" fmla="*/ 4968 h 210"/>
                  <a:gd name="T72" fmla="*/ 15336 w 217"/>
                  <a:gd name="T73" fmla="*/ 5637 h 210"/>
                  <a:gd name="T74" fmla="*/ 13756 w 217"/>
                  <a:gd name="T75" fmla="*/ 6111 h 210"/>
                  <a:gd name="T76" fmla="*/ 12477 w 217"/>
                  <a:gd name="T77" fmla="*/ 6910 h 210"/>
                  <a:gd name="T78" fmla="*/ 11166 w 217"/>
                  <a:gd name="T79" fmla="*/ 7761 h 210"/>
                  <a:gd name="T80" fmla="*/ 8777 w 217"/>
                  <a:gd name="T81" fmla="*/ 10342 h 210"/>
                  <a:gd name="T82" fmla="*/ 7143 w 217"/>
                  <a:gd name="T83" fmla="*/ 13525 h 210"/>
                  <a:gd name="T84" fmla="*/ 6185 w 217"/>
                  <a:gd name="T85" fmla="*/ 17482 h 210"/>
                  <a:gd name="T86" fmla="*/ 5842 w 217"/>
                  <a:gd name="T87" fmla="*/ 21374 h 210"/>
                  <a:gd name="T88" fmla="*/ 5842 w 217"/>
                  <a:gd name="T89" fmla="*/ 25699 h 210"/>
                  <a:gd name="T90" fmla="*/ 6409 w 217"/>
                  <a:gd name="T91" fmla="*/ 29437 h 210"/>
                  <a:gd name="T92" fmla="*/ 6899 w 217"/>
                  <a:gd name="T93" fmla="*/ 32870 h 210"/>
                  <a:gd name="T94" fmla="*/ 7741 w 217"/>
                  <a:gd name="T95" fmla="*/ 35575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35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7891 w 182"/>
                  <a:gd name="T1" fmla="*/ 0 h 213"/>
                  <a:gd name="T2" fmla="*/ 18367 w 182"/>
                  <a:gd name="T3" fmla="*/ 353 h 213"/>
                  <a:gd name="T4" fmla="*/ 19395 w 182"/>
                  <a:gd name="T5" fmla="*/ 1430 h 213"/>
                  <a:gd name="T6" fmla="*/ 20858 w 182"/>
                  <a:gd name="T7" fmla="*/ 3214 h 213"/>
                  <a:gd name="T8" fmla="*/ 22531 w 182"/>
                  <a:gd name="T9" fmla="*/ 5814 h 213"/>
                  <a:gd name="T10" fmla="*/ 23809 w 182"/>
                  <a:gd name="T11" fmla="*/ 9042 h 213"/>
                  <a:gd name="T12" fmla="*/ 24658 w 182"/>
                  <a:gd name="T13" fmla="*/ 13325 h 213"/>
                  <a:gd name="T14" fmla="*/ 24658 w 182"/>
                  <a:gd name="T15" fmla="*/ 18383 h 213"/>
                  <a:gd name="T16" fmla="*/ 23626 w 182"/>
                  <a:gd name="T17" fmla="*/ 24351 h 213"/>
                  <a:gd name="T18" fmla="*/ 23049 w 182"/>
                  <a:gd name="T19" fmla="*/ 26014 h 213"/>
                  <a:gd name="T20" fmla="*/ 22333 w 182"/>
                  <a:gd name="T21" fmla="*/ 27387 h 213"/>
                  <a:gd name="T22" fmla="*/ 21563 w 182"/>
                  <a:gd name="T23" fmla="*/ 28887 h 213"/>
                  <a:gd name="T24" fmla="*/ 20524 w 182"/>
                  <a:gd name="T25" fmla="*/ 30206 h 213"/>
                  <a:gd name="T26" fmla="*/ 19140 w 182"/>
                  <a:gd name="T27" fmla="*/ 31467 h 213"/>
                  <a:gd name="T28" fmla="*/ 18005 w 182"/>
                  <a:gd name="T29" fmla="*/ 32418 h 213"/>
                  <a:gd name="T30" fmla="*/ 16784 w 182"/>
                  <a:gd name="T31" fmla="*/ 33341 h 213"/>
                  <a:gd name="T32" fmla="*/ 15048 w 182"/>
                  <a:gd name="T33" fmla="*/ 34081 h 213"/>
                  <a:gd name="T34" fmla="*/ 13473 w 182"/>
                  <a:gd name="T35" fmla="*/ 34447 h 213"/>
                  <a:gd name="T36" fmla="*/ 11899 w 182"/>
                  <a:gd name="T37" fmla="*/ 34885 h 213"/>
                  <a:gd name="T38" fmla="*/ 10065 w 182"/>
                  <a:gd name="T39" fmla="*/ 35212 h 213"/>
                  <a:gd name="T40" fmla="*/ 8099 w 182"/>
                  <a:gd name="T41" fmla="*/ 35212 h 213"/>
                  <a:gd name="T42" fmla="*/ 5997 w 182"/>
                  <a:gd name="T43" fmla="*/ 34885 h 213"/>
                  <a:gd name="T44" fmla="*/ 4111 w 182"/>
                  <a:gd name="T45" fmla="*/ 34447 h 213"/>
                  <a:gd name="T46" fmla="*/ 1925 w 182"/>
                  <a:gd name="T47" fmla="*/ 33693 h 213"/>
                  <a:gd name="T48" fmla="*/ 0 w 182"/>
                  <a:gd name="T49" fmla="*/ 32798 h 213"/>
                  <a:gd name="T50" fmla="*/ 1838 w 182"/>
                  <a:gd name="T51" fmla="*/ 34081 h 213"/>
                  <a:gd name="T52" fmla="*/ 3644 w 182"/>
                  <a:gd name="T53" fmla="*/ 34885 h 213"/>
                  <a:gd name="T54" fmla="*/ 5483 w 182"/>
                  <a:gd name="T55" fmla="*/ 35751 h 213"/>
                  <a:gd name="T56" fmla="*/ 7024 w 182"/>
                  <a:gd name="T57" fmla="*/ 36376 h 213"/>
                  <a:gd name="T58" fmla="*/ 8633 w 182"/>
                  <a:gd name="T59" fmla="*/ 36896 h 213"/>
                  <a:gd name="T60" fmla="*/ 10405 w 182"/>
                  <a:gd name="T61" fmla="*/ 37103 h 213"/>
                  <a:gd name="T62" fmla="*/ 11918 w 182"/>
                  <a:gd name="T63" fmla="*/ 37168 h 213"/>
                  <a:gd name="T64" fmla="*/ 13545 w 182"/>
                  <a:gd name="T65" fmla="*/ 37168 h 213"/>
                  <a:gd name="T66" fmla="*/ 14979 w 182"/>
                  <a:gd name="T67" fmla="*/ 37103 h 213"/>
                  <a:gd name="T68" fmla="*/ 16412 w 182"/>
                  <a:gd name="T69" fmla="*/ 36756 h 213"/>
                  <a:gd name="T70" fmla="*/ 17655 w 182"/>
                  <a:gd name="T71" fmla="*/ 36376 h 213"/>
                  <a:gd name="T72" fmla="*/ 18975 w 182"/>
                  <a:gd name="T73" fmla="*/ 36009 h 213"/>
                  <a:gd name="T74" fmla="*/ 20173 w 182"/>
                  <a:gd name="T75" fmla="*/ 35563 h 213"/>
                  <a:gd name="T76" fmla="*/ 21305 w 182"/>
                  <a:gd name="T77" fmla="*/ 34768 h 213"/>
                  <a:gd name="T78" fmla="*/ 22333 w 182"/>
                  <a:gd name="T79" fmla="*/ 34081 h 213"/>
                  <a:gd name="T80" fmla="*/ 23281 w 182"/>
                  <a:gd name="T81" fmla="*/ 33341 h 213"/>
                  <a:gd name="T82" fmla="*/ 25919 w 182"/>
                  <a:gd name="T83" fmla="*/ 30729 h 213"/>
                  <a:gd name="T84" fmla="*/ 27739 w 182"/>
                  <a:gd name="T85" fmla="*/ 28147 h 213"/>
                  <a:gd name="T86" fmla="*/ 28816 w 182"/>
                  <a:gd name="T87" fmla="*/ 25156 h 213"/>
                  <a:gd name="T88" fmla="*/ 29406 w 182"/>
                  <a:gd name="T89" fmla="*/ 22419 h 213"/>
                  <a:gd name="T90" fmla="*/ 29761 w 182"/>
                  <a:gd name="T91" fmla="*/ 19465 h 213"/>
                  <a:gd name="T92" fmla="*/ 29761 w 182"/>
                  <a:gd name="T93" fmla="*/ 16545 h 213"/>
                  <a:gd name="T94" fmla="*/ 29904 w 182"/>
                  <a:gd name="T95" fmla="*/ 13815 h 213"/>
                  <a:gd name="T96" fmla="*/ 28326 w 182"/>
                  <a:gd name="T97" fmla="*/ 8060 h 213"/>
                  <a:gd name="T98" fmla="*/ 25649 w 182"/>
                  <a:gd name="T99" fmla="*/ 3588 h 213"/>
                  <a:gd name="T100" fmla="*/ 24699 w 182"/>
                  <a:gd name="T101" fmla="*/ 3214 h 213"/>
                  <a:gd name="T102" fmla="*/ 24162 w 182"/>
                  <a:gd name="T103" fmla="*/ 2666 h 213"/>
                  <a:gd name="T104" fmla="*/ 23281 w 182"/>
                  <a:gd name="T105" fmla="*/ 2228 h 213"/>
                  <a:gd name="T106" fmla="*/ 22669 w 182"/>
                  <a:gd name="T107" fmla="*/ 1923 h 213"/>
                  <a:gd name="T108" fmla="*/ 21663 w 182"/>
                  <a:gd name="T109" fmla="*/ 1541 h 213"/>
                  <a:gd name="T110" fmla="*/ 20674 w 182"/>
                  <a:gd name="T111" fmla="*/ 1066 h 213"/>
                  <a:gd name="T112" fmla="*/ 19499 w 182"/>
                  <a:gd name="T113" fmla="*/ 510 h 213"/>
                  <a:gd name="T114" fmla="*/ 17891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36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1 w 128"/>
                  <a:gd name="T5" fmla="*/ 1 h 217"/>
                  <a:gd name="T6" fmla="*/ 1 w 128"/>
                  <a:gd name="T7" fmla="*/ 1 h 217"/>
                  <a:gd name="T8" fmla="*/ 1 w 128"/>
                  <a:gd name="T9" fmla="*/ 1 h 217"/>
                  <a:gd name="T10" fmla="*/ 1 w 128"/>
                  <a:gd name="T11" fmla="*/ 1 h 217"/>
                  <a:gd name="T12" fmla="*/ 1 w 128"/>
                  <a:gd name="T13" fmla="*/ 1 h 217"/>
                  <a:gd name="T14" fmla="*/ 1 w 128"/>
                  <a:gd name="T15" fmla="*/ 1 h 217"/>
                  <a:gd name="T16" fmla="*/ 1 w 128"/>
                  <a:gd name="T17" fmla="*/ 2 h 217"/>
                  <a:gd name="T18" fmla="*/ 1 w 128"/>
                  <a:gd name="T19" fmla="*/ 2 h 217"/>
                  <a:gd name="T20" fmla="*/ 1 w 128"/>
                  <a:gd name="T21" fmla="*/ 2 h 217"/>
                  <a:gd name="T22" fmla="*/ 1 w 128"/>
                  <a:gd name="T23" fmla="*/ 2 h 217"/>
                  <a:gd name="T24" fmla="*/ 1 w 128"/>
                  <a:gd name="T25" fmla="*/ 2 h 217"/>
                  <a:gd name="T26" fmla="*/ 1 w 128"/>
                  <a:gd name="T27" fmla="*/ 2 h 217"/>
                  <a:gd name="T28" fmla="*/ 1 w 128"/>
                  <a:gd name="T29" fmla="*/ 2 h 217"/>
                  <a:gd name="T30" fmla="*/ 0 w 128"/>
                  <a:gd name="T31" fmla="*/ 1 h 217"/>
                  <a:gd name="T32" fmla="*/ 1 w 128"/>
                  <a:gd name="T33" fmla="*/ 1 h 217"/>
                  <a:gd name="T34" fmla="*/ 1 w 128"/>
                  <a:gd name="T35" fmla="*/ 1 h 217"/>
                  <a:gd name="T36" fmla="*/ 1 w 128"/>
                  <a:gd name="T37" fmla="*/ 1 h 217"/>
                  <a:gd name="T38" fmla="*/ 1 w 128"/>
                  <a:gd name="T39" fmla="*/ 1 h 217"/>
                  <a:gd name="T40" fmla="*/ 1 w 128"/>
                  <a:gd name="T41" fmla="*/ 1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37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1 w 117"/>
                  <a:gd name="T19" fmla="*/ 1 h 132"/>
                  <a:gd name="T20" fmla="*/ 1 w 117"/>
                  <a:gd name="T21" fmla="*/ 1 h 132"/>
                  <a:gd name="T22" fmla="*/ 1 w 117"/>
                  <a:gd name="T23" fmla="*/ 1 h 132"/>
                  <a:gd name="T24" fmla="*/ 1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1 w 117"/>
                  <a:gd name="T47" fmla="*/ 1 h 132"/>
                  <a:gd name="T48" fmla="*/ 1 w 117"/>
                  <a:gd name="T49" fmla="*/ 1 h 132"/>
                  <a:gd name="T50" fmla="*/ 1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38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4139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4140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1 h 564"/>
                    <a:gd name="T14" fmla="*/ 1 w 207"/>
                    <a:gd name="T15" fmla="*/ 1 h 564"/>
                    <a:gd name="T16" fmla="*/ 1 w 207"/>
                    <a:gd name="T17" fmla="*/ 1 h 564"/>
                    <a:gd name="T18" fmla="*/ 1 w 207"/>
                    <a:gd name="T19" fmla="*/ 2 h 564"/>
                    <a:gd name="T20" fmla="*/ 1 w 207"/>
                    <a:gd name="T21" fmla="*/ 2 h 564"/>
                    <a:gd name="T22" fmla="*/ 1 w 207"/>
                    <a:gd name="T23" fmla="*/ 2 h 564"/>
                    <a:gd name="T24" fmla="*/ 1 w 207"/>
                    <a:gd name="T25" fmla="*/ 3 h 564"/>
                    <a:gd name="T26" fmla="*/ 1 w 207"/>
                    <a:gd name="T27" fmla="*/ 3 h 564"/>
                    <a:gd name="T28" fmla="*/ 1 w 207"/>
                    <a:gd name="T29" fmla="*/ 3 h 564"/>
                    <a:gd name="T30" fmla="*/ 1 w 207"/>
                    <a:gd name="T31" fmla="*/ 3 h 564"/>
                    <a:gd name="T32" fmla="*/ 1 w 207"/>
                    <a:gd name="T33" fmla="*/ 3 h 564"/>
                    <a:gd name="T34" fmla="*/ 1 w 207"/>
                    <a:gd name="T35" fmla="*/ 3 h 564"/>
                    <a:gd name="T36" fmla="*/ 1 w 207"/>
                    <a:gd name="T37" fmla="*/ 3 h 564"/>
                    <a:gd name="T38" fmla="*/ 1 w 207"/>
                    <a:gd name="T39" fmla="*/ 2 h 564"/>
                    <a:gd name="T40" fmla="*/ 1 w 207"/>
                    <a:gd name="T41" fmla="*/ 2 h 564"/>
                    <a:gd name="T42" fmla="*/ 1 w 207"/>
                    <a:gd name="T43" fmla="*/ 2 h 564"/>
                    <a:gd name="T44" fmla="*/ 1 w 207"/>
                    <a:gd name="T45" fmla="*/ 2 h 564"/>
                    <a:gd name="T46" fmla="*/ 1 w 207"/>
                    <a:gd name="T47" fmla="*/ 1 h 564"/>
                    <a:gd name="T48" fmla="*/ 1 w 207"/>
                    <a:gd name="T49" fmla="*/ 1 h 564"/>
                    <a:gd name="T50" fmla="*/ 1 w 207"/>
                    <a:gd name="T51" fmla="*/ 1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1261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41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1 h 232"/>
                    <a:gd name="T10" fmla="*/ 1 w 47"/>
                    <a:gd name="T11" fmla="*/ 1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1261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42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1261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108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4131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32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33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109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4128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29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30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110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4125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26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27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126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111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2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70 w 109"/>
                <a:gd name="T3" fmla="*/ 1 h 156"/>
                <a:gd name="T4" fmla="*/ 269 w 109"/>
                <a:gd name="T5" fmla="*/ 5 h 156"/>
                <a:gd name="T6" fmla="*/ 536 w 109"/>
                <a:gd name="T7" fmla="*/ 30 h 156"/>
                <a:gd name="T8" fmla="*/ 849 w 109"/>
                <a:gd name="T9" fmla="*/ 63 h 156"/>
                <a:gd name="T10" fmla="*/ 1135 w 109"/>
                <a:gd name="T11" fmla="*/ 115 h 156"/>
                <a:gd name="T12" fmla="*/ 1396 w 109"/>
                <a:gd name="T13" fmla="*/ 185 h 156"/>
                <a:gd name="T14" fmla="*/ 1559 w 109"/>
                <a:gd name="T15" fmla="*/ 279 h 156"/>
                <a:gd name="T16" fmla="*/ 1597 w 109"/>
                <a:gd name="T17" fmla="*/ 410 h 156"/>
                <a:gd name="T18" fmla="*/ 1521 w 109"/>
                <a:gd name="T19" fmla="*/ 410 h 156"/>
                <a:gd name="T20" fmla="*/ 1446 w 109"/>
                <a:gd name="T21" fmla="*/ 410 h 156"/>
                <a:gd name="T22" fmla="*/ 1358 w 109"/>
                <a:gd name="T23" fmla="*/ 410 h 156"/>
                <a:gd name="T24" fmla="*/ 1256 w 109"/>
                <a:gd name="T25" fmla="*/ 397 h 156"/>
                <a:gd name="T26" fmla="*/ 1183 w 109"/>
                <a:gd name="T27" fmla="*/ 396 h 156"/>
                <a:gd name="T28" fmla="*/ 1089 w 109"/>
                <a:gd name="T29" fmla="*/ 390 h 156"/>
                <a:gd name="T30" fmla="*/ 960 w 109"/>
                <a:gd name="T31" fmla="*/ 376 h 156"/>
                <a:gd name="T32" fmla="*/ 849 w 109"/>
                <a:gd name="T33" fmla="*/ 362 h 156"/>
                <a:gd name="T34" fmla="*/ 774 w 109"/>
                <a:gd name="T35" fmla="*/ 328 h 156"/>
                <a:gd name="T36" fmla="*/ 774 w 109"/>
                <a:gd name="T37" fmla="*/ 291 h 156"/>
                <a:gd name="T38" fmla="*/ 814 w 109"/>
                <a:gd name="T39" fmla="*/ 249 h 156"/>
                <a:gd name="T40" fmla="*/ 854 w 109"/>
                <a:gd name="T41" fmla="*/ 207 h 156"/>
                <a:gd name="T42" fmla="*/ 814 w 109"/>
                <a:gd name="T43" fmla="*/ 162 h 156"/>
                <a:gd name="T44" fmla="*/ 701 w 109"/>
                <a:gd name="T45" fmla="*/ 111 h 156"/>
                <a:gd name="T46" fmla="*/ 458 w 109"/>
                <a:gd name="T47" fmla="*/ 60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3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97 w 54"/>
                <a:gd name="T5" fmla="*/ 3 h 40"/>
                <a:gd name="T6" fmla="*/ 216 w 54"/>
                <a:gd name="T7" fmla="*/ 24 h 40"/>
                <a:gd name="T8" fmla="*/ 361 w 54"/>
                <a:gd name="T9" fmla="*/ 32 h 40"/>
                <a:gd name="T10" fmla="*/ 483 w 54"/>
                <a:gd name="T11" fmla="*/ 40 h 40"/>
                <a:gd name="T12" fmla="*/ 611 w 54"/>
                <a:gd name="T13" fmla="*/ 46 h 40"/>
                <a:gd name="T14" fmla="*/ 747 w 54"/>
                <a:gd name="T15" fmla="*/ 49 h 40"/>
                <a:gd name="T16" fmla="*/ 901 w 54"/>
                <a:gd name="T17" fmla="*/ 43 h 40"/>
                <a:gd name="T18" fmla="*/ 881 w 54"/>
                <a:gd name="T19" fmla="*/ 68 h 40"/>
                <a:gd name="T20" fmla="*/ 831 w 54"/>
                <a:gd name="T21" fmla="*/ 90 h 40"/>
                <a:gd name="T22" fmla="*/ 737 w 54"/>
                <a:gd name="T23" fmla="*/ 104 h 40"/>
                <a:gd name="T24" fmla="*/ 605 w 54"/>
                <a:gd name="T25" fmla="*/ 110 h 40"/>
                <a:gd name="T26" fmla="*/ 463 w 54"/>
                <a:gd name="T27" fmla="*/ 109 h 40"/>
                <a:gd name="T28" fmla="*/ 310 w 54"/>
                <a:gd name="T29" fmla="*/ 88 h 40"/>
                <a:gd name="T30" fmla="*/ 163 w 54"/>
                <a:gd name="T31" fmla="*/ 57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4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5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6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7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8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9 h 237"/>
                <a:gd name="T4" fmla="*/ 161 w 257"/>
                <a:gd name="T5" fmla="*/ 79 h 237"/>
                <a:gd name="T6" fmla="*/ 369 w 257"/>
                <a:gd name="T7" fmla="*/ 121 h 237"/>
                <a:gd name="T8" fmla="*/ 661 w 257"/>
                <a:gd name="T9" fmla="*/ 156 h 237"/>
                <a:gd name="T10" fmla="*/ 1069 w 257"/>
                <a:gd name="T11" fmla="*/ 189 h 237"/>
                <a:gd name="T12" fmla="*/ 1586 w 257"/>
                <a:gd name="T13" fmla="*/ 224 h 237"/>
                <a:gd name="T14" fmla="*/ 2247 w 257"/>
                <a:gd name="T15" fmla="*/ 256 h 237"/>
                <a:gd name="T16" fmla="*/ 3008 w 257"/>
                <a:gd name="T17" fmla="*/ 283 h 237"/>
                <a:gd name="T18" fmla="*/ 3986 w 257"/>
                <a:gd name="T19" fmla="*/ 309 h 237"/>
                <a:gd name="T20" fmla="*/ 5092 w 257"/>
                <a:gd name="T21" fmla="*/ 330 h 237"/>
                <a:gd name="T22" fmla="*/ 6271 w 257"/>
                <a:gd name="T23" fmla="*/ 348 h 237"/>
                <a:gd name="T24" fmla="*/ 7731 w 257"/>
                <a:gd name="T25" fmla="*/ 363 h 237"/>
                <a:gd name="T26" fmla="*/ 9324 w 257"/>
                <a:gd name="T27" fmla="*/ 372 h 237"/>
                <a:gd name="T28" fmla="*/ 11145 w 257"/>
                <a:gd name="T29" fmla="*/ 377 h 237"/>
                <a:gd name="T30" fmla="*/ 13026 w 257"/>
                <a:gd name="T31" fmla="*/ 375 h 237"/>
                <a:gd name="T32" fmla="*/ 15228 w 257"/>
                <a:gd name="T33" fmla="*/ 370 h 237"/>
                <a:gd name="T34" fmla="*/ 13298 w 257"/>
                <a:gd name="T35" fmla="*/ 361 h 237"/>
                <a:gd name="T36" fmla="*/ 11538 w 257"/>
                <a:gd name="T37" fmla="*/ 349 h 237"/>
                <a:gd name="T38" fmla="*/ 10076 w 257"/>
                <a:gd name="T39" fmla="*/ 337 h 237"/>
                <a:gd name="T40" fmla="*/ 8770 w 257"/>
                <a:gd name="T41" fmla="*/ 325 h 237"/>
                <a:gd name="T42" fmla="*/ 7579 w 257"/>
                <a:gd name="T43" fmla="*/ 308 h 237"/>
                <a:gd name="T44" fmla="*/ 6640 w 257"/>
                <a:gd name="T45" fmla="*/ 289 h 237"/>
                <a:gd name="T46" fmla="*/ 5774 w 257"/>
                <a:gd name="T47" fmla="*/ 270 h 237"/>
                <a:gd name="T48" fmla="*/ 4961 w 257"/>
                <a:gd name="T49" fmla="*/ 247 h 237"/>
                <a:gd name="T50" fmla="*/ 4230 w 257"/>
                <a:gd name="T51" fmla="*/ 224 h 237"/>
                <a:gd name="T52" fmla="*/ 3634 w 257"/>
                <a:gd name="T53" fmla="*/ 197 h 237"/>
                <a:gd name="T54" fmla="*/ 3123 w 257"/>
                <a:gd name="T55" fmla="*/ 171 h 237"/>
                <a:gd name="T56" fmla="*/ 2563 w 257"/>
                <a:gd name="T57" fmla="*/ 139 h 237"/>
                <a:gd name="T58" fmla="*/ 1954 w 257"/>
                <a:gd name="T59" fmla="*/ 109 h 237"/>
                <a:gd name="T60" fmla="*/ 1372 w 257"/>
                <a:gd name="T61" fmla="*/ 75 h 237"/>
                <a:gd name="T62" fmla="*/ 693 w 257"/>
                <a:gd name="T63" fmla="*/ 3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9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5002 w 124"/>
                <a:gd name="T1" fmla="*/ 0 h 110"/>
                <a:gd name="T2" fmla="*/ 7997 w 124"/>
                <a:gd name="T3" fmla="*/ 201 h 110"/>
                <a:gd name="T4" fmla="*/ 7771 w 124"/>
                <a:gd name="T5" fmla="*/ 200 h 110"/>
                <a:gd name="T6" fmla="*/ 6904 w 124"/>
                <a:gd name="T7" fmla="*/ 196 h 110"/>
                <a:gd name="T8" fmla="*/ 5770 w 124"/>
                <a:gd name="T9" fmla="*/ 190 h 110"/>
                <a:gd name="T10" fmla="*/ 4409 w 124"/>
                <a:gd name="T11" fmla="*/ 185 h 110"/>
                <a:gd name="T12" fmla="*/ 2902 w 124"/>
                <a:gd name="T13" fmla="*/ 182 h 110"/>
                <a:gd name="T14" fmla="*/ 1648 w 124"/>
                <a:gd name="T15" fmla="*/ 183 h 110"/>
                <a:gd name="T16" fmla="*/ 586 w 124"/>
                <a:gd name="T17" fmla="*/ 191 h 110"/>
                <a:gd name="T18" fmla="*/ 0 w 124"/>
                <a:gd name="T19" fmla="*/ 205 h 110"/>
                <a:gd name="T20" fmla="*/ 240 w 124"/>
                <a:gd name="T21" fmla="*/ 183 h 110"/>
                <a:gd name="T22" fmla="*/ 527 w 124"/>
                <a:gd name="T23" fmla="*/ 166 h 110"/>
                <a:gd name="T24" fmla="*/ 1063 w 124"/>
                <a:gd name="T25" fmla="*/ 153 h 110"/>
                <a:gd name="T26" fmla="*/ 1648 w 124"/>
                <a:gd name="T27" fmla="*/ 142 h 110"/>
                <a:gd name="T28" fmla="*/ 2337 w 124"/>
                <a:gd name="T29" fmla="*/ 134 h 110"/>
                <a:gd name="T30" fmla="*/ 3017 w 124"/>
                <a:gd name="T31" fmla="*/ 133 h 110"/>
                <a:gd name="T32" fmla="*/ 3783 w 124"/>
                <a:gd name="T33" fmla="*/ 133 h 110"/>
                <a:gd name="T34" fmla="*/ 4650 w 124"/>
                <a:gd name="T35" fmla="*/ 139 h 110"/>
                <a:gd name="T36" fmla="*/ 4712 w 124"/>
                <a:gd name="T37" fmla="*/ 133 h 110"/>
                <a:gd name="T38" fmla="*/ 4524 w 124"/>
                <a:gd name="T39" fmla="*/ 106 h 110"/>
                <a:gd name="T40" fmla="*/ 4316 w 124"/>
                <a:gd name="T41" fmla="*/ 71 h 110"/>
                <a:gd name="T42" fmla="*/ 4238 w 124"/>
                <a:gd name="T43" fmla="*/ 55 h 110"/>
                <a:gd name="T44" fmla="*/ 4063 w 124"/>
                <a:gd name="T45" fmla="*/ 55 h 110"/>
                <a:gd name="T46" fmla="*/ 3908 w 124"/>
                <a:gd name="T47" fmla="*/ 53 h 110"/>
                <a:gd name="T48" fmla="*/ 3783 w 124"/>
                <a:gd name="T49" fmla="*/ 47 h 110"/>
                <a:gd name="T50" fmla="*/ 3714 w 124"/>
                <a:gd name="T51" fmla="*/ 41 h 110"/>
                <a:gd name="T52" fmla="*/ 3714 w 124"/>
                <a:gd name="T53" fmla="*/ 33 h 110"/>
                <a:gd name="T54" fmla="*/ 3783 w 124"/>
                <a:gd name="T55" fmla="*/ 28 h 110"/>
                <a:gd name="T56" fmla="*/ 4284 w 124"/>
                <a:gd name="T57" fmla="*/ 8 h 110"/>
                <a:gd name="T58" fmla="*/ 5002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0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324 w 109"/>
                <a:gd name="T3" fmla="*/ 1 h 156"/>
                <a:gd name="T4" fmla="*/ 1154 w 109"/>
                <a:gd name="T5" fmla="*/ 5 h 156"/>
                <a:gd name="T6" fmla="*/ 2414 w 109"/>
                <a:gd name="T7" fmla="*/ 12 h 156"/>
                <a:gd name="T8" fmla="*/ 3815 w 109"/>
                <a:gd name="T9" fmla="*/ 38 h 156"/>
                <a:gd name="T10" fmla="*/ 5145 w 109"/>
                <a:gd name="T11" fmla="*/ 58 h 156"/>
                <a:gd name="T12" fmla="*/ 6312 w 109"/>
                <a:gd name="T13" fmla="*/ 99 h 156"/>
                <a:gd name="T14" fmla="*/ 7024 w 109"/>
                <a:gd name="T15" fmla="*/ 154 h 156"/>
                <a:gd name="T16" fmla="*/ 7164 w 109"/>
                <a:gd name="T17" fmla="*/ 222 h 156"/>
                <a:gd name="T18" fmla="*/ 6939 w 109"/>
                <a:gd name="T19" fmla="*/ 222 h 156"/>
                <a:gd name="T20" fmla="*/ 6557 w 109"/>
                <a:gd name="T21" fmla="*/ 222 h 156"/>
                <a:gd name="T22" fmla="*/ 6113 w 109"/>
                <a:gd name="T23" fmla="*/ 222 h 156"/>
                <a:gd name="T24" fmla="*/ 5711 w 109"/>
                <a:gd name="T25" fmla="*/ 218 h 156"/>
                <a:gd name="T26" fmla="*/ 5312 w 109"/>
                <a:gd name="T27" fmla="*/ 217 h 156"/>
                <a:gd name="T28" fmla="*/ 4867 w 109"/>
                <a:gd name="T29" fmla="*/ 213 h 156"/>
                <a:gd name="T30" fmla="*/ 4334 w 109"/>
                <a:gd name="T31" fmla="*/ 207 h 156"/>
                <a:gd name="T32" fmla="*/ 3815 w 109"/>
                <a:gd name="T33" fmla="*/ 199 h 156"/>
                <a:gd name="T34" fmla="*/ 3470 w 109"/>
                <a:gd name="T35" fmla="*/ 178 h 156"/>
                <a:gd name="T36" fmla="*/ 3470 w 109"/>
                <a:gd name="T37" fmla="*/ 158 h 156"/>
                <a:gd name="T38" fmla="*/ 3709 w 109"/>
                <a:gd name="T39" fmla="*/ 137 h 156"/>
                <a:gd name="T40" fmla="*/ 3929 w 109"/>
                <a:gd name="T41" fmla="*/ 113 h 156"/>
                <a:gd name="T42" fmla="*/ 3709 w 109"/>
                <a:gd name="T43" fmla="*/ 90 h 156"/>
                <a:gd name="T44" fmla="*/ 3181 w 109"/>
                <a:gd name="T45" fmla="*/ 57 h 156"/>
                <a:gd name="T46" fmla="*/ 2070 w 109"/>
                <a:gd name="T47" fmla="*/ 37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1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2062 w 46"/>
                <a:gd name="T1" fmla="*/ 0 h 94"/>
                <a:gd name="T2" fmla="*/ 1307 w 46"/>
                <a:gd name="T3" fmla="*/ 57 h 94"/>
                <a:gd name="T4" fmla="*/ 970 w 46"/>
                <a:gd name="T5" fmla="*/ 95 h 94"/>
                <a:gd name="T6" fmla="*/ 720 w 46"/>
                <a:gd name="T7" fmla="*/ 124 h 94"/>
                <a:gd name="T8" fmla="*/ 0 w 46"/>
                <a:gd name="T9" fmla="*/ 144 h 94"/>
                <a:gd name="T10" fmla="*/ 790 w 46"/>
                <a:gd name="T11" fmla="*/ 136 h 94"/>
                <a:gd name="T12" fmla="*/ 1530 w 46"/>
                <a:gd name="T13" fmla="*/ 126 h 94"/>
                <a:gd name="T14" fmla="*/ 2072 w 46"/>
                <a:gd name="T15" fmla="*/ 106 h 94"/>
                <a:gd name="T16" fmla="*/ 2607 w 46"/>
                <a:gd name="T17" fmla="*/ 88 h 94"/>
                <a:gd name="T18" fmla="*/ 2968 w 46"/>
                <a:gd name="T19" fmla="*/ 69 h 94"/>
                <a:gd name="T20" fmla="*/ 3004 w 46"/>
                <a:gd name="T21" fmla="*/ 44 h 94"/>
                <a:gd name="T22" fmla="*/ 2779 w 46"/>
                <a:gd name="T23" fmla="*/ 15 h 94"/>
                <a:gd name="T24" fmla="*/ 2062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2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357 w 54"/>
                <a:gd name="T5" fmla="*/ 3 h 40"/>
                <a:gd name="T6" fmla="*/ 724 w 54"/>
                <a:gd name="T7" fmla="*/ 8 h 40"/>
                <a:gd name="T8" fmla="*/ 1164 w 54"/>
                <a:gd name="T9" fmla="*/ 12 h 40"/>
                <a:gd name="T10" fmla="*/ 1641 w 54"/>
                <a:gd name="T11" fmla="*/ 15 h 40"/>
                <a:gd name="T12" fmla="*/ 2153 w 54"/>
                <a:gd name="T13" fmla="*/ 17 h 40"/>
                <a:gd name="T14" fmla="*/ 2559 w 54"/>
                <a:gd name="T15" fmla="*/ 18 h 40"/>
                <a:gd name="T16" fmla="*/ 3035 w 54"/>
                <a:gd name="T17" fmla="*/ 16 h 40"/>
                <a:gd name="T18" fmla="*/ 2996 w 54"/>
                <a:gd name="T19" fmla="*/ 39 h 40"/>
                <a:gd name="T20" fmla="*/ 2828 w 54"/>
                <a:gd name="T21" fmla="*/ 47 h 40"/>
                <a:gd name="T22" fmla="*/ 2491 w 54"/>
                <a:gd name="T23" fmla="*/ 52 h 40"/>
                <a:gd name="T24" fmla="*/ 2069 w 54"/>
                <a:gd name="T25" fmla="*/ 54 h 40"/>
                <a:gd name="T26" fmla="*/ 1552 w 54"/>
                <a:gd name="T27" fmla="*/ 53 h 40"/>
                <a:gd name="T28" fmla="*/ 1051 w 54"/>
                <a:gd name="T29" fmla="*/ 46 h 40"/>
                <a:gd name="T30" fmla="*/ 543 w 54"/>
                <a:gd name="T31" fmla="*/ 34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3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4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1074 w 596"/>
                <a:gd name="T1" fmla="*/ 558 h 666"/>
                <a:gd name="T2" fmla="*/ 398 w 596"/>
                <a:gd name="T3" fmla="*/ 517 h 666"/>
                <a:gd name="T4" fmla="*/ 0 w 596"/>
                <a:gd name="T5" fmla="*/ 437 h 666"/>
                <a:gd name="T6" fmla="*/ 240 w 596"/>
                <a:gd name="T7" fmla="*/ 337 h 666"/>
                <a:gd name="T8" fmla="*/ 1673 w 596"/>
                <a:gd name="T9" fmla="*/ 229 h 666"/>
                <a:gd name="T10" fmla="*/ 4546 w 596"/>
                <a:gd name="T11" fmla="*/ 129 h 666"/>
                <a:gd name="T12" fmla="*/ 9396 w 596"/>
                <a:gd name="T13" fmla="*/ 45 h 666"/>
                <a:gd name="T14" fmla="*/ 16305 w 596"/>
                <a:gd name="T15" fmla="*/ 2 h 666"/>
                <a:gd name="T16" fmla="*/ 25143 w 596"/>
                <a:gd name="T17" fmla="*/ 9 h 666"/>
                <a:gd name="T18" fmla="*/ 31986 w 596"/>
                <a:gd name="T19" fmla="*/ 102 h 666"/>
                <a:gd name="T20" fmla="*/ 36612 w 596"/>
                <a:gd name="T21" fmla="*/ 249 h 666"/>
                <a:gd name="T22" fmla="*/ 39040 w 596"/>
                <a:gd name="T23" fmla="*/ 432 h 666"/>
                <a:gd name="T24" fmla="*/ 39341 w 596"/>
                <a:gd name="T25" fmla="*/ 620 h 666"/>
                <a:gd name="T26" fmla="*/ 37436 w 596"/>
                <a:gd name="T27" fmla="*/ 794 h 666"/>
                <a:gd name="T28" fmla="*/ 33498 w 596"/>
                <a:gd name="T29" fmla="*/ 930 h 666"/>
                <a:gd name="T30" fmla="*/ 27559 w 596"/>
                <a:gd name="T31" fmla="*/ 1004 h 666"/>
                <a:gd name="T32" fmla="*/ 25716 w 596"/>
                <a:gd name="T33" fmla="*/ 997 h 666"/>
                <a:gd name="T34" fmla="*/ 29163 w 596"/>
                <a:gd name="T35" fmla="*/ 935 h 666"/>
                <a:gd name="T36" fmla="*/ 31844 w 596"/>
                <a:gd name="T37" fmla="*/ 822 h 666"/>
                <a:gd name="T38" fmla="*/ 33688 w 596"/>
                <a:gd name="T39" fmla="*/ 686 h 666"/>
                <a:gd name="T40" fmla="*/ 34343 w 596"/>
                <a:gd name="T41" fmla="*/ 538 h 666"/>
                <a:gd name="T42" fmla="*/ 33947 w 596"/>
                <a:gd name="T43" fmla="*/ 390 h 666"/>
                <a:gd name="T44" fmla="*/ 32028 w 596"/>
                <a:gd name="T45" fmla="*/ 263 h 666"/>
                <a:gd name="T46" fmla="*/ 28612 w 596"/>
                <a:gd name="T47" fmla="*/ 170 h 666"/>
                <a:gd name="T48" fmla="*/ 22552 w 596"/>
                <a:gd name="T49" fmla="*/ 112 h 666"/>
                <a:gd name="T50" fmla="*/ 16265 w 596"/>
                <a:gd name="T51" fmla="*/ 91 h 666"/>
                <a:gd name="T52" fmla="*/ 11510 w 596"/>
                <a:gd name="T53" fmla="*/ 106 h 666"/>
                <a:gd name="T54" fmla="*/ 8010 w 596"/>
                <a:gd name="T55" fmla="*/ 151 h 666"/>
                <a:gd name="T56" fmla="*/ 5542 w 596"/>
                <a:gd name="T57" fmla="*/ 225 h 666"/>
                <a:gd name="T58" fmla="*/ 3772 w 596"/>
                <a:gd name="T59" fmla="*/ 312 h 666"/>
                <a:gd name="T60" fmla="*/ 2637 w 596"/>
                <a:gd name="T61" fmla="*/ 411 h 666"/>
                <a:gd name="T62" fmla="*/ 1852 w 596"/>
                <a:gd name="T63" fmla="*/ 511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126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265" y="77518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80" tIns="34289" rIns="68180" bIns="3428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10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73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80" tIns="34289" rIns="68180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80" tIns="34289" rIns="68180" bIns="34289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 smtClean="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126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80" tIns="34289" rIns="68180" bIns="3428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100" smtClean="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126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80" tIns="34289" rIns="68180" bIns="342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solidFill>
                  <a:srgbClr val="006699"/>
                </a:solidFill>
                <a:latin typeface="Verdana" panose="020B0604030504040204" pitchFamily="34" charset="0"/>
              </a:defRPr>
            </a:lvl1pPr>
          </a:lstStyle>
          <a:p>
            <a:pPr defTabSz="681261" fontAlgn="base">
              <a:spcBef>
                <a:spcPct val="0"/>
              </a:spcBef>
              <a:spcAft>
                <a:spcPct val="0"/>
              </a:spcAft>
            </a:pPr>
            <a:fld id="{E571A7F6-D414-4829-A289-DA675E2F45C0}" type="slidenum">
              <a:rPr lang="en-US" altLang="zh-TW" smtClean="0"/>
              <a:pPr defTabSz="68126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46829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43" r:id="rId1"/>
    <p:sldLayoutId id="2147485444" r:id="rId2"/>
    <p:sldLayoutId id="2147485445" r:id="rId3"/>
    <p:sldLayoutId id="2147485446" r:id="rId4"/>
    <p:sldLayoutId id="2147485447" r:id="rId5"/>
    <p:sldLayoutId id="2147485448" r:id="rId6"/>
    <p:sldLayoutId id="2147485449" r:id="rId7"/>
    <p:sldLayoutId id="2147485450" r:id="rId8"/>
    <p:sldLayoutId id="2147485451" r:id="rId9"/>
    <p:sldLayoutId id="2147485452" r:id="rId10"/>
    <p:sldLayoutId id="2147485453" r:id="rId11"/>
    <p:sldLayoutId id="2147485454" r:id="rId12"/>
    <p:sldLayoutId id="2147485455" r:id="rId13"/>
    <p:sldLayoutId id="2147485456" r:id="rId14"/>
    <p:sldLayoutId id="2147485457" r:id="rId15"/>
    <p:sldLayoutId id="2147485458" r:id="rId1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PMingLiU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5pPr>
      <a:lvl6pPr marL="340499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81261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21892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62522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5572" indent="-255572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PMingLiU" pitchFamily="18" charset="-120"/>
          <a:cs typeface="+mn-cs"/>
        </a:defRPr>
      </a:lvl1pPr>
      <a:lvl2pPr marL="553529" indent="-212978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PMingLiU" pitchFamily="18" charset="-120"/>
        </a:defRPr>
      </a:lvl2pPr>
      <a:lvl3pPr marL="851642" indent="-170382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PMingLiU" pitchFamily="18" charset="-120"/>
        </a:defRPr>
      </a:lvl3pPr>
      <a:lvl4pPr marL="1192140" indent="-170382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PMingLiU" pitchFamily="18" charset="-120"/>
        </a:defRPr>
      </a:lvl4pPr>
      <a:lvl5pPr marL="1532699" indent="-170382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PMingLiU" pitchFamily="18" charset="-120"/>
        </a:defRPr>
      </a:lvl5pPr>
      <a:lvl6pPr marL="1873418" indent="-17038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14041" indent="-17038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54667" indent="-17038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95425" indent="-17038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12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499" algn="l" defTabSz="6812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1261" algn="l" defTabSz="6812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1892" algn="l" defTabSz="6812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2522" algn="l" defTabSz="6812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3285" algn="l" defTabSz="6812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3782" algn="l" defTabSz="6812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4282" algn="l" defTabSz="6812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4927" algn="l" defTabSz="6812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-7938" y="129"/>
            <a:ext cx="2833688" cy="5142310"/>
            <a:chOff x="-5" y="0"/>
            <a:chExt cx="1785" cy="4319"/>
          </a:xfrm>
        </p:grpSpPr>
        <p:sp>
          <p:nvSpPr>
            <p:cNvPr id="2056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2095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6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7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2058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2059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208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198 w 217"/>
                  <a:gd name="T1" fmla="*/ 910 h 210"/>
                  <a:gd name="T2" fmla="*/ 159 w 217"/>
                  <a:gd name="T3" fmla="*/ 860 h 210"/>
                  <a:gd name="T4" fmla="*/ 114 w 217"/>
                  <a:gd name="T5" fmla="*/ 785 h 210"/>
                  <a:gd name="T6" fmla="*/ 66 w 217"/>
                  <a:gd name="T7" fmla="*/ 687 h 210"/>
                  <a:gd name="T8" fmla="*/ 20 w 217"/>
                  <a:gd name="T9" fmla="*/ 584 h 210"/>
                  <a:gd name="T10" fmla="*/ 0 w 217"/>
                  <a:gd name="T11" fmla="*/ 473 h 210"/>
                  <a:gd name="T12" fmla="*/ 1 w 217"/>
                  <a:gd name="T13" fmla="*/ 354 h 210"/>
                  <a:gd name="T14" fmla="*/ 39 w 217"/>
                  <a:gd name="T15" fmla="*/ 245 h 210"/>
                  <a:gd name="T16" fmla="*/ 117 w 217"/>
                  <a:gd name="T17" fmla="*/ 154 h 210"/>
                  <a:gd name="T18" fmla="*/ 196 w 217"/>
                  <a:gd name="T19" fmla="*/ 95 h 210"/>
                  <a:gd name="T20" fmla="*/ 260 w 217"/>
                  <a:gd name="T21" fmla="*/ 52 h 210"/>
                  <a:gd name="T22" fmla="*/ 312 w 217"/>
                  <a:gd name="T23" fmla="*/ 29 h 210"/>
                  <a:gd name="T24" fmla="*/ 352 w 217"/>
                  <a:gd name="T25" fmla="*/ 20 h 210"/>
                  <a:gd name="T26" fmla="*/ 381 w 217"/>
                  <a:gd name="T27" fmla="*/ 20 h 210"/>
                  <a:gd name="T28" fmla="*/ 450 w 217"/>
                  <a:gd name="T29" fmla="*/ 0 h 210"/>
                  <a:gd name="T30" fmla="*/ 639 w 217"/>
                  <a:gd name="T31" fmla="*/ 36 h 210"/>
                  <a:gd name="T32" fmla="*/ 692 w 217"/>
                  <a:gd name="T33" fmla="*/ 52 h 210"/>
                  <a:gd name="T34" fmla="*/ 744 w 217"/>
                  <a:gd name="T35" fmla="*/ 66 h 210"/>
                  <a:gd name="T36" fmla="*/ 789 w 217"/>
                  <a:gd name="T37" fmla="*/ 81 h 210"/>
                  <a:gd name="T38" fmla="*/ 822 w 217"/>
                  <a:gd name="T39" fmla="*/ 100 h 210"/>
                  <a:gd name="T40" fmla="*/ 860 w 217"/>
                  <a:gd name="T41" fmla="*/ 117 h 210"/>
                  <a:gd name="T42" fmla="*/ 889 w 217"/>
                  <a:gd name="T43" fmla="*/ 137 h 210"/>
                  <a:gd name="T44" fmla="*/ 912 w 217"/>
                  <a:gd name="T45" fmla="*/ 164 h 210"/>
                  <a:gd name="T46" fmla="*/ 939 w 217"/>
                  <a:gd name="T47" fmla="*/ 196 h 210"/>
                  <a:gd name="T48" fmla="*/ 889 w 217"/>
                  <a:gd name="T49" fmla="*/ 175 h 210"/>
                  <a:gd name="T50" fmla="*/ 841 w 217"/>
                  <a:gd name="T51" fmla="*/ 156 h 210"/>
                  <a:gd name="T52" fmla="*/ 793 w 217"/>
                  <a:gd name="T53" fmla="*/ 144 h 210"/>
                  <a:gd name="T54" fmla="*/ 744 w 217"/>
                  <a:gd name="T55" fmla="*/ 128 h 210"/>
                  <a:gd name="T56" fmla="*/ 705 w 217"/>
                  <a:gd name="T57" fmla="*/ 117 h 210"/>
                  <a:gd name="T58" fmla="*/ 664 w 217"/>
                  <a:gd name="T59" fmla="*/ 114 h 210"/>
                  <a:gd name="T60" fmla="*/ 617 w 217"/>
                  <a:gd name="T61" fmla="*/ 107 h 210"/>
                  <a:gd name="T62" fmla="*/ 578 w 217"/>
                  <a:gd name="T63" fmla="*/ 107 h 210"/>
                  <a:gd name="T64" fmla="*/ 541 w 217"/>
                  <a:gd name="T65" fmla="*/ 107 h 210"/>
                  <a:gd name="T66" fmla="*/ 502 w 217"/>
                  <a:gd name="T67" fmla="*/ 108 h 210"/>
                  <a:gd name="T68" fmla="*/ 462 w 217"/>
                  <a:gd name="T69" fmla="*/ 117 h 210"/>
                  <a:gd name="T70" fmla="*/ 428 w 217"/>
                  <a:gd name="T71" fmla="*/ 127 h 210"/>
                  <a:gd name="T72" fmla="*/ 394 w 217"/>
                  <a:gd name="T73" fmla="*/ 144 h 210"/>
                  <a:gd name="T74" fmla="*/ 353 w 217"/>
                  <a:gd name="T75" fmla="*/ 156 h 210"/>
                  <a:gd name="T76" fmla="*/ 320 w 217"/>
                  <a:gd name="T77" fmla="*/ 177 h 210"/>
                  <a:gd name="T78" fmla="*/ 286 w 217"/>
                  <a:gd name="T79" fmla="*/ 198 h 210"/>
                  <a:gd name="T80" fmla="*/ 225 w 217"/>
                  <a:gd name="T81" fmla="*/ 264 h 210"/>
                  <a:gd name="T82" fmla="*/ 183 w 217"/>
                  <a:gd name="T83" fmla="*/ 346 h 210"/>
                  <a:gd name="T84" fmla="*/ 159 w 217"/>
                  <a:gd name="T85" fmla="*/ 447 h 210"/>
                  <a:gd name="T86" fmla="*/ 150 w 217"/>
                  <a:gd name="T87" fmla="*/ 547 h 210"/>
                  <a:gd name="T88" fmla="*/ 150 w 217"/>
                  <a:gd name="T89" fmla="*/ 657 h 210"/>
                  <a:gd name="T90" fmla="*/ 164 w 217"/>
                  <a:gd name="T91" fmla="*/ 753 h 210"/>
                  <a:gd name="T92" fmla="*/ 177 w 217"/>
                  <a:gd name="T93" fmla="*/ 841 h 210"/>
                  <a:gd name="T94" fmla="*/ 198 w 217"/>
                  <a:gd name="T95" fmla="*/ 910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468 w 182"/>
                  <a:gd name="T1" fmla="*/ 0 h 213"/>
                  <a:gd name="T2" fmla="*/ 481 w 182"/>
                  <a:gd name="T3" fmla="*/ 9 h 213"/>
                  <a:gd name="T4" fmla="*/ 508 w 182"/>
                  <a:gd name="T5" fmla="*/ 36 h 213"/>
                  <a:gd name="T6" fmla="*/ 546 w 182"/>
                  <a:gd name="T7" fmla="*/ 80 h 213"/>
                  <a:gd name="T8" fmla="*/ 589 w 182"/>
                  <a:gd name="T9" fmla="*/ 145 h 213"/>
                  <a:gd name="T10" fmla="*/ 623 w 182"/>
                  <a:gd name="T11" fmla="*/ 226 h 213"/>
                  <a:gd name="T12" fmla="*/ 645 w 182"/>
                  <a:gd name="T13" fmla="*/ 333 h 213"/>
                  <a:gd name="T14" fmla="*/ 645 w 182"/>
                  <a:gd name="T15" fmla="*/ 460 h 213"/>
                  <a:gd name="T16" fmla="*/ 618 w 182"/>
                  <a:gd name="T17" fmla="*/ 609 h 213"/>
                  <a:gd name="T18" fmla="*/ 603 w 182"/>
                  <a:gd name="T19" fmla="*/ 651 h 213"/>
                  <a:gd name="T20" fmla="*/ 584 w 182"/>
                  <a:gd name="T21" fmla="*/ 685 h 213"/>
                  <a:gd name="T22" fmla="*/ 564 w 182"/>
                  <a:gd name="T23" fmla="*/ 723 h 213"/>
                  <a:gd name="T24" fmla="*/ 537 w 182"/>
                  <a:gd name="T25" fmla="*/ 756 h 213"/>
                  <a:gd name="T26" fmla="*/ 501 w 182"/>
                  <a:gd name="T27" fmla="*/ 787 h 213"/>
                  <a:gd name="T28" fmla="*/ 471 w 182"/>
                  <a:gd name="T29" fmla="*/ 811 h 213"/>
                  <a:gd name="T30" fmla="*/ 439 w 182"/>
                  <a:gd name="T31" fmla="*/ 834 h 213"/>
                  <a:gd name="T32" fmla="*/ 394 w 182"/>
                  <a:gd name="T33" fmla="*/ 853 h 213"/>
                  <a:gd name="T34" fmla="*/ 353 w 182"/>
                  <a:gd name="T35" fmla="*/ 862 h 213"/>
                  <a:gd name="T36" fmla="*/ 311 w 182"/>
                  <a:gd name="T37" fmla="*/ 873 h 213"/>
                  <a:gd name="T38" fmla="*/ 263 w 182"/>
                  <a:gd name="T39" fmla="*/ 881 h 213"/>
                  <a:gd name="T40" fmla="*/ 212 w 182"/>
                  <a:gd name="T41" fmla="*/ 881 h 213"/>
                  <a:gd name="T42" fmla="*/ 157 w 182"/>
                  <a:gd name="T43" fmla="*/ 873 h 213"/>
                  <a:gd name="T44" fmla="*/ 108 w 182"/>
                  <a:gd name="T45" fmla="*/ 862 h 213"/>
                  <a:gd name="T46" fmla="*/ 50 w 182"/>
                  <a:gd name="T47" fmla="*/ 843 h 213"/>
                  <a:gd name="T48" fmla="*/ 0 w 182"/>
                  <a:gd name="T49" fmla="*/ 821 h 213"/>
                  <a:gd name="T50" fmla="*/ 48 w 182"/>
                  <a:gd name="T51" fmla="*/ 853 h 213"/>
                  <a:gd name="T52" fmla="*/ 95 w 182"/>
                  <a:gd name="T53" fmla="*/ 873 h 213"/>
                  <a:gd name="T54" fmla="*/ 143 w 182"/>
                  <a:gd name="T55" fmla="*/ 895 h 213"/>
                  <a:gd name="T56" fmla="*/ 184 w 182"/>
                  <a:gd name="T57" fmla="*/ 910 h 213"/>
                  <a:gd name="T58" fmla="*/ 226 w 182"/>
                  <a:gd name="T59" fmla="*/ 923 h 213"/>
                  <a:gd name="T60" fmla="*/ 272 w 182"/>
                  <a:gd name="T61" fmla="*/ 928 h 213"/>
                  <a:gd name="T62" fmla="*/ 312 w 182"/>
                  <a:gd name="T63" fmla="*/ 930 h 213"/>
                  <a:gd name="T64" fmla="*/ 354 w 182"/>
                  <a:gd name="T65" fmla="*/ 930 h 213"/>
                  <a:gd name="T66" fmla="*/ 392 w 182"/>
                  <a:gd name="T67" fmla="*/ 928 h 213"/>
                  <a:gd name="T68" fmla="*/ 429 w 182"/>
                  <a:gd name="T69" fmla="*/ 920 h 213"/>
                  <a:gd name="T70" fmla="*/ 462 w 182"/>
                  <a:gd name="T71" fmla="*/ 910 h 213"/>
                  <a:gd name="T72" fmla="*/ 497 w 182"/>
                  <a:gd name="T73" fmla="*/ 901 h 213"/>
                  <a:gd name="T74" fmla="*/ 528 w 182"/>
                  <a:gd name="T75" fmla="*/ 889 h 213"/>
                  <a:gd name="T76" fmla="*/ 557 w 182"/>
                  <a:gd name="T77" fmla="*/ 870 h 213"/>
                  <a:gd name="T78" fmla="*/ 584 w 182"/>
                  <a:gd name="T79" fmla="*/ 853 h 213"/>
                  <a:gd name="T80" fmla="*/ 609 w 182"/>
                  <a:gd name="T81" fmla="*/ 834 h 213"/>
                  <a:gd name="T82" fmla="*/ 678 w 182"/>
                  <a:gd name="T83" fmla="*/ 768 h 213"/>
                  <a:gd name="T84" fmla="*/ 726 w 182"/>
                  <a:gd name="T85" fmla="*/ 704 h 213"/>
                  <a:gd name="T86" fmla="*/ 754 w 182"/>
                  <a:gd name="T87" fmla="*/ 629 h 213"/>
                  <a:gd name="T88" fmla="*/ 769 w 182"/>
                  <a:gd name="T89" fmla="*/ 561 h 213"/>
                  <a:gd name="T90" fmla="*/ 779 w 182"/>
                  <a:gd name="T91" fmla="*/ 487 h 213"/>
                  <a:gd name="T92" fmla="*/ 779 w 182"/>
                  <a:gd name="T93" fmla="*/ 414 h 213"/>
                  <a:gd name="T94" fmla="*/ 782 w 182"/>
                  <a:gd name="T95" fmla="*/ 346 h 213"/>
                  <a:gd name="T96" fmla="*/ 741 w 182"/>
                  <a:gd name="T97" fmla="*/ 202 h 213"/>
                  <a:gd name="T98" fmla="*/ 671 w 182"/>
                  <a:gd name="T99" fmla="*/ 90 h 213"/>
                  <a:gd name="T100" fmla="*/ 646 w 182"/>
                  <a:gd name="T101" fmla="*/ 80 h 213"/>
                  <a:gd name="T102" fmla="*/ 632 w 182"/>
                  <a:gd name="T103" fmla="*/ 67 h 213"/>
                  <a:gd name="T104" fmla="*/ 609 w 182"/>
                  <a:gd name="T105" fmla="*/ 56 h 213"/>
                  <a:gd name="T106" fmla="*/ 593 w 182"/>
                  <a:gd name="T107" fmla="*/ 48 h 213"/>
                  <a:gd name="T108" fmla="*/ 567 w 182"/>
                  <a:gd name="T109" fmla="*/ 39 h 213"/>
                  <a:gd name="T110" fmla="*/ 541 w 182"/>
                  <a:gd name="T111" fmla="*/ 27 h 213"/>
                  <a:gd name="T112" fmla="*/ 510 w 182"/>
                  <a:gd name="T113" fmla="*/ 13 h 213"/>
                  <a:gd name="T114" fmla="*/ 468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26 w 128"/>
                  <a:gd name="T1" fmla="*/ 0 h 217"/>
                  <a:gd name="T2" fmla="*/ 29 w 128"/>
                  <a:gd name="T3" fmla="*/ 2 h 217"/>
                  <a:gd name="T4" fmla="*/ 32 w 128"/>
                  <a:gd name="T5" fmla="*/ 7 h 217"/>
                  <a:gd name="T6" fmla="*/ 34 w 128"/>
                  <a:gd name="T7" fmla="*/ 14 h 217"/>
                  <a:gd name="T8" fmla="*/ 36 w 128"/>
                  <a:gd name="T9" fmla="*/ 21 h 217"/>
                  <a:gd name="T10" fmla="*/ 36 w 128"/>
                  <a:gd name="T11" fmla="*/ 30 h 217"/>
                  <a:gd name="T12" fmla="*/ 32 w 128"/>
                  <a:gd name="T13" fmla="*/ 39 h 217"/>
                  <a:gd name="T14" fmla="*/ 26 w 128"/>
                  <a:gd name="T15" fmla="*/ 48 h 217"/>
                  <a:gd name="T16" fmla="*/ 17 w 128"/>
                  <a:gd name="T17" fmla="*/ 58 h 217"/>
                  <a:gd name="T18" fmla="*/ 14 w 128"/>
                  <a:gd name="T19" fmla="*/ 57 h 217"/>
                  <a:gd name="T20" fmla="*/ 11 w 128"/>
                  <a:gd name="T21" fmla="*/ 56 h 217"/>
                  <a:gd name="T22" fmla="*/ 7 w 128"/>
                  <a:gd name="T23" fmla="*/ 55 h 217"/>
                  <a:gd name="T24" fmla="*/ 5 w 128"/>
                  <a:gd name="T25" fmla="*/ 54 h 217"/>
                  <a:gd name="T26" fmla="*/ 2 w 128"/>
                  <a:gd name="T27" fmla="*/ 52 h 217"/>
                  <a:gd name="T28" fmla="*/ 1 w 128"/>
                  <a:gd name="T29" fmla="*/ 50 h 217"/>
                  <a:gd name="T30" fmla="*/ 0 w 128"/>
                  <a:gd name="T31" fmla="*/ 49 h 217"/>
                  <a:gd name="T32" fmla="*/ 1 w 128"/>
                  <a:gd name="T33" fmla="*/ 47 h 217"/>
                  <a:gd name="T34" fmla="*/ 4 w 128"/>
                  <a:gd name="T35" fmla="*/ 45 h 217"/>
                  <a:gd name="T36" fmla="*/ 8 w 128"/>
                  <a:gd name="T37" fmla="*/ 43 h 217"/>
                  <a:gd name="T38" fmla="*/ 12 w 128"/>
                  <a:gd name="T39" fmla="*/ 40 h 217"/>
                  <a:gd name="T40" fmla="*/ 17 w 128"/>
                  <a:gd name="T41" fmla="*/ 36 h 217"/>
                  <a:gd name="T42" fmla="*/ 22 w 128"/>
                  <a:gd name="T43" fmla="*/ 30 h 217"/>
                  <a:gd name="T44" fmla="*/ 25 w 128"/>
                  <a:gd name="T45" fmla="*/ 22 h 217"/>
                  <a:gd name="T46" fmla="*/ 27 w 128"/>
                  <a:gd name="T47" fmla="*/ 12 h 217"/>
                  <a:gd name="T48" fmla="*/ 26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20 w 117"/>
                  <a:gd name="T1" fmla="*/ 0 h 132"/>
                  <a:gd name="T2" fmla="*/ 0 w 117"/>
                  <a:gd name="T3" fmla="*/ 6 h 132"/>
                  <a:gd name="T4" fmla="*/ 1 w 117"/>
                  <a:gd name="T5" fmla="*/ 6 h 132"/>
                  <a:gd name="T6" fmla="*/ 4 w 117"/>
                  <a:gd name="T7" fmla="*/ 7 h 132"/>
                  <a:gd name="T8" fmla="*/ 8 w 117"/>
                  <a:gd name="T9" fmla="*/ 9 h 132"/>
                  <a:gd name="T10" fmla="*/ 12 w 117"/>
                  <a:gd name="T11" fmla="*/ 11 h 132"/>
                  <a:gd name="T12" fmla="*/ 18 w 117"/>
                  <a:gd name="T13" fmla="*/ 16 h 132"/>
                  <a:gd name="T14" fmla="*/ 23 w 117"/>
                  <a:gd name="T15" fmla="*/ 19 h 132"/>
                  <a:gd name="T16" fmla="*/ 28 w 117"/>
                  <a:gd name="T17" fmla="*/ 25 h 132"/>
                  <a:gd name="T18" fmla="*/ 32 w 117"/>
                  <a:gd name="T19" fmla="*/ 33 h 132"/>
                  <a:gd name="T20" fmla="*/ 33 w 117"/>
                  <a:gd name="T21" fmla="*/ 30 h 132"/>
                  <a:gd name="T22" fmla="*/ 32 w 117"/>
                  <a:gd name="T23" fmla="*/ 26 h 132"/>
                  <a:gd name="T24" fmla="*/ 30 w 117"/>
                  <a:gd name="T25" fmla="*/ 22 h 132"/>
                  <a:gd name="T26" fmla="*/ 28 w 117"/>
                  <a:gd name="T27" fmla="*/ 18 h 132"/>
                  <a:gd name="T28" fmla="*/ 25 w 117"/>
                  <a:gd name="T29" fmla="*/ 14 h 132"/>
                  <a:gd name="T30" fmla="*/ 22 w 117"/>
                  <a:gd name="T31" fmla="*/ 11 h 132"/>
                  <a:gd name="T32" fmla="*/ 19 w 117"/>
                  <a:gd name="T33" fmla="*/ 9 h 132"/>
                  <a:gd name="T34" fmla="*/ 17 w 117"/>
                  <a:gd name="T35" fmla="*/ 8 h 132"/>
                  <a:gd name="T36" fmla="*/ 19 w 117"/>
                  <a:gd name="T37" fmla="*/ 7 h 132"/>
                  <a:gd name="T38" fmla="*/ 22 w 117"/>
                  <a:gd name="T39" fmla="*/ 7 h 132"/>
                  <a:gd name="T40" fmla="*/ 25 w 117"/>
                  <a:gd name="T41" fmla="*/ 6 h 132"/>
                  <a:gd name="T42" fmla="*/ 28 w 117"/>
                  <a:gd name="T43" fmla="*/ 6 h 132"/>
                  <a:gd name="T44" fmla="*/ 29 w 117"/>
                  <a:gd name="T45" fmla="*/ 6 h 132"/>
                  <a:gd name="T46" fmla="*/ 30 w 117"/>
                  <a:gd name="T47" fmla="*/ 6 h 132"/>
                  <a:gd name="T48" fmla="*/ 32 w 117"/>
                  <a:gd name="T49" fmla="*/ 6 h 132"/>
                  <a:gd name="T50" fmla="*/ 32 w 117"/>
                  <a:gd name="T51" fmla="*/ 6 h 132"/>
                  <a:gd name="T52" fmla="*/ 20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8 w 29"/>
                  <a:gd name="T1" fmla="*/ 0 h 77"/>
                  <a:gd name="T2" fmla="*/ 7 w 29"/>
                  <a:gd name="T3" fmla="*/ 0 h 77"/>
                  <a:gd name="T4" fmla="*/ 5 w 29"/>
                  <a:gd name="T5" fmla="*/ 1 h 77"/>
                  <a:gd name="T6" fmla="*/ 3 w 29"/>
                  <a:gd name="T7" fmla="*/ 2 h 77"/>
                  <a:gd name="T8" fmla="*/ 1 w 29"/>
                  <a:gd name="T9" fmla="*/ 5 h 77"/>
                  <a:gd name="T10" fmla="*/ 1 w 29"/>
                  <a:gd name="T11" fmla="*/ 8 h 77"/>
                  <a:gd name="T12" fmla="*/ 0 w 29"/>
                  <a:gd name="T13" fmla="*/ 11 h 77"/>
                  <a:gd name="T14" fmla="*/ 1 w 29"/>
                  <a:gd name="T15" fmla="*/ 16 h 77"/>
                  <a:gd name="T16" fmla="*/ 3 w 29"/>
                  <a:gd name="T17" fmla="*/ 20 h 77"/>
                  <a:gd name="T18" fmla="*/ 4 w 29"/>
                  <a:gd name="T19" fmla="*/ 14 h 77"/>
                  <a:gd name="T20" fmla="*/ 5 w 29"/>
                  <a:gd name="T21" fmla="*/ 10 h 77"/>
                  <a:gd name="T22" fmla="*/ 7 w 29"/>
                  <a:gd name="T23" fmla="*/ 6 h 77"/>
                  <a:gd name="T24" fmla="*/ 8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grpSp>
            <p:nvGrpSpPr>
              <p:cNvPr id="2091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209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3 w 207"/>
                    <a:gd name="T1" fmla="*/ 10 h 564"/>
                    <a:gd name="T2" fmla="*/ 1 w 207"/>
                    <a:gd name="T3" fmla="*/ 17 h 564"/>
                    <a:gd name="T4" fmla="*/ 1 w 207"/>
                    <a:gd name="T5" fmla="*/ 23 h 564"/>
                    <a:gd name="T6" fmla="*/ 0 w 207"/>
                    <a:gd name="T7" fmla="*/ 28 h 564"/>
                    <a:gd name="T8" fmla="*/ 0 w 207"/>
                    <a:gd name="T9" fmla="*/ 35 h 564"/>
                    <a:gd name="T10" fmla="*/ 1 w 207"/>
                    <a:gd name="T11" fmla="*/ 41 h 564"/>
                    <a:gd name="T12" fmla="*/ 1 w 207"/>
                    <a:gd name="T13" fmla="*/ 48 h 564"/>
                    <a:gd name="T14" fmla="*/ 4 w 207"/>
                    <a:gd name="T15" fmla="*/ 57 h 564"/>
                    <a:gd name="T16" fmla="*/ 7 w 207"/>
                    <a:gd name="T17" fmla="*/ 66 h 564"/>
                    <a:gd name="T18" fmla="*/ 10 w 207"/>
                    <a:gd name="T19" fmla="*/ 75 h 564"/>
                    <a:gd name="T20" fmla="*/ 14 w 207"/>
                    <a:gd name="T21" fmla="*/ 83 h 564"/>
                    <a:gd name="T22" fmla="*/ 19 w 207"/>
                    <a:gd name="T23" fmla="*/ 93 h 564"/>
                    <a:gd name="T24" fmla="*/ 24 w 207"/>
                    <a:gd name="T25" fmla="*/ 102 h 564"/>
                    <a:gd name="T26" fmla="*/ 30 w 207"/>
                    <a:gd name="T27" fmla="*/ 111 h 564"/>
                    <a:gd name="T28" fmla="*/ 36 w 207"/>
                    <a:gd name="T29" fmla="*/ 118 h 564"/>
                    <a:gd name="T30" fmla="*/ 41 w 207"/>
                    <a:gd name="T31" fmla="*/ 124 h 564"/>
                    <a:gd name="T32" fmla="*/ 47 w 207"/>
                    <a:gd name="T33" fmla="*/ 129 h 564"/>
                    <a:gd name="T34" fmla="*/ 37 w 207"/>
                    <a:gd name="T35" fmla="*/ 114 h 564"/>
                    <a:gd name="T36" fmla="*/ 29 w 207"/>
                    <a:gd name="T37" fmla="*/ 102 h 564"/>
                    <a:gd name="T38" fmla="*/ 23 w 207"/>
                    <a:gd name="T39" fmla="*/ 93 h 564"/>
                    <a:gd name="T40" fmla="*/ 19 w 207"/>
                    <a:gd name="T41" fmla="*/ 84 h 564"/>
                    <a:gd name="T42" fmla="*/ 17 w 207"/>
                    <a:gd name="T43" fmla="*/ 77 h 564"/>
                    <a:gd name="T44" fmla="*/ 15 w 207"/>
                    <a:gd name="T45" fmla="*/ 71 h 564"/>
                    <a:gd name="T46" fmla="*/ 15 w 207"/>
                    <a:gd name="T47" fmla="*/ 65 h 564"/>
                    <a:gd name="T48" fmla="*/ 13 w 207"/>
                    <a:gd name="T49" fmla="*/ 59 h 564"/>
                    <a:gd name="T50" fmla="*/ 10 w 207"/>
                    <a:gd name="T51" fmla="*/ 47 h 564"/>
                    <a:gd name="T52" fmla="*/ 9 w 207"/>
                    <a:gd name="T53" fmla="*/ 32 h 564"/>
                    <a:gd name="T54" fmla="*/ 10 w 207"/>
                    <a:gd name="T55" fmla="*/ 16 h 564"/>
                    <a:gd name="T56" fmla="*/ 12 w 207"/>
                    <a:gd name="T57" fmla="*/ 0 h 564"/>
                    <a:gd name="T58" fmla="*/ 3 w 207"/>
                    <a:gd name="T59" fmla="*/ 1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3097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09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4 h 232"/>
                    <a:gd name="T2" fmla="*/ 4 w 47"/>
                    <a:gd name="T3" fmla="*/ 12 h 232"/>
                    <a:gd name="T4" fmla="*/ 6 w 47"/>
                    <a:gd name="T5" fmla="*/ 23 h 232"/>
                    <a:gd name="T6" fmla="*/ 6 w 47"/>
                    <a:gd name="T7" fmla="*/ 36 h 232"/>
                    <a:gd name="T8" fmla="*/ 4 w 47"/>
                    <a:gd name="T9" fmla="*/ 52 h 232"/>
                    <a:gd name="T10" fmla="*/ 11 w 47"/>
                    <a:gd name="T11" fmla="*/ 49 h 232"/>
                    <a:gd name="T12" fmla="*/ 11 w 47"/>
                    <a:gd name="T13" fmla="*/ 41 h 232"/>
                    <a:gd name="T14" fmla="*/ 11 w 47"/>
                    <a:gd name="T15" fmla="*/ 32 h 232"/>
                    <a:gd name="T16" fmla="*/ 11 w 47"/>
                    <a:gd name="T17" fmla="*/ 23 h 232"/>
                    <a:gd name="T18" fmla="*/ 10 w 47"/>
                    <a:gd name="T19" fmla="*/ 16 h 232"/>
                    <a:gd name="T20" fmla="*/ 9 w 47"/>
                    <a:gd name="T21" fmla="*/ 12 h 232"/>
                    <a:gd name="T22" fmla="*/ 7 w 47"/>
                    <a:gd name="T23" fmla="*/ 8 h 232"/>
                    <a:gd name="T24" fmla="*/ 6 w 47"/>
                    <a:gd name="T25" fmla="*/ 4 h 232"/>
                    <a:gd name="T26" fmla="*/ 3 w 47"/>
                    <a:gd name="T27" fmla="*/ 0 h 232"/>
                    <a:gd name="T28" fmla="*/ 0 w 47"/>
                    <a:gd name="T29" fmla="*/ 4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3097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09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9 w 87"/>
                    <a:gd name="T1" fmla="*/ 5 h 40"/>
                    <a:gd name="T2" fmla="*/ 18 w 87"/>
                    <a:gd name="T3" fmla="*/ 3 h 40"/>
                    <a:gd name="T4" fmla="*/ 15 w 87"/>
                    <a:gd name="T5" fmla="*/ 2 h 40"/>
                    <a:gd name="T6" fmla="*/ 13 w 87"/>
                    <a:gd name="T7" fmla="*/ 1 h 40"/>
                    <a:gd name="T8" fmla="*/ 10 w 87"/>
                    <a:gd name="T9" fmla="*/ 1 h 40"/>
                    <a:gd name="T10" fmla="*/ 8 w 87"/>
                    <a:gd name="T11" fmla="*/ 1 h 40"/>
                    <a:gd name="T12" fmla="*/ 6 w 87"/>
                    <a:gd name="T13" fmla="*/ 1 h 40"/>
                    <a:gd name="T14" fmla="*/ 3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3 w 87"/>
                    <a:gd name="T21" fmla="*/ 2 h 40"/>
                    <a:gd name="T22" fmla="*/ 5 w 87"/>
                    <a:gd name="T23" fmla="*/ 3 h 40"/>
                    <a:gd name="T24" fmla="*/ 8 w 87"/>
                    <a:gd name="T25" fmla="*/ 3 h 40"/>
                    <a:gd name="T26" fmla="*/ 10 w 87"/>
                    <a:gd name="T27" fmla="*/ 5 h 40"/>
                    <a:gd name="T28" fmla="*/ 12 w 87"/>
                    <a:gd name="T29" fmla="*/ 5 h 40"/>
                    <a:gd name="T30" fmla="*/ 14 w 87"/>
                    <a:gd name="T31" fmla="*/ 7 h 40"/>
                    <a:gd name="T32" fmla="*/ 17 w 87"/>
                    <a:gd name="T33" fmla="*/ 8 h 40"/>
                    <a:gd name="T34" fmla="*/ 19 w 87"/>
                    <a:gd name="T35" fmla="*/ 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3097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</p:grpSp>
        </p:grpSp>
        <p:grpSp>
          <p:nvGrpSpPr>
            <p:cNvPr id="2060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2083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4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5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2061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208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2062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2077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78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79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09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2063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4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0 w 109"/>
                <a:gd name="T3" fmla="*/ 1 h 156"/>
                <a:gd name="T4" fmla="*/ 40 w 109"/>
                <a:gd name="T5" fmla="*/ 5 h 156"/>
                <a:gd name="T6" fmla="*/ 79 w 109"/>
                <a:gd name="T7" fmla="*/ 16 h 156"/>
                <a:gd name="T8" fmla="*/ 125 w 109"/>
                <a:gd name="T9" fmla="*/ 32 h 156"/>
                <a:gd name="T10" fmla="*/ 167 w 109"/>
                <a:gd name="T11" fmla="*/ 58 h 156"/>
                <a:gd name="T12" fmla="*/ 206 w 109"/>
                <a:gd name="T13" fmla="*/ 93 h 156"/>
                <a:gd name="T14" fmla="*/ 230 w 109"/>
                <a:gd name="T15" fmla="*/ 142 h 156"/>
                <a:gd name="T16" fmla="*/ 235 w 109"/>
                <a:gd name="T17" fmla="*/ 206 h 156"/>
                <a:gd name="T18" fmla="*/ 225 w 109"/>
                <a:gd name="T19" fmla="*/ 206 h 156"/>
                <a:gd name="T20" fmla="*/ 213 w 109"/>
                <a:gd name="T21" fmla="*/ 206 h 156"/>
                <a:gd name="T22" fmla="*/ 201 w 109"/>
                <a:gd name="T23" fmla="*/ 206 h 156"/>
                <a:gd name="T24" fmla="*/ 186 w 109"/>
                <a:gd name="T25" fmla="*/ 202 h 156"/>
                <a:gd name="T26" fmla="*/ 174 w 109"/>
                <a:gd name="T27" fmla="*/ 201 h 156"/>
                <a:gd name="T28" fmla="*/ 160 w 109"/>
                <a:gd name="T29" fmla="*/ 197 h 156"/>
                <a:gd name="T30" fmla="*/ 142 w 109"/>
                <a:gd name="T31" fmla="*/ 191 h 156"/>
                <a:gd name="T32" fmla="*/ 125 w 109"/>
                <a:gd name="T33" fmla="*/ 183 h 156"/>
                <a:gd name="T34" fmla="*/ 114 w 109"/>
                <a:gd name="T35" fmla="*/ 166 h 156"/>
                <a:gd name="T36" fmla="*/ 114 w 109"/>
                <a:gd name="T37" fmla="*/ 146 h 156"/>
                <a:gd name="T38" fmla="*/ 120 w 109"/>
                <a:gd name="T39" fmla="*/ 126 h 156"/>
                <a:gd name="T40" fmla="*/ 126 w 109"/>
                <a:gd name="T41" fmla="*/ 105 h 156"/>
                <a:gd name="T42" fmla="*/ 120 w 109"/>
                <a:gd name="T43" fmla="*/ 81 h 156"/>
                <a:gd name="T44" fmla="*/ 103 w 109"/>
                <a:gd name="T45" fmla="*/ 56 h 156"/>
                <a:gd name="T46" fmla="*/ 68 w 109"/>
                <a:gd name="T47" fmla="*/ 31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5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3 w 54"/>
                <a:gd name="T5" fmla="*/ 3 h 40"/>
                <a:gd name="T6" fmla="*/ 29 w 54"/>
                <a:gd name="T7" fmla="*/ 12 h 40"/>
                <a:gd name="T8" fmla="*/ 48 w 54"/>
                <a:gd name="T9" fmla="*/ 16 h 40"/>
                <a:gd name="T10" fmla="*/ 65 w 54"/>
                <a:gd name="T11" fmla="*/ 19 h 40"/>
                <a:gd name="T12" fmla="*/ 83 w 54"/>
                <a:gd name="T13" fmla="*/ 22 h 40"/>
                <a:gd name="T14" fmla="*/ 101 w 54"/>
                <a:gd name="T15" fmla="*/ 24 h 40"/>
                <a:gd name="T16" fmla="*/ 121 w 54"/>
                <a:gd name="T17" fmla="*/ 20 h 40"/>
                <a:gd name="T18" fmla="*/ 119 w 54"/>
                <a:gd name="T19" fmla="*/ 33 h 40"/>
                <a:gd name="T20" fmla="*/ 112 w 54"/>
                <a:gd name="T21" fmla="*/ 44 h 40"/>
                <a:gd name="T22" fmla="*/ 99 w 54"/>
                <a:gd name="T23" fmla="*/ 51 h 40"/>
                <a:gd name="T24" fmla="*/ 82 w 54"/>
                <a:gd name="T25" fmla="*/ 53 h 40"/>
                <a:gd name="T26" fmla="*/ 62 w 54"/>
                <a:gd name="T27" fmla="*/ 52 h 40"/>
                <a:gd name="T28" fmla="*/ 42 w 54"/>
                <a:gd name="T29" fmla="*/ 43 h 40"/>
                <a:gd name="T30" fmla="*/ 22 w 54"/>
                <a:gd name="T31" fmla="*/ 28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6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7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8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9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0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9 h 237"/>
                <a:gd name="T4" fmla="*/ 9 w 257"/>
                <a:gd name="T5" fmla="*/ 58 h 237"/>
                <a:gd name="T6" fmla="*/ 20 w 257"/>
                <a:gd name="T7" fmla="*/ 87 h 237"/>
                <a:gd name="T8" fmla="*/ 36 w 257"/>
                <a:gd name="T9" fmla="*/ 112 h 237"/>
                <a:gd name="T10" fmla="*/ 58 w 257"/>
                <a:gd name="T11" fmla="*/ 135 h 237"/>
                <a:gd name="T12" fmla="*/ 86 w 257"/>
                <a:gd name="T13" fmla="*/ 161 h 237"/>
                <a:gd name="T14" fmla="*/ 122 w 257"/>
                <a:gd name="T15" fmla="*/ 184 h 237"/>
                <a:gd name="T16" fmla="*/ 163 w 257"/>
                <a:gd name="T17" fmla="*/ 203 h 237"/>
                <a:gd name="T18" fmla="*/ 216 w 257"/>
                <a:gd name="T19" fmla="*/ 222 h 237"/>
                <a:gd name="T20" fmla="*/ 276 w 257"/>
                <a:gd name="T21" fmla="*/ 237 h 237"/>
                <a:gd name="T22" fmla="*/ 340 w 257"/>
                <a:gd name="T23" fmla="*/ 250 h 237"/>
                <a:gd name="T24" fmla="*/ 419 w 257"/>
                <a:gd name="T25" fmla="*/ 261 h 237"/>
                <a:gd name="T26" fmla="*/ 505 w 257"/>
                <a:gd name="T27" fmla="*/ 267 h 237"/>
                <a:gd name="T28" fmla="*/ 604 w 257"/>
                <a:gd name="T29" fmla="*/ 271 h 237"/>
                <a:gd name="T30" fmla="*/ 705 w 257"/>
                <a:gd name="T31" fmla="*/ 270 h 237"/>
                <a:gd name="T32" fmla="*/ 825 w 257"/>
                <a:gd name="T33" fmla="*/ 265 h 237"/>
                <a:gd name="T34" fmla="*/ 720 w 257"/>
                <a:gd name="T35" fmla="*/ 259 h 237"/>
                <a:gd name="T36" fmla="*/ 625 w 257"/>
                <a:gd name="T37" fmla="*/ 251 h 237"/>
                <a:gd name="T38" fmla="*/ 546 w 257"/>
                <a:gd name="T39" fmla="*/ 242 h 237"/>
                <a:gd name="T40" fmla="*/ 475 w 257"/>
                <a:gd name="T41" fmla="*/ 233 h 237"/>
                <a:gd name="T42" fmla="*/ 411 w 257"/>
                <a:gd name="T43" fmla="*/ 221 h 237"/>
                <a:gd name="T44" fmla="*/ 360 w 257"/>
                <a:gd name="T45" fmla="*/ 208 h 237"/>
                <a:gd name="T46" fmla="*/ 312 w 257"/>
                <a:gd name="T47" fmla="*/ 193 h 237"/>
                <a:gd name="T48" fmla="*/ 269 w 257"/>
                <a:gd name="T49" fmla="*/ 177 h 237"/>
                <a:gd name="T50" fmla="*/ 229 w 257"/>
                <a:gd name="T51" fmla="*/ 161 h 237"/>
                <a:gd name="T52" fmla="*/ 197 w 257"/>
                <a:gd name="T53" fmla="*/ 142 h 237"/>
                <a:gd name="T54" fmla="*/ 169 w 257"/>
                <a:gd name="T55" fmla="*/ 123 h 237"/>
                <a:gd name="T56" fmla="*/ 139 w 257"/>
                <a:gd name="T57" fmla="*/ 100 h 237"/>
                <a:gd name="T58" fmla="*/ 106 w 257"/>
                <a:gd name="T59" fmla="*/ 78 h 237"/>
                <a:gd name="T60" fmla="*/ 74 w 257"/>
                <a:gd name="T61" fmla="*/ 55 h 237"/>
                <a:gd name="T62" fmla="*/ 37 w 257"/>
                <a:gd name="T63" fmla="*/ 2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1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255 w 124"/>
                <a:gd name="T1" fmla="*/ 0 h 110"/>
                <a:gd name="T2" fmla="*/ 408 w 124"/>
                <a:gd name="T3" fmla="*/ 129 h 110"/>
                <a:gd name="T4" fmla="*/ 396 w 124"/>
                <a:gd name="T5" fmla="*/ 128 h 110"/>
                <a:gd name="T6" fmla="*/ 352 w 124"/>
                <a:gd name="T7" fmla="*/ 125 h 110"/>
                <a:gd name="T8" fmla="*/ 294 w 124"/>
                <a:gd name="T9" fmla="*/ 121 h 110"/>
                <a:gd name="T10" fmla="*/ 225 w 124"/>
                <a:gd name="T11" fmla="*/ 119 h 110"/>
                <a:gd name="T12" fmla="*/ 148 w 124"/>
                <a:gd name="T13" fmla="*/ 116 h 110"/>
                <a:gd name="T14" fmla="*/ 84 w 124"/>
                <a:gd name="T15" fmla="*/ 117 h 110"/>
                <a:gd name="T16" fmla="*/ 30 w 124"/>
                <a:gd name="T17" fmla="*/ 122 h 110"/>
                <a:gd name="T18" fmla="*/ 0 w 124"/>
                <a:gd name="T19" fmla="*/ 131 h 110"/>
                <a:gd name="T20" fmla="*/ 12 w 124"/>
                <a:gd name="T21" fmla="*/ 117 h 110"/>
                <a:gd name="T22" fmla="*/ 27 w 124"/>
                <a:gd name="T23" fmla="*/ 106 h 110"/>
                <a:gd name="T24" fmla="*/ 54 w 124"/>
                <a:gd name="T25" fmla="*/ 98 h 110"/>
                <a:gd name="T26" fmla="*/ 84 w 124"/>
                <a:gd name="T27" fmla="*/ 91 h 110"/>
                <a:gd name="T28" fmla="*/ 119 w 124"/>
                <a:gd name="T29" fmla="*/ 86 h 110"/>
                <a:gd name="T30" fmla="*/ 154 w 124"/>
                <a:gd name="T31" fmla="*/ 85 h 110"/>
                <a:gd name="T32" fmla="*/ 193 w 124"/>
                <a:gd name="T33" fmla="*/ 85 h 110"/>
                <a:gd name="T34" fmla="*/ 237 w 124"/>
                <a:gd name="T35" fmla="*/ 89 h 110"/>
                <a:gd name="T36" fmla="*/ 240 w 124"/>
                <a:gd name="T37" fmla="*/ 85 h 110"/>
                <a:gd name="T38" fmla="*/ 230 w 124"/>
                <a:gd name="T39" fmla="*/ 68 h 110"/>
                <a:gd name="T40" fmla="*/ 220 w 124"/>
                <a:gd name="T41" fmla="*/ 46 h 110"/>
                <a:gd name="T42" fmla="*/ 215 w 124"/>
                <a:gd name="T43" fmla="*/ 35 h 110"/>
                <a:gd name="T44" fmla="*/ 207 w 124"/>
                <a:gd name="T45" fmla="*/ 35 h 110"/>
                <a:gd name="T46" fmla="*/ 199 w 124"/>
                <a:gd name="T47" fmla="*/ 33 h 110"/>
                <a:gd name="T48" fmla="*/ 193 w 124"/>
                <a:gd name="T49" fmla="*/ 30 h 110"/>
                <a:gd name="T50" fmla="*/ 189 w 124"/>
                <a:gd name="T51" fmla="*/ 27 h 110"/>
                <a:gd name="T52" fmla="*/ 189 w 124"/>
                <a:gd name="T53" fmla="*/ 23 h 110"/>
                <a:gd name="T54" fmla="*/ 193 w 124"/>
                <a:gd name="T55" fmla="*/ 18 h 110"/>
                <a:gd name="T56" fmla="*/ 218 w 124"/>
                <a:gd name="T57" fmla="*/ 8 h 110"/>
                <a:gd name="T58" fmla="*/ 25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2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6 w 109"/>
                <a:gd name="T3" fmla="*/ 1 h 156"/>
                <a:gd name="T4" fmla="*/ 58 w 109"/>
                <a:gd name="T5" fmla="*/ 5 h 156"/>
                <a:gd name="T6" fmla="*/ 121 w 109"/>
                <a:gd name="T7" fmla="*/ 12 h 156"/>
                <a:gd name="T8" fmla="*/ 192 w 109"/>
                <a:gd name="T9" fmla="*/ 28 h 156"/>
                <a:gd name="T10" fmla="*/ 259 w 109"/>
                <a:gd name="T11" fmla="*/ 48 h 156"/>
                <a:gd name="T12" fmla="*/ 317 w 109"/>
                <a:gd name="T13" fmla="*/ 79 h 156"/>
                <a:gd name="T14" fmla="*/ 353 w 109"/>
                <a:gd name="T15" fmla="*/ 120 h 156"/>
                <a:gd name="T16" fmla="*/ 360 w 109"/>
                <a:gd name="T17" fmla="*/ 172 h 156"/>
                <a:gd name="T18" fmla="*/ 349 w 109"/>
                <a:gd name="T19" fmla="*/ 172 h 156"/>
                <a:gd name="T20" fmla="*/ 329 w 109"/>
                <a:gd name="T21" fmla="*/ 172 h 156"/>
                <a:gd name="T22" fmla="*/ 307 w 109"/>
                <a:gd name="T23" fmla="*/ 172 h 156"/>
                <a:gd name="T24" fmla="*/ 287 w 109"/>
                <a:gd name="T25" fmla="*/ 170 h 156"/>
                <a:gd name="T26" fmla="*/ 267 w 109"/>
                <a:gd name="T27" fmla="*/ 169 h 156"/>
                <a:gd name="T28" fmla="*/ 245 w 109"/>
                <a:gd name="T29" fmla="*/ 166 h 156"/>
                <a:gd name="T30" fmla="*/ 218 w 109"/>
                <a:gd name="T31" fmla="*/ 161 h 156"/>
                <a:gd name="T32" fmla="*/ 192 w 109"/>
                <a:gd name="T33" fmla="*/ 155 h 156"/>
                <a:gd name="T34" fmla="*/ 174 w 109"/>
                <a:gd name="T35" fmla="*/ 138 h 156"/>
                <a:gd name="T36" fmla="*/ 174 w 109"/>
                <a:gd name="T37" fmla="*/ 123 h 156"/>
                <a:gd name="T38" fmla="*/ 186 w 109"/>
                <a:gd name="T39" fmla="*/ 107 h 156"/>
                <a:gd name="T40" fmla="*/ 197 w 109"/>
                <a:gd name="T41" fmla="*/ 88 h 156"/>
                <a:gd name="T42" fmla="*/ 186 w 109"/>
                <a:gd name="T43" fmla="*/ 70 h 156"/>
                <a:gd name="T44" fmla="*/ 160 w 109"/>
                <a:gd name="T45" fmla="*/ 47 h 156"/>
                <a:gd name="T46" fmla="*/ 104 w 109"/>
                <a:gd name="T47" fmla="*/ 27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3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04 w 46"/>
                <a:gd name="T1" fmla="*/ 0 h 94"/>
                <a:gd name="T2" fmla="*/ 66 w 46"/>
                <a:gd name="T3" fmla="*/ 42 h 94"/>
                <a:gd name="T4" fmla="*/ 49 w 46"/>
                <a:gd name="T5" fmla="*/ 70 h 94"/>
                <a:gd name="T6" fmla="*/ 36 w 46"/>
                <a:gd name="T7" fmla="*/ 91 h 94"/>
                <a:gd name="T8" fmla="*/ 0 w 46"/>
                <a:gd name="T9" fmla="*/ 106 h 94"/>
                <a:gd name="T10" fmla="*/ 40 w 46"/>
                <a:gd name="T11" fmla="*/ 100 h 94"/>
                <a:gd name="T12" fmla="*/ 77 w 46"/>
                <a:gd name="T13" fmla="*/ 92 h 94"/>
                <a:gd name="T14" fmla="*/ 105 w 46"/>
                <a:gd name="T15" fmla="*/ 77 h 94"/>
                <a:gd name="T16" fmla="*/ 132 w 46"/>
                <a:gd name="T17" fmla="*/ 65 h 94"/>
                <a:gd name="T18" fmla="*/ 150 w 46"/>
                <a:gd name="T19" fmla="*/ 49 h 94"/>
                <a:gd name="T20" fmla="*/ 152 w 46"/>
                <a:gd name="T21" fmla="*/ 34 h 94"/>
                <a:gd name="T22" fmla="*/ 140 w 46"/>
                <a:gd name="T23" fmla="*/ 15 h 94"/>
                <a:gd name="T24" fmla="*/ 104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4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0 w 54"/>
                <a:gd name="T5" fmla="*/ 3 h 40"/>
                <a:gd name="T6" fmla="*/ 41 w 54"/>
                <a:gd name="T7" fmla="*/ 8 h 40"/>
                <a:gd name="T8" fmla="*/ 65 w 54"/>
                <a:gd name="T9" fmla="*/ 12 h 40"/>
                <a:gd name="T10" fmla="*/ 92 w 54"/>
                <a:gd name="T11" fmla="*/ 15 h 40"/>
                <a:gd name="T12" fmla="*/ 121 w 54"/>
                <a:gd name="T13" fmla="*/ 17 h 40"/>
                <a:gd name="T14" fmla="*/ 144 w 54"/>
                <a:gd name="T15" fmla="*/ 18 h 40"/>
                <a:gd name="T16" fmla="*/ 171 w 54"/>
                <a:gd name="T17" fmla="*/ 16 h 40"/>
                <a:gd name="T18" fmla="*/ 169 w 54"/>
                <a:gd name="T19" fmla="*/ 29 h 40"/>
                <a:gd name="T20" fmla="*/ 159 w 54"/>
                <a:gd name="T21" fmla="*/ 37 h 40"/>
                <a:gd name="T22" fmla="*/ 140 w 54"/>
                <a:gd name="T23" fmla="*/ 42 h 40"/>
                <a:gd name="T24" fmla="*/ 116 w 54"/>
                <a:gd name="T25" fmla="*/ 44 h 40"/>
                <a:gd name="T26" fmla="*/ 87 w 54"/>
                <a:gd name="T27" fmla="*/ 43 h 40"/>
                <a:gd name="T28" fmla="*/ 59 w 54"/>
                <a:gd name="T29" fmla="*/ 36 h 40"/>
                <a:gd name="T30" fmla="*/ 31 w 54"/>
                <a:gd name="T31" fmla="*/ 24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5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6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54 w 596"/>
                <a:gd name="T1" fmla="*/ 416 h 666"/>
                <a:gd name="T2" fmla="*/ 20 w 596"/>
                <a:gd name="T3" fmla="*/ 384 h 666"/>
                <a:gd name="T4" fmla="*/ 0 w 596"/>
                <a:gd name="T5" fmla="*/ 325 h 666"/>
                <a:gd name="T6" fmla="*/ 12 w 596"/>
                <a:gd name="T7" fmla="*/ 250 h 666"/>
                <a:gd name="T8" fmla="*/ 84 w 596"/>
                <a:gd name="T9" fmla="*/ 171 h 666"/>
                <a:gd name="T10" fmla="*/ 228 w 596"/>
                <a:gd name="T11" fmla="*/ 96 h 666"/>
                <a:gd name="T12" fmla="*/ 471 w 596"/>
                <a:gd name="T13" fmla="*/ 35 h 666"/>
                <a:gd name="T14" fmla="*/ 817 w 596"/>
                <a:gd name="T15" fmla="*/ 2 h 666"/>
                <a:gd name="T16" fmla="*/ 1260 w 596"/>
                <a:gd name="T17" fmla="*/ 9 h 666"/>
                <a:gd name="T18" fmla="*/ 1603 w 596"/>
                <a:gd name="T19" fmla="*/ 76 h 666"/>
                <a:gd name="T20" fmla="*/ 1835 w 596"/>
                <a:gd name="T21" fmla="*/ 185 h 666"/>
                <a:gd name="T22" fmla="*/ 1956 w 596"/>
                <a:gd name="T23" fmla="*/ 320 h 666"/>
                <a:gd name="T24" fmla="*/ 1971 w 596"/>
                <a:gd name="T25" fmla="*/ 460 h 666"/>
                <a:gd name="T26" fmla="*/ 1876 w 596"/>
                <a:gd name="T27" fmla="*/ 591 h 666"/>
                <a:gd name="T28" fmla="*/ 1679 w 596"/>
                <a:gd name="T29" fmla="*/ 692 h 666"/>
                <a:gd name="T30" fmla="*/ 1381 w 596"/>
                <a:gd name="T31" fmla="*/ 747 h 666"/>
                <a:gd name="T32" fmla="*/ 1288 w 596"/>
                <a:gd name="T33" fmla="*/ 742 h 666"/>
                <a:gd name="T34" fmla="*/ 1461 w 596"/>
                <a:gd name="T35" fmla="*/ 695 h 666"/>
                <a:gd name="T36" fmla="*/ 1596 w 596"/>
                <a:gd name="T37" fmla="*/ 612 h 666"/>
                <a:gd name="T38" fmla="*/ 1688 w 596"/>
                <a:gd name="T39" fmla="*/ 511 h 666"/>
                <a:gd name="T40" fmla="*/ 1721 w 596"/>
                <a:gd name="T41" fmla="*/ 400 h 666"/>
                <a:gd name="T42" fmla="*/ 1701 w 596"/>
                <a:gd name="T43" fmla="*/ 290 h 666"/>
                <a:gd name="T44" fmla="*/ 1605 w 596"/>
                <a:gd name="T45" fmla="*/ 196 h 666"/>
                <a:gd name="T46" fmla="*/ 1434 w 596"/>
                <a:gd name="T47" fmla="*/ 126 h 666"/>
                <a:gd name="T48" fmla="*/ 1130 w 596"/>
                <a:gd name="T49" fmla="*/ 83 h 666"/>
                <a:gd name="T50" fmla="*/ 815 w 596"/>
                <a:gd name="T51" fmla="*/ 69 h 666"/>
                <a:gd name="T52" fmla="*/ 577 w 596"/>
                <a:gd name="T53" fmla="*/ 79 h 666"/>
                <a:gd name="T54" fmla="*/ 401 w 596"/>
                <a:gd name="T55" fmla="*/ 113 h 666"/>
                <a:gd name="T56" fmla="*/ 277 w 596"/>
                <a:gd name="T57" fmla="*/ 168 h 666"/>
                <a:gd name="T58" fmla="*/ 189 w 596"/>
                <a:gd name="T59" fmla="*/ 232 h 666"/>
                <a:gd name="T60" fmla="*/ 132 w 596"/>
                <a:gd name="T61" fmla="*/ 306 h 666"/>
                <a:gd name="T62" fmla="*/ 93 w 596"/>
                <a:gd name="T63" fmla="*/ 381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0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157" y="77392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342" tIns="34289" rIns="68342" bIns="3428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73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342" tIns="34289" rIns="68342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342" tIns="34289" rIns="68342" bIns="34289" numCol="1" anchor="t" anchorCtr="0" compatLnSpc="1">
            <a:prstTxWarp prst="textNoShape">
              <a:avLst/>
            </a:prstTxWarp>
          </a:bodyPr>
          <a:lstStyle>
            <a:lvl1pPr>
              <a:defRPr kumimoji="0" sz="1100"/>
            </a:lvl1pPr>
          </a:lstStyle>
          <a:p>
            <a:pPr defTabSz="683097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342" tIns="34289" rIns="68342" bIns="34289" numCol="1" anchor="t" anchorCtr="0" compatLnSpc="1">
            <a:prstTxWarp prst="textNoShape">
              <a:avLst/>
            </a:prstTxWarp>
          </a:bodyPr>
          <a:lstStyle>
            <a:lvl1pPr algn="ctr">
              <a:defRPr kumimoji="0" sz="1100"/>
            </a:lvl1pPr>
          </a:lstStyle>
          <a:p>
            <a:pPr defTabSz="683097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342" tIns="34289" rIns="68342" bIns="34289" numCol="1" anchor="t" anchorCtr="0" compatLnSpc="1">
            <a:prstTxWarp prst="textNoShape">
              <a:avLst/>
            </a:prstTxWarp>
          </a:bodyPr>
          <a:lstStyle>
            <a:lvl1pPr algn="r">
              <a:defRPr kumimoji="0" sz="1100"/>
            </a:lvl1pPr>
          </a:lstStyle>
          <a:p>
            <a:pPr defTabSz="683097" fontAlgn="base">
              <a:spcBef>
                <a:spcPct val="0"/>
              </a:spcBef>
              <a:spcAft>
                <a:spcPct val="0"/>
              </a:spcAft>
            </a:pPr>
            <a:fld id="{2D77ADD1-36D1-4200-8B58-430201DFD154}" type="slidenum">
              <a:rPr lang="en-US" altLang="zh-TW" smtClean="0">
                <a:solidFill>
                  <a:srgbClr val="006699"/>
                </a:solidFill>
              </a:rPr>
              <a:pPr defTabSz="68309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50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60" r:id="rId1"/>
    <p:sldLayoutId id="2147485461" r:id="rId2"/>
    <p:sldLayoutId id="2147485462" r:id="rId3"/>
    <p:sldLayoutId id="2147485463" r:id="rId4"/>
    <p:sldLayoutId id="2147485464" r:id="rId5"/>
    <p:sldLayoutId id="2147485465" r:id="rId6"/>
    <p:sldLayoutId id="2147485466" r:id="rId7"/>
    <p:sldLayoutId id="2147485467" r:id="rId8"/>
    <p:sldLayoutId id="2147485468" r:id="rId9"/>
    <p:sldLayoutId id="2147485469" r:id="rId10"/>
    <p:sldLayoutId id="2147485470" r:id="rId11"/>
    <p:sldLayoutId id="2147485471" r:id="rId12"/>
    <p:sldLayoutId id="2147485472" r:id="rId13"/>
    <p:sldLayoutId id="2147485473" r:id="rId14"/>
    <p:sldLayoutId id="2147485474" r:id="rId15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新細明體" panose="02020500000000000000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anose="02020500000000000000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anose="02020500000000000000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anose="02020500000000000000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anose="02020500000000000000" pitchFamily="18" charset="-120"/>
        </a:defRPr>
      </a:lvl5pPr>
      <a:lvl6pPr marL="341471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83097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24646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66194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6220" indent="-25622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anose="02020500000000000000" pitchFamily="18" charset="-120"/>
          <a:cs typeface="+mn-cs"/>
        </a:defRPr>
      </a:lvl1pPr>
      <a:lvl2pPr marL="554987" indent="-213518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anose="02020500000000000000" pitchFamily="18" charset="-120"/>
        </a:defRPr>
      </a:lvl2pPr>
      <a:lvl3pPr marL="853910" indent="-170814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anose="02020500000000000000" pitchFamily="18" charset="-120"/>
        </a:defRPr>
      </a:lvl3pPr>
      <a:lvl4pPr marL="1195380" indent="-170814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anose="02020500000000000000" pitchFamily="18" charset="-120"/>
        </a:defRPr>
      </a:lvl4pPr>
      <a:lvl5pPr marL="1536851" indent="-170814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anose="02020500000000000000" pitchFamily="18" charset="-120"/>
        </a:defRPr>
      </a:lvl5pPr>
      <a:lvl6pPr marL="1878477" indent="-17081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0026" indent="-17081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61574" indent="-17081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03201" indent="-17081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3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471" algn="l" defTabSz="683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097" algn="l" defTabSz="683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646" algn="l" defTabSz="683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6194" algn="l" defTabSz="683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7821" algn="l" defTabSz="683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9290" algn="l" defTabSz="683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0760" algn="l" defTabSz="683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2271" algn="l" defTabSz="683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91" tIns="34241" rIns="68091" bIns="342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91" tIns="34241" rIns="68091" bIns="342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91" tIns="34241" rIns="68091" bIns="34241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68025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91" tIns="34241" rIns="68091" bIns="3424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1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68025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91" tIns="34241" rIns="68091" bIns="3424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680258" fontAlgn="base">
              <a:spcBef>
                <a:spcPct val="0"/>
              </a:spcBef>
              <a:spcAft>
                <a:spcPct val="0"/>
              </a:spcAft>
            </a:pPr>
            <a:fld id="{11BDC408-7867-4F73-B338-0965CCED8F85}" type="slidenum">
              <a:rPr lang="zh-TW" altLang="en-US" smtClean="0"/>
              <a:pPr defTabSz="6802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91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76" r:id="rId1"/>
    <p:sldLayoutId id="2147485477" r:id="rId2"/>
    <p:sldLayoutId id="2147485478" r:id="rId3"/>
    <p:sldLayoutId id="2147485479" r:id="rId4"/>
    <p:sldLayoutId id="2147485480" r:id="rId5"/>
    <p:sldLayoutId id="2147485481" r:id="rId6"/>
    <p:sldLayoutId id="2147485482" r:id="rId7"/>
    <p:sldLayoutId id="2147485483" r:id="rId8"/>
    <p:sldLayoutId id="2147485484" r:id="rId9"/>
    <p:sldLayoutId id="2147485485" r:id="rId10"/>
    <p:sldLayoutId id="21474854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340001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680258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020388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360514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255194" indent="-255194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2711" indent="-212667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0387" indent="-170130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190387" indent="-170130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30441" indent="-17013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70664" indent="-17013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10783" indent="-17013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50950" indent="-17013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91152" indent="-17013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02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001" algn="l" defTabSz="6802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0258" algn="l" defTabSz="6802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0388" algn="l" defTabSz="6802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0514" algn="l" defTabSz="6802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64" algn="l" defTabSz="6802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0773" algn="l" defTabSz="6802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0766" algn="l" defTabSz="6802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0901" algn="l" defTabSz="6802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-7938" y="30"/>
            <a:ext cx="2833688" cy="5142310"/>
            <a:chOff x="-5" y="0"/>
            <a:chExt cx="1785" cy="4319"/>
          </a:xfrm>
        </p:grpSpPr>
        <p:sp>
          <p:nvSpPr>
            <p:cNvPr id="7176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7177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7215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7216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7217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7178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7179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720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286 w 217"/>
                  <a:gd name="T1" fmla="*/ 1313 h 210"/>
                  <a:gd name="T2" fmla="*/ 229 w 217"/>
                  <a:gd name="T3" fmla="*/ 1241 h 210"/>
                  <a:gd name="T4" fmla="*/ 164 w 217"/>
                  <a:gd name="T5" fmla="*/ 1133 h 210"/>
                  <a:gd name="T6" fmla="*/ 95 w 217"/>
                  <a:gd name="T7" fmla="*/ 991 h 210"/>
                  <a:gd name="T8" fmla="*/ 29 w 217"/>
                  <a:gd name="T9" fmla="*/ 843 h 210"/>
                  <a:gd name="T10" fmla="*/ 0 w 217"/>
                  <a:gd name="T11" fmla="*/ 682 h 210"/>
                  <a:gd name="T12" fmla="*/ 1 w 217"/>
                  <a:gd name="T13" fmla="*/ 511 h 210"/>
                  <a:gd name="T14" fmla="*/ 56 w 217"/>
                  <a:gd name="T15" fmla="*/ 354 h 210"/>
                  <a:gd name="T16" fmla="*/ 169 w 217"/>
                  <a:gd name="T17" fmla="*/ 222 h 210"/>
                  <a:gd name="T18" fmla="*/ 283 w 217"/>
                  <a:gd name="T19" fmla="*/ 137 h 210"/>
                  <a:gd name="T20" fmla="*/ 375 w 217"/>
                  <a:gd name="T21" fmla="*/ 75 h 210"/>
                  <a:gd name="T22" fmla="*/ 450 w 217"/>
                  <a:gd name="T23" fmla="*/ 42 h 210"/>
                  <a:gd name="T24" fmla="*/ 508 w 217"/>
                  <a:gd name="T25" fmla="*/ 29 h 210"/>
                  <a:gd name="T26" fmla="*/ 550 w 217"/>
                  <a:gd name="T27" fmla="*/ 29 h 210"/>
                  <a:gd name="T28" fmla="*/ 649 w 217"/>
                  <a:gd name="T29" fmla="*/ 0 h 210"/>
                  <a:gd name="T30" fmla="*/ 922 w 217"/>
                  <a:gd name="T31" fmla="*/ 52 h 210"/>
                  <a:gd name="T32" fmla="*/ 998 w 217"/>
                  <a:gd name="T33" fmla="*/ 75 h 210"/>
                  <a:gd name="T34" fmla="*/ 1073 w 217"/>
                  <a:gd name="T35" fmla="*/ 95 h 210"/>
                  <a:gd name="T36" fmla="*/ 1138 w 217"/>
                  <a:gd name="T37" fmla="*/ 117 h 210"/>
                  <a:gd name="T38" fmla="*/ 1186 w 217"/>
                  <a:gd name="T39" fmla="*/ 144 h 210"/>
                  <a:gd name="T40" fmla="*/ 1240 w 217"/>
                  <a:gd name="T41" fmla="*/ 169 h 210"/>
                  <a:gd name="T42" fmla="*/ 1282 w 217"/>
                  <a:gd name="T43" fmla="*/ 198 h 210"/>
                  <a:gd name="T44" fmla="*/ 1315 w 217"/>
                  <a:gd name="T45" fmla="*/ 237 h 210"/>
                  <a:gd name="T46" fmla="*/ 1354 w 217"/>
                  <a:gd name="T47" fmla="*/ 283 h 210"/>
                  <a:gd name="T48" fmla="*/ 1282 w 217"/>
                  <a:gd name="T49" fmla="*/ 253 h 210"/>
                  <a:gd name="T50" fmla="*/ 1213 w 217"/>
                  <a:gd name="T51" fmla="*/ 225 h 210"/>
                  <a:gd name="T52" fmla="*/ 1144 w 217"/>
                  <a:gd name="T53" fmla="*/ 208 h 210"/>
                  <a:gd name="T54" fmla="*/ 1073 w 217"/>
                  <a:gd name="T55" fmla="*/ 185 h 210"/>
                  <a:gd name="T56" fmla="*/ 1017 w 217"/>
                  <a:gd name="T57" fmla="*/ 169 h 210"/>
                  <a:gd name="T58" fmla="*/ 958 w 217"/>
                  <a:gd name="T59" fmla="*/ 164 h 210"/>
                  <a:gd name="T60" fmla="*/ 890 w 217"/>
                  <a:gd name="T61" fmla="*/ 154 h 210"/>
                  <a:gd name="T62" fmla="*/ 834 w 217"/>
                  <a:gd name="T63" fmla="*/ 154 h 210"/>
                  <a:gd name="T64" fmla="*/ 780 w 217"/>
                  <a:gd name="T65" fmla="*/ 154 h 210"/>
                  <a:gd name="T66" fmla="*/ 724 w 217"/>
                  <a:gd name="T67" fmla="*/ 156 h 210"/>
                  <a:gd name="T68" fmla="*/ 666 w 217"/>
                  <a:gd name="T69" fmla="*/ 169 h 210"/>
                  <a:gd name="T70" fmla="*/ 617 w 217"/>
                  <a:gd name="T71" fmla="*/ 183 h 210"/>
                  <a:gd name="T72" fmla="*/ 568 w 217"/>
                  <a:gd name="T73" fmla="*/ 208 h 210"/>
                  <a:gd name="T74" fmla="*/ 509 w 217"/>
                  <a:gd name="T75" fmla="*/ 225 h 210"/>
                  <a:gd name="T76" fmla="*/ 462 w 217"/>
                  <a:gd name="T77" fmla="*/ 255 h 210"/>
                  <a:gd name="T78" fmla="*/ 413 w 217"/>
                  <a:gd name="T79" fmla="*/ 286 h 210"/>
                  <a:gd name="T80" fmla="*/ 325 w 217"/>
                  <a:gd name="T81" fmla="*/ 381 h 210"/>
                  <a:gd name="T82" fmla="*/ 264 w 217"/>
                  <a:gd name="T83" fmla="*/ 499 h 210"/>
                  <a:gd name="T84" fmla="*/ 229 w 217"/>
                  <a:gd name="T85" fmla="*/ 645 h 210"/>
                  <a:gd name="T86" fmla="*/ 216 w 217"/>
                  <a:gd name="T87" fmla="*/ 789 h 210"/>
                  <a:gd name="T88" fmla="*/ 216 w 217"/>
                  <a:gd name="T89" fmla="*/ 948 h 210"/>
                  <a:gd name="T90" fmla="*/ 237 w 217"/>
                  <a:gd name="T91" fmla="*/ 1086 h 210"/>
                  <a:gd name="T92" fmla="*/ 255 w 217"/>
                  <a:gd name="T93" fmla="*/ 1213 h 210"/>
                  <a:gd name="T94" fmla="*/ 286 w 217"/>
                  <a:gd name="T95" fmla="*/ 131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720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674 w 182"/>
                  <a:gd name="T1" fmla="*/ 0 h 213"/>
                  <a:gd name="T2" fmla="*/ 692 w 182"/>
                  <a:gd name="T3" fmla="*/ 13 h 213"/>
                  <a:gd name="T4" fmla="*/ 731 w 182"/>
                  <a:gd name="T5" fmla="*/ 52 h 213"/>
                  <a:gd name="T6" fmla="*/ 786 w 182"/>
                  <a:gd name="T7" fmla="*/ 116 h 213"/>
                  <a:gd name="T8" fmla="*/ 848 w 182"/>
                  <a:gd name="T9" fmla="*/ 210 h 213"/>
                  <a:gd name="T10" fmla="*/ 897 w 182"/>
                  <a:gd name="T11" fmla="*/ 327 h 213"/>
                  <a:gd name="T12" fmla="*/ 929 w 182"/>
                  <a:gd name="T13" fmla="*/ 482 h 213"/>
                  <a:gd name="T14" fmla="*/ 929 w 182"/>
                  <a:gd name="T15" fmla="*/ 665 h 213"/>
                  <a:gd name="T16" fmla="*/ 890 w 182"/>
                  <a:gd name="T17" fmla="*/ 881 h 213"/>
                  <a:gd name="T18" fmla="*/ 868 w 182"/>
                  <a:gd name="T19" fmla="*/ 941 h 213"/>
                  <a:gd name="T20" fmla="*/ 841 w 182"/>
                  <a:gd name="T21" fmla="*/ 991 h 213"/>
                  <a:gd name="T22" fmla="*/ 812 w 182"/>
                  <a:gd name="T23" fmla="*/ 1045 h 213"/>
                  <a:gd name="T24" fmla="*/ 773 w 182"/>
                  <a:gd name="T25" fmla="*/ 1093 h 213"/>
                  <a:gd name="T26" fmla="*/ 721 w 182"/>
                  <a:gd name="T27" fmla="*/ 1138 h 213"/>
                  <a:gd name="T28" fmla="*/ 678 w 182"/>
                  <a:gd name="T29" fmla="*/ 1173 h 213"/>
                  <a:gd name="T30" fmla="*/ 632 w 182"/>
                  <a:gd name="T31" fmla="*/ 1206 h 213"/>
                  <a:gd name="T32" fmla="*/ 567 w 182"/>
                  <a:gd name="T33" fmla="*/ 1233 h 213"/>
                  <a:gd name="T34" fmla="*/ 508 w 182"/>
                  <a:gd name="T35" fmla="*/ 1246 h 213"/>
                  <a:gd name="T36" fmla="*/ 448 w 182"/>
                  <a:gd name="T37" fmla="*/ 1262 h 213"/>
                  <a:gd name="T38" fmla="*/ 379 w 182"/>
                  <a:gd name="T39" fmla="*/ 1274 h 213"/>
                  <a:gd name="T40" fmla="*/ 305 w 182"/>
                  <a:gd name="T41" fmla="*/ 1274 h 213"/>
                  <a:gd name="T42" fmla="*/ 226 w 182"/>
                  <a:gd name="T43" fmla="*/ 1262 h 213"/>
                  <a:gd name="T44" fmla="*/ 155 w 182"/>
                  <a:gd name="T45" fmla="*/ 1246 h 213"/>
                  <a:gd name="T46" fmla="*/ 72 w 182"/>
                  <a:gd name="T47" fmla="*/ 1219 h 213"/>
                  <a:gd name="T48" fmla="*/ 0 w 182"/>
                  <a:gd name="T49" fmla="*/ 1187 h 213"/>
                  <a:gd name="T50" fmla="*/ 69 w 182"/>
                  <a:gd name="T51" fmla="*/ 1233 h 213"/>
                  <a:gd name="T52" fmla="*/ 137 w 182"/>
                  <a:gd name="T53" fmla="*/ 1262 h 213"/>
                  <a:gd name="T54" fmla="*/ 206 w 182"/>
                  <a:gd name="T55" fmla="*/ 1294 h 213"/>
                  <a:gd name="T56" fmla="*/ 265 w 182"/>
                  <a:gd name="T57" fmla="*/ 1316 h 213"/>
                  <a:gd name="T58" fmla="*/ 325 w 182"/>
                  <a:gd name="T59" fmla="*/ 1335 h 213"/>
                  <a:gd name="T60" fmla="*/ 392 w 182"/>
                  <a:gd name="T61" fmla="*/ 1342 h 213"/>
                  <a:gd name="T62" fmla="*/ 449 w 182"/>
                  <a:gd name="T63" fmla="*/ 1345 h 213"/>
                  <a:gd name="T64" fmla="*/ 510 w 182"/>
                  <a:gd name="T65" fmla="*/ 1345 h 213"/>
                  <a:gd name="T66" fmla="*/ 564 w 182"/>
                  <a:gd name="T67" fmla="*/ 1342 h 213"/>
                  <a:gd name="T68" fmla="*/ 618 w 182"/>
                  <a:gd name="T69" fmla="*/ 1330 h 213"/>
                  <a:gd name="T70" fmla="*/ 665 w 182"/>
                  <a:gd name="T71" fmla="*/ 1316 h 213"/>
                  <a:gd name="T72" fmla="*/ 715 w 182"/>
                  <a:gd name="T73" fmla="*/ 1303 h 213"/>
                  <a:gd name="T74" fmla="*/ 760 w 182"/>
                  <a:gd name="T75" fmla="*/ 1286 h 213"/>
                  <a:gd name="T76" fmla="*/ 802 w 182"/>
                  <a:gd name="T77" fmla="*/ 1258 h 213"/>
                  <a:gd name="T78" fmla="*/ 841 w 182"/>
                  <a:gd name="T79" fmla="*/ 1233 h 213"/>
                  <a:gd name="T80" fmla="*/ 877 w 182"/>
                  <a:gd name="T81" fmla="*/ 1206 h 213"/>
                  <a:gd name="T82" fmla="*/ 976 w 182"/>
                  <a:gd name="T83" fmla="*/ 1111 h 213"/>
                  <a:gd name="T84" fmla="*/ 1045 w 182"/>
                  <a:gd name="T85" fmla="*/ 1018 h 213"/>
                  <a:gd name="T86" fmla="*/ 1085 w 182"/>
                  <a:gd name="T87" fmla="*/ 910 h 213"/>
                  <a:gd name="T88" fmla="*/ 1107 w 182"/>
                  <a:gd name="T89" fmla="*/ 811 h 213"/>
                  <a:gd name="T90" fmla="*/ 1121 w 182"/>
                  <a:gd name="T91" fmla="*/ 704 h 213"/>
                  <a:gd name="T92" fmla="*/ 1121 w 182"/>
                  <a:gd name="T93" fmla="*/ 599 h 213"/>
                  <a:gd name="T94" fmla="*/ 1126 w 182"/>
                  <a:gd name="T95" fmla="*/ 500 h 213"/>
                  <a:gd name="T96" fmla="*/ 1067 w 182"/>
                  <a:gd name="T97" fmla="*/ 292 h 213"/>
                  <a:gd name="T98" fmla="*/ 966 w 182"/>
                  <a:gd name="T99" fmla="*/ 130 h 213"/>
                  <a:gd name="T100" fmla="*/ 930 w 182"/>
                  <a:gd name="T101" fmla="*/ 116 h 213"/>
                  <a:gd name="T102" fmla="*/ 910 w 182"/>
                  <a:gd name="T103" fmla="*/ 97 h 213"/>
                  <a:gd name="T104" fmla="*/ 877 w 182"/>
                  <a:gd name="T105" fmla="*/ 81 h 213"/>
                  <a:gd name="T106" fmla="*/ 854 w 182"/>
                  <a:gd name="T107" fmla="*/ 69 h 213"/>
                  <a:gd name="T108" fmla="*/ 816 w 182"/>
                  <a:gd name="T109" fmla="*/ 56 h 213"/>
                  <a:gd name="T110" fmla="*/ 779 w 182"/>
                  <a:gd name="T111" fmla="*/ 39 h 213"/>
                  <a:gd name="T112" fmla="*/ 734 w 182"/>
                  <a:gd name="T113" fmla="*/ 19 h 213"/>
                  <a:gd name="T114" fmla="*/ 67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720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9 w 128"/>
                  <a:gd name="T1" fmla="*/ 0 h 217"/>
                  <a:gd name="T2" fmla="*/ 21 w 128"/>
                  <a:gd name="T3" fmla="*/ 1 h 217"/>
                  <a:gd name="T4" fmla="*/ 23 w 128"/>
                  <a:gd name="T5" fmla="*/ 5 h 217"/>
                  <a:gd name="T6" fmla="*/ 25 w 128"/>
                  <a:gd name="T7" fmla="*/ 10 h 217"/>
                  <a:gd name="T8" fmla="*/ 26 w 128"/>
                  <a:gd name="T9" fmla="*/ 15 h 217"/>
                  <a:gd name="T10" fmla="*/ 26 w 128"/>
                  <a:gd name="T11" fmla="*/ 22 h 217"/>
                  <a:gd name="T12" fmla="*/ 23 w 128"/>
                  <a:gd name="T13" fmla="*/ 28 h 217"/>
                  <a:gd name="T14" fmla="*/ 19 w 128"/>
                  <a:gd name="T15" fmla="*/ 35 h 217"/>
                  <a:gd name="T16" fmla="*/ 12 w 128"/>
                  <a:gd name="T17" fmla="*/ 42 h 217"/>
                  <a:gd name="T18" fmla="*/ 10 w 128"/>
                  <a:gd name="T19" fmla="*/ 41 h 217"/>
                  <a:gd name="T20" fmla="*/ 8 w 128"/>
                  <a:gd name="T21" fmla="*/ 40 h 217"/>
                  <a:gd name="T22" fmla="*/ 5 w 128"/>
                  <a:gd name="T23" fmla="*/ 40 h 217"/>
                  <a:gd name="T24" fmla="*/ 4 w 128"/>
                  <a:gd name="T25" fmla="*/ 39 h 217"/>
                  <a:gd name="T26" fmla="*/ 1 w 128"/>
                  <a:gd name="T27" fmla="*/ 37 h 217"/>
                  <a:gd name="T28" fmla="*/ 1 w 128"/>
                  <a:gd name="T29" fmla="*/ 36 h 217"/>
                  <a:gd name="T30" fmla="*/ 0 w 128"/>
                  <a:gd name="T31" fmla="*/ 35 h 217"/>
                  <a:gd name="T32" fmla="*/ 1 w 128"/>
                  <a:gd name="T33" fmla="*/ 34 h 217"/>
                  <a:gd name="T34" fmla="*/ 3 w 128"/>
                  <a:gd name="T35" fmla="*/ 32 h 217"/>
                  <a:gd name="T36" fmla="*/ 6 w 128"/>
                  <a:gd name="T37" fmla="*/ 31 h 217"/>
                  <a:gd name="T38" fmla="*/ 9 w 128"/>
                  <a:gd name="T39" fmla="*/ 29 h 217"/>
                  <a:gd name="T40" fmla="*/ 12 w 128"/>
                  <a:gd name="T41" fmla="*/ 26 h 217"/>
                  <a:gd name="T42" fmla="*/ 16 w 128"/>
                  <a:gd name="T43" fmla="*/ 22 h 217"/>
                  <a:gd name="T44" fmla="*/ 18 w 128"/>
                  <a:gd name="T45" fmla="*/ 16 h 217"/>
                  <a:gd name="T46" fmla="*/ 20 w 128"/>
                  <a:gd name="T47" fmla="*/ 9 h 217"/>
                  <a:gd name="T48" fmla="*/ 19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720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5 w 117"/>
                  <a:gd name="T1" fmla="*/ 0 h 132"/>
                  <a:gd name="T2" fmla="*/ 0 w 117"/>
                  <a:gd name="T3" fmla="*/ 4 h 132"/>
                  <a:gd name="T4" fmla="*/ 1 w 117"/>
                  <a:gd name="T5" fmla="*/ 4 h 132"/>
                  <a:gd name="T6" fmla="*/ 3 w 117"/>
                  <a:gd name="T7" fmla="*/ 5 h 132"/>
                  <a:gd name="T8" fmla="*/ 6 w 117"/>
                  <a:gd name="T9" fmla="*/ 6 h 132"/>
                  <a:gd name="T10" fmla="*/ 9 w 117"/>
                  <a:gd name="T11" fmla="*/ 8 h 132"/>
                  <a:gd name="T12" fmla="*/ 13 w 117"/>
                  <a:gd name="T13" fmla="*/ 11 h 132"/>
                  <a:gd name="T14" fmla="*/ 17 w 117"/>
                  <a:gd name="T15" fmla="*/ 13 h 132"/>
                  <a:gd name="T16" fmla="*/ 20 w 117"/>
                  <a:gd name="T17" fmla="*/ 18 h 132"/>
                  <a:gd name="T18" fmla="*/ 23 w 117"/>
                  <a:gd name="T19" fmla="*/ 23 h 132"/>
                  <a:gd name="T20" fmla="*/ 24 w 117"/>
                  <a:gd name="T21" fmla="*/ 21 h 132"/>
                  <a:gd name="T22" fmla="*/ 23 w 117"/>
                  <a:gd name="T23" fmla="*/ 18 h 132"/>
                  <a:gd name="T24" fmla="*/ 22 w 117"/>
                  <a:gd name="T25" fmla="*/ 16 h 132"/>
                  <a:gd name="T26" fmla="*/ 20 w 117"/>
                  <a:gd name="T27" fmla="*/ 13 h 132"/>
                  <a:gd name="T28" fmla="*/ 18 w 117"/>
                  <a:gd name="T29" fmla="*/ 10 h 132"/>
                  <a:gd name="T30" fmla="*/ 16 w 117"/>
                  <a:gd name="T31" fmla="*/ 8 h 132"/>
                  <a:gd name="T32" fmla="*/ 14 w 117"/>
                  <a:gd name="T33" fmla="*/ 6 h 132"/>
                  <a:gd name="T34" fmla="*/ 12 w 117"/>
                  <a:gd name="T35" fmla="*/ 6 h 132"/>
                  <a:gd name="T36" fmla="*/ 14 w 117"/>
                  <a:gd name="T37" fmla="*/ 5 h 132"/>
                  <a:gd name="T38" fmla="*/ 16 w 117"/>
                  <a:gd name="T39" fmla="*/ 5 h 132"/>
                  <a:gd name="T40" fmla="*/ 18 w 117"/>
                  <a:gd name="T41" fmla="*/ 4 h 132"/>
                  <a:gd name="T42" fmla="*/ 20 w 117"/>
                  <a:gd name="T43" fmla="*/ 4 h 132"/>
                  <a:gd name="T44" fmla="*/ 21 w 117"/>
                  <a:gd name="T45" fmla="*/ 4 h 132"/>
                  <a:gd name="T46" fmla="*/ 22 w 117"/>
                  <a:gd name="T47" fmla="*/ 4 h 132"/>
                  <a:gd name="T48" fmla="*/ 23 w 117"/>
                  <a:gd name="T49" fmla="*/ 4 h 132"/>
                  <a:gd name="T50" fmla="*/ 23 w 117"/>
                  <a:gd name="T51" fmla="*/ 4 h 132"/>
                  <a:gd name="T52" fmla="*/ 15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721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6 w 29"/>
                  <a:gd name="T1" fmla="*/ 0 h 77"/>
                  <a:gd name="T2" fmla="*/ 5 w 29"/>
                  <a:gd name="T3" fmla="*/ 0 h 77"/>
                  <a:gd name="T4" fmla="*/ 4 w 29"/>
                  <a:gd name="T5" fmla="*/ 1 h 77"/>
                  <a:gd name="T6" fmla="*/ 2 w 29"/>
                  <a:gd name="T7" fmla="*/ 1 h 77"/>
                  <a:gd name="T8" fmla="*/ 1 w 29"/>
                  <a:gd name="T9" fmla="*/ 4 h 77"/>
                  <a:gd name="T10" fmla="*/ 1 w 29"/>
                  <a:gd name="T11" fmla="*/ 6 h 77"/>
                  <a:gd name="T12" fmla="*/ 0 w 29"/>
                  <a:gd name="T13" fmla="*/ 8 h 77"/>
                  <a:gd name="T14" fmla="*/ 1 w 29"/>
                  <a:gd name="T15" fmla="*/ 11 h 77"/>
                  <a:gd name="T16" fmla="*/ 2 w 29"/>
                  <a:gd name="T17" fmla="*/ 14 h 77"/>
                  <a:gd name="T18" fmla="*/ 3 w 29"/>
                  <a:gd name="T19" fmla="*/ 10 h 77"/>
                  <a:gd name="T20" fmla="*/ 4 w 29"/>
                  <a:gd name="T21" fmla="*/ 7 h 77"/>
                  <a:gd name="T22" fmla="*/ 5 w 29"/>
                  <a:gd name="T23" fmla="*/ 4 h 77"/>
                  <a:gd name="T24" fmla="*/ 6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grpSp>
            <p:nvGrpSpPr>
              <p:cNvPr id="7211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721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2 w 207"/>
                    <a:gd name="T1" fmla="*/ 7 h 564"/>
                    <a:gd name="T2" fmla="*/ 1 w 207"/>
                    <a:gd name="T3" fmla="*/ 12 h 564"/>
                    <a:gd name="T4" fmla="*/ 1 w 207"/>
                    <a:gd name="T5" fmla="*/ 16 h 564"/>
                    <a:gd name="T6" fmla="*/ 0 w 207"/>
                    <a:gd name="T7" fmla="*/ 19 h 564"/>
                    <a:gd name="T8" fmla="*/ 0 w 207"/>
                    <a:gd name="T9" fmla="*/ 24 h 564"/>
                    <a:gd name="T10" fmla="*/ 1 w 207"/>
                    <a:gd name="T11" fmla="*/ 28 h 564"/>
                    <a:gd name="T12" fmla="*/ 1 w 207"/>
                    <a:gd name="T13" fmla="*/ 33 h 564"/>
                    <a:gd name="T14" fmla="*/ 3 w 207"/>
                    <a:gd name="T15" fmla="*/ 39 h 564"/>
                    <a:gd name="T16" fmla="*/ 5 w 207"/>
                    <a:gd name="T17" fmla="*/ 46 h 564"/>
                    <a:gd name="T18" fmla="*/ 7 w 207"/>
                    <a:gd name="T19" fmla="*/ 52 h 564"/>
                    <a:gd name="T20" fmla="*/ 10 w 207"/>
                    <a:gd name="T21" fmla="*/ 57 h 564"/>
                    <a:gd name="T22" fmla="*/ 13 w 207"/>
                    <a:gd name="T23" fmla="*/ 64 h 564"/>
                    <a:gd name="T24" fmla="*/ 17 w 207"/>
                    <a:gd name="T25" fmla="*/ 71 h 564"/>
                    <a:gd name="T26" fmla="*/ 21 w 207"/>
                    <a:gd name="T27" fmla="*/ 77 h 564"/>
                    <a:gd name="T28" fmla="*/ 25 w 207"/>
                    <a:gd name="T29" fmla="*/ 82 h 564"/>
                    <a:gd name="T30" fmla="*/ 28 w 207"/>
                    <a:gd name="T31" fmla="*/ 86 h 564"/>
                    <a:gd name="T32" fmla="*/ 32 w 207"/>
                    <a:gd name="T33" fmla="*/ 89 h 564"/>
                    <a:gd name="T34" fmla="*/ 26 w 207"/>
                    <a:gd name="T35" fmla="*/ 79 h 564"/>
                    <a:gd name="T36" fmla="*/ 20 w 207"/>
                    <a:gd name="T37" fmla="*/ 71 h 564"/>
                    <a:gd name="T38" fmla="*/ 16 w 207"/>
                    <a:gd name="T39" fmla="*/ 64 h 564"/>
                    <a:gd name="T40" fmla="*/ 13 w 207"/>
                    <a:gd name="T41" fmla="*/ 58 h 564"/>
                    <a:gd name="T42" fmla="*/ 12 w 207"/>
                    <a:gd name="T43" fmla="*/ 53 h 564"/>
                    <a:gd name="T44" fmla="*/ 10 w 207"/>
                    <a:gd name="T45" fmla="*/ 49 h 564"/>
                    <a:gd name="T46" fmla="*/ 10 w 207"/>
                    <a:gd name="T47" fmla="*/ 45 h 564"/>
                    <a:gd name="T48" fmla="*/ 9 w 207"/>
                    <a:gd name="T49" fmla="*/ 41 h 564"/>
                    <a:gd name="T50" fmla="*/ 7 w 207"/>
                    <a:gd name="T51" fmla="*/ 33 h 564"/>
                    <a:gd name="T52" fmla="*/ 6 w 207"/>
                    <a:gd name="T53" fmla="*/ 22 h 564"/>
                    <a:gd name="T54" fmla="*/ 7 w 207"/>
                    <a:gd name="T55" fmla="*/ 11 h 564"/>
                    <a:gd name="T56" fmla="*/ 8 w 207"/>
                    <a:gd name="T57" fmla="*/ 0 h 564"/>
                    <a:gd name="T58" fmla="*/ 2 w 207"/>
                    <a:gd name="T59" fmla="*/ 7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2408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  <p:sp>
              <p:nvSpPr>
                <p:cNvPr id="721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3 h 232"/>
                    <a:gd name="T2" fmla="*/ 3 w 47"/>
                    <a:gd name="T3" fmla="*/ 8 h 232"/>
                    <a:gd name="T4" fmla="*/ 4 w 47"/>
                    <a:gd name="T5" fmla="*/ 16 h 232"/>
                    <a:gd name="T6" fmla="*/ 4 w 47"/>
                    <a:gd name="T7" fmla="*/ 25 h 232"/>
                    <a:gd name="T8" fmla="*/ 3 w 47"/>
                    <a:gd name="T9" fmla="*/ 36 h 232"/>
                    <a:gd name="T10" fmla="*/ 8 w 47"/>
                    <a:gd name="T11" fmla="*/ 34 h 232"/>
                    <a:gd name="T12" fmla="*/ 8 w 47"/>
                    <a:gd name="T13" fmla="*/ 28 h 232"/>
                    <a:gd name="T14" fmla="*/ 8 w 47"/>
                    <a:gd name="T15" fmla="*/ 22 h 232"/>
                    <a:gd name="T16" fmla="*/ 8 w 47"/>
                    <a:gd name="T17" fmla="*/ 16 h 232"/>
                    <a:gd name="T18" fmla="*/ 7 w 47"/>
                    <a:gd name="T19" fmla="*/ 11 h 232"/>
                    <a:gd name="T20" fmla="*/ 6 w 47"/>
                    <a:gd name="T21" fmla="*/ 8 h 232"/>
                    <a:gd name="T22" fmla="*/ 5 w 47"/>
                    <a:gd name="T23" fmla="*/ 6 h 232"/>
                    <a:gd name="T24" fmla="*/ 4 w 47"/>
                    <a:gd name="T25" fmla="*/ 3 h 232"/>
                    <a:gd name="T26" fmla="*/ 2 w 47"/>
                    <a:gd name="T27" fmla="*/ 0 h 232"/>
                    <a:gd name="T28" fmla="*/ 0 w 47"/>
                    <a:gd name="T29" fmla="*/ 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2408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  <p:sp>
              <p:nvSpPr>
                <p:cNvPr id="721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6" y="1721"/>
                  <a:ext cx="60" cy="27"/>
                </a:xfrm>
                <a:custGeom>
                  <a:avLst/>
                  <a:gdLst>
                    <a:gd name="T0" fmla="*/ 13 w 87"/>
                    <a:gd name="T1" fmla="*/ 3 h 40"/>
                    <a:gd name="T2" fmla="*/ 12 w 87"/>
                    <a:gd name="T3" fmla="*/ 2 h 40"/>
                    <a:gd name="T4" fmla="*/ 10 w 87"/>
                    <a:gd name="T5" fmla="*/ 1 h 40"/>
                    <a:gd name="T6" fmla="*/ 9 w 87"/>
                    <a:gd name="T7" fmla="*/ 1 h 40"/>
                    <a:gd name="T8" fmla="*/ 7 w 87"/>
                    <a:gd name="T9" fmla="*/ 1 h 40"/>
                    <a:gd name="T10" fmla="*/ 6 w 87"/>
                    <a:gd name="T11" fmla="*/ 1 h 40"/>
                    <a:gd name="T12" fmla="*/ 4 w 87"/>
                    <a:gd name="T13" fmla="*/ 1 h 40"/>
                    <a:gd name="T14" fmla="*/ 2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2 w 87"/>
                    <a:gd name="T21" fmla="*/ 1 h 40"/>
                    <a:gd name="T22" fmla="*/ 3 w 87"/>
                    <a:gd name="T23" fmla="*/ 2 h 40"/>
                    <a:gd name="T24" fmla="*/ 6 w 87"/>
                    <a:gd name="T25" fmla="*/ 2 h 40"/>
                    <a:gd name="T26" fmla="*/ 7 w 87"/>
                    <a:gd name="T27" fmla="*/ 3 h 40"/>
                    <a:gd name="T28" fmla="*/ 8 w 87"/>
                    <a:gd name="T29" fmla="*/ 3 h 40"/>
                    <a:gd name="T30" fmla="*/ 10 w 87"/>
                    <a:gd name="T31" fmla="*/ 5 h 40"/>
                    <a:gd name="T32" fmla="*/ 12 w 87"/>
                    <a:gd name="T33" fmla="*/ 5 h 40"/>
                    <a:gd name="T34" fmla="*/ 13 w 87"/>
                    <a:gd name="T35" fmla="*/ 3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2408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7180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7203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7204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7205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7181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720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720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720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7182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7197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7198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7199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0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7183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184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2 w 109"/>
                <a:gd name="T3" fmla="*/ 1 h 156"/>
                <a:gd name="T4" fmla="*/ 48 w 109"/>
                <a:gd name="T5" fmla="*/ 5 h 156"/>
                <a:gd name="T6" fmla="*/ 96 w 109"/>
                <a:gd name="T7" fmla="*/ 17 h 156"/>
                <a:gd name="T8" fmla="*/ 151 w 109"/>
                <a:gd name="T9" fmla="*/ 34 h 156"/>
                <a:gd name="T10" fmla="*/ 202 w 109"/>
                <a:gd name="T11" fmla="*/ 62 h 156"/>
                <a:gd name="T12" fmla="*/ 249 w 109"/>
                <a:gd name="T13" fmla="*/ 100 h 156"/>
                <a:gd name="T14" fmla="*/ 279 w 109"/>
                <a:gd name="T15" fmla="*/ 152 h 156"/>
                <a:gd name="T16" fmla="*/ 285 w 109"/>
                <a:gd name="T17" fmla="*/ 221 h 156"/>
                <a:gd name="T18" fmla="*/ 272 w 109"/>
                <a:gd name="T19" fmla="*/ 221 h 156"/>
                <a:gd name="T20" fmla="*/ 258 w 109"/>
                <a:gd name="T21" fmla="*/ 221 h 156"/>
                <a:gd name="T22" fmla="*/ 243 w 109"/>
                <a:gd name="T23" fmla="*/ 221 h 156"/>
                <a:gd name="T24" fmla="*/ 225 w 109"/>
                <a:gd name="T25" fmla="*/ 216 h 156"/>
                <a:gd name="T26" fmla="*/ 211 w 109"/>
                <a:gd name="T27" fmla="*/ 215 h 156"/>
                <a:gd name="T28" fmla="*/ 194 w 109"/>
                <a:gd name="T29" fmla="*/ 211 h 156"/>
                <a:gd name="T30" fmla="*/ 172 w 109"/>
                <a:gd name="T31" fmla="*/ 204 h 156"/>
                <a:gd name="T32" fmla="*/ 151 w 109"/>
                <a:gd name="T33" fmla="*/ 196 h 156"/>
                <a:gd name="T34" fmla="*/ 138 w 109"/>
                <a:gd name="T35" fmla="*/ 178 h 156"/>
                <a:gd name="T36" fmla="*/ 138 w 109"/>
                <a:gd name="T37" fmla="*/ 156 h 156"/>
                <a:gd name="T38" fmla="*/ 145 w 109"/>
                <a:gd name="T39" fmla="*/ 135 h 156"/>
                <a:gd name="T40" fmla="*/ 153 w 109"/>
                <a:gd name="T41" fmla="*/ 112 h 156"/>
                <a:gd name="T42" fmla="*/ 145 w 109"/>
                <a:gd name="T43" fmla="*/ 87 h 156"/>
                <a:gd name="T44" fmla="*/ 125 w 109"/>
                <a:gd name="T45" fmla="*/ 60 h 156"/>
                <a:gd name="T46" fmla="*/ 82 w 109"/>
                <a:gd name="T47" fmla="*/ 3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185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6 w 54"/>
                <a:gd name="T5" fmla="*/ 3 h 40"/>
                <a:gd name="T6" fmla="*/ 35 w 54"/>
                <a:gd name="T7" fmla="*/ 13 h 40"/>
                <a:gd name="T8" fmla="*/ 59 w 54"/>
                <a:gd name="T9" fmla="*/ 17 h 40"/>
                <a:gd name="T10" fmla="*/ 79 w 54"/>
                <a:gd name="T11" fmla="*/ 20 h 40"/>
                <a:gd name="T12" fmla="*/ 101 w 54"/>
                <a:gd name="T13" fmla="*/ 24 h 40"/>
                <a:gd name="T14" fmla="*/ 123 w 54"/>
                <a:gd name="T15" fmla="*/ 26 h 40"/>
                <a:gd name="T16" fmla="*/ 148 w 54"/>
                <a:gd name="T17" fmla="*/ 22 h 40"/>
                <a:gd name="T18" fmla="*/ 145 w 54"/>
                <a:gd name="T19" fmla="*/ 35 h 40"/>
                <a:gd name="T20" fmla="*/ 137 w 54"/>
                <a:gd name="T21" fmla="*/ 47 h 40"/>
                <a:gd name="T22" fmla="*/ 121 w 54"/>
                <a:gd name="T23" fmla="*/ 55 h 40"/>
                <a:gd name="T24" fmla="*/ 100 w 54"/>
                <a:gd name="T25" fmla="*/ 57 h 40"/>
                <a:gd name="T26" fmla="*/ 76 w 54"/>
                <a:gd name="T27" fmla="*/ 56 h 40"/>
                <a:gd name="T28" fmla="*/ 51 w 54"/>
                <a:gd name="T29" fmla="*/ 46 h 40"/>
                <a:gd name="T30" fmla="*/ 27 w 54"/>
                <a:gd name="T31" fmla="*/ 3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186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187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188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189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190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0 h 237"/>
                <a:gd name="T4" fmla="*/ 12 w 257"/>
                <a:gd name="T5" fmla="*/ 60 h 237"/>
                <a:gd name="T6" fmla="*/ 27 w 257"/>
                <a:gd name="T7" fmla="*/ 90 h 237"/>
                <a:gd name="T8" fmla="*/ 48 w 257"/>
                <a:gd name="T9" fmla="*/ 116 h 237"/>
                <a:gd name="T10" fmla="*/ 78 w 257"/>
                <a:gd name="T11" fmla="*/ 140 h 237"/>
                <a:gd name="T12" fmla="*/ 115 w 257"/>
                <a:gd name="T13" fmla="*/ 166 h 237"/>
                <a:gd name="T14" fmla="*/ 163 w 257"/>
                <a:gd name="T15" fmla="*/ 190 h 237"/>
                <a:gd name="T16" fmla="*/ 218 w 257"/>
                <a:gd name="T17" fmla="*/ 210 h 237"/>
                <a:gd name="T18" fmla="*/ 289 w 257"/>
                <a:gd name="T19" fmla="*/ 229 h 237"/>
                <a:gd name="T20" fmla="*/ 369 w 257"/>
                <a:gd name="T21" fmla="*/ 245 h 237"/>
                <a:gd name="T22" fmla="*/ 455 w 257"/>
                <a:gd name="T23" fmla="*/ 258 h 237"/>
                <a:gd name="T24" fmla="*/ 561 w 257"/>
                <a:gd name="T25" fmla="*/ 270 h 237"/>
                <a:gd name="T26" fmla="*/ 676 w 257"/>
                <a:gd name="T27" fmla="*/ 276 h 237"/>
                <a:gd name="T28" fmla="*/ 808 w 257"/>
                <a:gd name="T29" fmla="*/ 280 h 237"/>
                <a:gd name="T30" fmla="*/ 944 w 257"/>
                <a:gd name="T31" fmla="*/ 279 h 237"/>
                <a:gd name="T32" fmla="*/ 1104 w 257"/>
                <a:gd name="T33" fmla="*/ 274 h 237"/>
                <a:gd name="T34" fmla="*/ 964 w 257"/>
                <a:gd name="T35" fmla="*/ 268 h 237"/>
                <a:gd name="T36" fmla="*/ 837 w 257"/>
                <a:gd name="T37" fmla="*/ 259 h 237"/>
                <a:gd name="T38" fmla="*/ 731 w 257"/>
                <a:gd name="T39" fmla="*/ 250 h 237"/>
                <a:gd name="T40" fmla="*/ 636 w 257"/>
                <a:gd name="T41" fmla="*/ 241 h 237"/>
                <a:gd name="T42" fmla="*/ 550 w 257"/>
                <a:gd name="T43" fmla="*/ 228 h 237"/>
                <a:gd name="T44" fmla="*/ 482 w 257"/>
                <a:gd name="T45" fmla="*/ 215 h 237"/>
                <a:gd name="T46" fmla="*/ 418 w 257"/>
                <a:gd name="T47" fmla="*/ 200 h 237"/>
                <a:gd name="T48" fmla="*/ 360 w 257"/>
                <a:gd name="T49" fmla="*/ 183 h 237"/>
                <a:gd name="T50" fmla="*/ 307 w 257"/>
                <a:gd name="T51" fmla="*/ 166 h 237"/>
                <a:gd name="T52" fmla="*/ 264 w 257"/>
                <a:gd name="T53" fmla="*/ 147 h 237"/>
                <a:gd name="T54" fmla="*/ 226 w 257"/>
                <a:gd name="T55" fmla="*/ 127 h 237"/>
                <a:gd name="T56" fmla="*/ 186 w 257"/>
                <a:gd name="T57" fmla="*/ 103 h 237"/>
                <a:gd name="T58" fmla="*/ 142 w 257"/>
                <a:gd name="T59" fmla="*/ 81 h 237"/>
                <a:gd name="T60" fmla="*/ 99 w 257"/>
                <a:gd name="T61" fmla="*/ 57 h 237"/>
                <a:gd name="T62" fmla="*/ 50 w 257"/>
                <a:gd name="T63" fmla="*/ 29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191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343 w 124"/>
                <a:gd name="T1" fmla="*/ 0 h 110"/>
                <a:gd name="T2" fmla="*/ 549 w 124"/>
                <a:gd name="T3" fmla="*/ 135 h 110"/>
                <a:gd name="T4" fmla="*/ 533 w 124"/>
                <a:gd name="T5" fmla="*/ 134 h 110"/>
                <a:gd name="T6" fmla="*/ 474 w 124"/>
                <a:gd name="T7" fmla="*/ 131 h 110"/>
                <a:gd name="T8" fmla="*/ 396 w 124"/>
                <a:gd name="T9" fmla="*/ 127 h 110"/>
                <a:gd name="T10" fmla="*/ 303 w 124"/>
                <a:gd name="T11" fmla="*/ 124 h 110"/>
                <a:gd name="T12" fmla="*/ 199 w 124"/>
                <a:gd name="T13" fmla="*/ 121 h 110"/>
                <a:gd name="T14" fmla="*/ 113 w 124"/>
                <a:gd name="T15" fmla="*/ 122 h 110"/>
                <a:gd name="T16" fmla="*/ 40 w 124"/>
                <a:gd name="T17" fmla="*/ 128 h 110"/>
                <a:gd name="T18" fmla="*/ 0 w 124"/>
                <a:gd name="T19" fmla="*/ 137 h 110"/>
                <a:gd name="T20" fmla="*/ 16 w 124"/>
                <a:gd name="T21" fmla="*/ 122 h 110"/>
                <a:gd name="T22" fmla="*/ 36 w 124"/>
                <a:gd name="T23" fmla="*/ 111 h 110"/>
                <a:gd name="T24" fmla="*/ 73 w 124"/>
                <a:gd name="T25" fmla="*/ 102 h 110"/>
                <a:gd name="T26" fmla="*/ 113 w 124"/>
                <a:gd name="T27" fmla="*/ 95 h 110"/>
                <a:gd name="T28" fmla="*/ 160 w 124"/>
                <a:gd name="T29" fmla="*/ 90 h 110"/>
                <a:gd name="T30" fmla="*/ 207 w 124"/>
                <a:gd name="T31" fmla="*/ 89 h 110"/>
                <a:gd name="T32" fmla="*/ 260 w 124"/>
                <a:gd name="T33" fmla="*/ 89 h 110"/>
                <a:gd name="T34" fmla="*/ 319 w 124"/>
                <a:gd name="T35" fmla="*/ 93 h 110"/>
                <a:gd name="T36" fmla="*/ 323 w 124"/>
                <a:gd name="T37" fmla="*/ 89 h 110"/>
                <a:gd name="T38" fmla="*/ 310 w 124"/>
                <a:gd name="T39" fmla="*/ 71 h 110"/>
                <a:gd name="T40" fmla="*/ 296 w 124"/>
                <a:gd name="T41" fmla="*/ 48 h 110"/>
                <a:gd name="T42" fmla="*/ 290 w 124"/>
                <a:gd name="T43" fmla="*/ 37 h 110"/>
                <a:gd name="T44" fmla="*/ 279 w 124"/>
                <a:gd name="T45" fmla="*/ 37 h 110"/>
                <a:gd name="T46" fmla="*/ 268 w 124"/>
                <a:gd name="T47" fmla="*/ 35 h 110"/>
                <a:gd name="T48" fmla="*/ 260 w 124"/>
                <a:gd name="T49" fmla="*/ 31 h 110"/>
                <a:gd name="T50" fmla="*/ 255 w 124"/>
                <a:gd name="T51" fmla="*/ 28 h 110"/>
                <a:gd name="T52" fmla="*/ 255 w 124"/>
                <a:gd name="T53" fmla="*/ 24 h 110"/>
                <a:gd name="T54" fmla="*/ 260 w 124"/>
                <a:gd name="T55" fmla="*/ 19 h 110"/>
                <a:gd name="T56" fmla="*/ 294 w 124"/>
                <a:gd name="T57" fmla="*/ 8 h 110"/>
                <a:gd name="T58" fmla="*/ 343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192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22 w 109"/>
                <a:gd name="T3" fmla="*/ 1 h 156"/>
                <a:gd name="T4" fmla="*/ 78 w 109"/>
                <a:gd name="T5" fmla="*/ 5 h 156"/>
                <a:gd name="T6" fmla="*/ 163 w 109"/>
                <a:gd name="T7" fmla="*/ 12 h 156"/>
                <a:gd name="T8" fmla="*/ 259 w 109"/>
                <a:gd name="T9" fmla="*/ 29 h 156"/>
                <a:gd name="T10" fmla="*/ 349 w 109"/>
                <a:gd name="T11" fmla="*/ 49 h 156"/>
                <a:gd name="T12" fmla="*/ 428 w 109"/>
                <a:gd name="T13" fmla="*/ 81 h 156"/>
                <a:gd name="T14" fmla="*/ 476 w 109"/>
                <a:gd name="T15" fmla="*/ 123 h 156"/>
                <a:gd name="T16" fmla="*/ 486 w 109"/>
                <a:gd name="T17" fmla="*/ 176 h 156"/>
                <a:gd name="T18" fmla="*/ 471 w 109"/>
                <a:gd name="T19" fmla="*/ 176 h 156"/>
                <a:gd name="T20" fmla="*/ 444 w 109"/>
                <a:gd name="T21" fmla="*/ 176 h 156"/>
                <a:gd name="T22" fmla="*/ 414 w 109"/>
                <a:gd name="T23" fmla="*/ 176 h 156"/>
                <a:gd name="T24" fmla="*/ 387 w 109"/>
                <a:gd name="T25" fmla="*/ 174 h 156"/>
                <a:gd name="T26" fmla="*/ 360 w 109"/>
                <a:gd name="T27" fmla="*/ 173 h 156"/>
                <a:gd name="T28" fmla="*/ 330 w 109"/>
                <a:gd name="T29" fmla="*/ 170 h 156"/>
                <a:gd name="T30" fmla="*/ 294 w 109"/>
                <a:gd name="T31" fmla="*/ 165 h 156"/>
                <a:gd name="T32" fmla="*/ 259 w 109"/>
                <a:gd name="T33" fmla="*/ 159 h 156"/>
                <a:gd name="T34" fmla="*/ 235 w 109"/>
                <a:gd name="T35" fmla="*/ 142 h 156"/>
                <a:gd name="T36" fmla="*/ 235 w 109"/>
                <a:gd name="T37" fmla="*/ 126 h 156"/>
                <a:gd name="T38" fmla="*/ 251 w 109"/>
                <a:gd name="T39" fmla="*/ 110 h 156"/>
                <a:gd name="T40" fmla="*/ 266 w 109"/>
                <a:gd name="T41" fmla="*/ 90 h 156"/>
                <a:gd name="T42" fmla="*/ 251 w 109"/>
                <a:gd name="T43" fmla="*/ 72 h 156"/>
                <a:gd name="T44" fmla="*/ 216 w 109"/>
                <a:gd name="T45" fmla="*/ 48 h 156"/>
                <a:gd name="T46" fmla="*/ 140 w 109"/>
                <a:gd name="T47" fmla="*/ 28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193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40 w 46"/>
                <a:gd name="T1" fmla="*/ 0 h 94"/>
                <a:gd name="T2" fmla="*/ 89 w 46"/>
                <a:gd name="T3" fmla="*/ 43 h 94"/>
                <a:gd name="T4" fmla="*/ 66 w 46"/>
                <a:gd name="T5" fmla="*/ 72 h 94"/>
                <a:gd name="T6" fmla="*/ 49 w 46"/>
                <a:gd name="T7" fmla="*/ 94 h 94"/>
                <a:gd name="T8" fmla="*/ 0 w 46"/>
                <a:gd name="T9" fmla="*/ 109 h 94"/>
                <a:gd name="T10" fmla="*/ 54 w 46"/>
                <a:gd name="T11" fmla="*/ 103 h 94"/>
                <a:gd name="T12" fmla="*/ 104 w 46"/>
                <a:gd name="T13" fmla="*/ 95 h 94"/>
                <a:gd name="T14" fmla="*/ 142 w 46"/>
                <a:gd name="T15" fmla="*/ 79 h 94"/>
                <a:gd name="T16" fmla="*/ 178 w 46"/>
                <a:gd name="T17" fmla="*/ 67 h 94"/>
                <a:gd name="T18" fmla="*/ 202 w 46"/>
                <a:gd name="T19" fmla="*/ 51 h 94"/>
                <a:gd name="T20" fmla="*/ 205 w 46"/>
                <a:gd name="T21" fmla="*/ 35 h 94"/>
                <a:gd name="T22" fmla="*/ 189 w 46"/>
                <a:gd name="T23" fmla="*/ 15 h 94"/>
                <a:gd name="T24" fmla="*/ 14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194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7 w 54"/>
                <a:gd name="T5" fmla="*/ 3 h 40"/>
                <a:gd name="T6" fmla="*/ 55 w 54"/>
                <a:gd name="T7" fmla="*/ 8 h 40"/>
                <a:gd name="T8" fmla="*/ 87 w 54"/>
                <a:gd name="T9" fmla="*/ 12 h 40"/>
                <a:gd name="T10" fmla="*/ 123 w 54"/>
                <a:gd name="T11" fmla="*/ 15 h 40"/>
                <a:gd name="T12" fmla="*/ 161 w 54"/>
                <a:gd name="T13" fmla="*/ 17 h 40"/>
                <a:gd name="T14" fmla="*/ 192 w 54"/>
                <a:gd name="T15" fmla="*/ 18 h 40"/>
                <a:gd name="T16" fmla="*/ 228 w 54"/>
                <a:gd name="T17" fmla="*/ 16 h 40"/>
                <a:gd name="T18" fmla="*/ 225 w 54"/>
                <a:gd name="T19" fmla="*/ 30 h 40"/>
                <a:gd name="T20" fmla="*/ 212 w 54"/>
                <a:gd name="T21" fmla="*/ 38 h 40"/>
                <a:gd name="T22" fmla="*/ 187 w 54"/>
                <a:gd name="T23" fmla="*/ 43 h 40"/>
                <a:gd name="T24" fmla="*/ 155 w 54"/>
                <a:gd name="T25" fmla="*/ 45 h 40"/>
                <a:gd name="T26" fmla="*/ 116 w 54"/>
                <a:gd name="T27" fmla="*/ 44 h 40"/>
                <a:gd name="T28" fmla="*/ 79 w 54"/>
                <a:gd name="T29" fmla="*/ 37 h 40"/>
                <a:gd name="T30" fmla="*/ 41 w 54"/>
                <a:gd name="T31" fmla="*/ 25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195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196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73 w 596"/>
                <a:gd name="T1" fmla="*/ 428 h 666"/>
                <a:gd name="T2" fmla="*/ 27 w 596"/>
                <a:gd name="T3" fmla="*/ 396 h 666"/>
                <a:gd name="T4" fmla="*/ 0 w 596"/>
                <a:gd name="T5" fmla="*/ 335 h 666"/>
                <a:gd name="T6" fmla="*/ 16 w 596"/>
                <a:gd name="T7" fmla="*/ 258 h 666"/>
                <a:gd name="T8" fmla="*/ 113 w 596"/>
                <a:gd name="T9" fmla="*/ 176 h 666"/>
                <a:gd name="T10" fmla="*/ 308 w 596"/>
                <a:gd name="T11" fmla="*/ 99 h 666"/>
                <a:gd name="T12" fmla="*/ 635 w 596"/>
                <a:gd name="T13" fmla="*/ 36 h 666"/>
                <a:gd name="T14" fmla="*/ 1102 w 596"/>
                <a:gd name="T15" fmla="*/ 2 h 666"/>
                <a:gd name="T16" fmla="*/ 1700 w 596"/>
                <a:gd name="T17" fmla="*/ 9 h 666"/>
                <a:gd name="T18" fmla="*/ 2162 w 596"/>
                <a:gd name="T19" fmla="*/ 78 h 666"/>
                <a:gd name="T20" fmla="*/ 2475 w 596"/>
                <a:gd name="T21" fmla="*/ 191 h 666"/>
                <a:gd name="T22" fmla="*/ 2639 w 596"/>
                <a:gd name="T23" fmla="*/ 330 h 666"/>
                <a:gd name="T24" fmla="*/ 2659 w 596"/>
                <a:gd name="T25" fmla="*/ 474 h 666"/>
                <a:gd name="T26" fmla="*/ 2531 w 596"/>
                <a:gd name="T27" fmla="*/ 609 h 666"/>
                <a:gd name="T28" fmla="*/ 2265 w 596"/>
                <a:gd name="T29" fmla="*/ 713 h 666"/>
                <a:gd name="T30" fmla="*/ 1863 w 596"/>
                <a:gd name="T31" fmla="*/ 769 h 666"/>
                <a:gd name="T32" fmla="*/ 1738 w 596"/>
                <a:gd name="T33" fmla="*/ 764 h 666"/>
                <a:gd name="T34" fmla="*/ 1971 w 596"/>
                <a:gd name="T35" fmla="*/ 716 h 666"/>
                <a:gd name="T36" fmla="*/ 2153 w 596"/>
                <a:gd name="T37" fmla="*/ 630 h 666"/>
                <a:gd name="T38" fmla="*/ 2277 w 596"/>
                <a:gd name="T39" fmla="*/ 526 h 666"/>
                <a:gd name="T40" fmla="*/ 2322 w 596"/>
                <a:gd name="T41" fmla="*/ 412 h 666"/>
                <a:gd name="T42" fmla="*/ 2295 w 596"/>
                <a:gd name="T43" fmla="*/ 299 h 666"/>
                <a:gd name="T44" fmla="*/ 2165 w 596"/>
                <a:gd name="T45" fmla="*/ 202 h 666"/>
                <a:gd name="T46" fmla="*/ 1934 w 596"/>
                <a:gd name="T47" fmla="*/ 130 h 666"/>
                <a:gd name="T48" fmla="*/ 1524 w 596"/>
                <a:gd name="T49" fmla="*/ 85 h 666"/>
                <a:gd name="T50" fmla="*/ 1099 w 596"/>
                <a:gd name="T51" fmla="*/ 71 h 666"/>
                <a:gd name="T52" fmla="*/ 778 w 596"/>
                <a:gd name="T53" fmla="*/ 81 h 666"/>
                <a:gd name="T54" fmla="*/ 541 w 596"/>
                <a:gd name="T55" fmla="*/ 116 h 666"/>
                <a:gd name="T56" fmla="*/ 374 w 596"/>
                <a:gd name="T57" fmla="*/ 173 h 666"/>
                <a:gd name="T58" fmla="*/ 255 w 596"/>
                <a:gd name="T59" fmla="*/ 239 h 666"/>
                <a:gd name="T60" fmla="*/ 178 w 596"/>
                <a:gd name="T61" fmla="*/ 315 h 666"/>
                <a:gd name="T62" fmla="*/ 125 w 596"/>
                <a:gd name="T63" fmla="*/ 392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0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solidFill>
                  <a:srgbClr val="006699"/>
                </a:solidFill>
                <a:latin typeface="Arial" charset="0"/>
              </a:endParaRPr>
            </a:p>
          </p:txBody>
        </p:sp>
      </p:grpSp>
      <p:sp>
        <p:nvSpPr>
          <p:cNvPr id="17453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130" y="77392"/>
            <a:ext cx="8243887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280" tIns="34241" rIns="68280" bIns="3424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7172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73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280" tIns="34241" rIns="68280" bIns="342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7455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280" tIns="34241" rIns="68280" bIns="34241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240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7456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280" tIns="34241" rIns="68280" bIns="3424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240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7457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280" tIns="34241" rIns="68280" bIns="3424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2408" fontAlgn="base">
              <a:spcBef>
                <a:spcPct val="0"/>
              </a:spcBef>
              <a:spcAft>
                <a:spcPct val="0"/>
              </a:spcAft>
            </a:pPr>
            <a:fld id="{F3F693DD-C0C0-4815-841D-90735A5F9247}" type="slidenum">
              <a:rPr lang="en-US" altLang="zh-TW" smtClean="0"/>
              <a:pPr defTabSz="68240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639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88" r:id="rId1"/>
    <p:sldLayoutId id="2147485489" r:id="rId2"/>
    <p:sldLayoutId id="2147485490" r:id="rId3"/>
    <p:sldLayoutId id="2147485491" r:id="rId4"/>
    <p:sldLayoutId id="2147485492" r:id="rId5"/>
    <p:sldLayoutId id="2147485493" r:id="rId6"/>
    <p:sldLayoutId id="2147485494" r:id="rId7"/>
    <p:sldLayoutId id="2147485495" r:id="rId8"/>
    <p:sldLayoutId id="2147485496" r:id="rId9"/>
    <p:sldLayoutId id="2147485497" r:id="rId10"/>
    <p:sldLayoutId id="2147485498" r:id="rId11"/>
    <p:sldLayoutId id="2147485499" r:id="rId12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5pPr>
      <a:lvl6pPr marL="341144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6pPr>
      <a:lvl7pPr marL="682408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7pPr>
      <a:lvl8pPr marL="1023625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8pPr>
      <a:lvl9pPr marL="1364825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9pPr>
    </p:titleStyle>
    <p:bodyStyle>
      <a:lvl1pPr marL="254767" indent="-254767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3275" indent="-212111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1862" indent="-169448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192991" indent="-169448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34169" indent="-169448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76597" indent="-170638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17806" indent="-170638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59009" indent="-170638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00273" indent="-170638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24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144" algn="l" defTabSz="6824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408" algn="l" defTabSz="6824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625" algn="l" defTabSz="6824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825" algn="l" defTabSz="6824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6093" algn="l" defTabSz="6824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7234" algn="l" defTabSz="6824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8372" algn="l" defTabSz="6824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9568" algn="l" defTabSz="6824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-7938" y="18"/>
            <a:ext cx="2833688" cy="5142310"/>
            <a:chOff x="-5" y="0"/>
            <a:chExt cx="1785" cy="4319"/>
          </a:xfrm>
        </p:grpSpPr>
        <p:sp>
          <p:nvSpPr>
            <p:cNvPr id="41987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grpSp>
          <p:nvGrpSpPr>
            <p:cNvPr id="41988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41989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990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991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41992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grpSp>
          <p:nvGrpSpPr>
            <p:cNvPr id="41993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41994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46 w 217"/>
                  <a:gd name="T1" fmla="*/ 210 h 210"/>
                  <a:gd name="T2" fmla="*/ 37 w 217"/>
                  <a:gd name="T3" fmla="*/ 198 h 210"/>
                  <a:gd name="T4" fmla="*/ 26 w 217"/>
                  <a:gd name="T5" fmla="*/ 181 h 210"/>
                  <a:gd name="T6" fmla="*/ 15 w 217"/>
                  <a:gd name="T7" fmla="*/ 159 h 210"/>
                  <a:gd name="T8" fmla="*/ 5 w 217"/>
                  <a:gd name="T9" fmla="*/ 135 h 210"/>
                  <a:gd name="T10" fmla="*/ 0 w 217"/>
                  <a:gd name="T11" fmla="*/ 109 h 210"/>
                  <a:gd name="T12" fmla="*/ 1 w 217"/>
                  <a:gd name="T13" fmla="*/ 82 h 210"/>
                  <a:gd name="T14" fmla="*/ 9 w 217"/>
                  <a:gd name="T15" fmla="*/ 57 h 210"/>
                  <a:gd name="T16" fmla="*/ 27 w 217"/>
                  <a:gd name="T17" fmla="*/ 35 h 210"/>
                  <a:gd name="T18" fmla="*/ 45 w 217"/>
                  <a:gd name="T19" fmla="*/ 22 h 210"/>
                  <a:gd name="T20" fmla="*/ 60 w 217"/>
                  <a:gd name="T21" fmla="*/ 12 h 210"/>
                  <a:gd name="T22" fmla="*/ 72 w 217"/>
                  <a:gd name="T23" fmla="*/ 7 h 210"/>
                  <a:gd name="T24" fmla="*/ 81 w 217"/>
                  <a:gd name="T25" fmla="*/ 5 h 210"/>
                  <a:gd name="T26" fmla="*/ 88 w 217"/>
                  <a:gd name="T27" fmla="*/ 5 h 210"/>
                  <a:gd name="T28" fmla="*/ 104 w 217"/>
                  <a:gd name="T29" fmla="*/ 0 h 210"/>
                  <a:gd name="T30" fmla="*/ 148 w 217"/>
                  <a:gd name="T31" fmla="*/ 8 h 210"/>
                  <a:gd name="T32" fmla="*/ 160 w 217"/>
                  <a:gd name="T33" fmla="*/ 12 h 210"/>
                  <a:gd name="T34" fmla="*/ 172 w 217"/>
                  <a:gd name="T35" fmla="*/ 15 h 210"/>
                  <a:gd name="T36" fmla="*/ 182 w 217"/>
                  <a:gd name="T37" fmla="*/ 19 h 210"/>
                  <a:gd name="T38" fmla="*/ 190 w 217"/>
                  <a:gd name="T39" fmla="*/ 23 h 210"/>
                  <a:gd name="T40" fmla="*/ 198 w 217"/>
                  <a:gd name="T41" fmla="*/ 27 h 210"/>
                  <a:gd name="T42" fmla="*/ 205 w 217"/>
                  <a:gd name="T43" fmla="*/ 32 h 210"/>
                  <a:gd name="T44" fmla="*/ 211 w 217"/>
                  <a:gd name="T45" fmla="*/ 38 h 210"/>
                  <a:gd name="T46" fmla="*/ 217 w 217"/>
                  <a:gd name="T47" fmla="*/ 45 h 210"/>
                  <a:gd name="T48" fmla="*/ 205 w 217"/>
                  <a:gd name="T49" fmla="*/ 40 h 210"/>
                  <a:gd name="T50" fmla="*/ 194 w 217"/>
                  <a:gd name="T51" fmla="*/ 36 h 210"/>
                  <a:gd name="T52" fmla="*/ 183 w 217"/>
                  <a:gd name="T53" fmla="*/ 33 h 210"/>
                  <a:gd name="T54" fmla="*/ 172 w 217"/>
                  <a:gd name="T55" fmla="*/ 30 h 210"/>
                  <a:gd name="T56" fmla="*/ 163 w 217"/>
                  <a:gd name="T57" fmla="*/ 27 h 210"/>
                  <a:gd name="T58" fmla="*/ 153 w 217"/>
                  <a:gd name="T59" fmla="*/ 26 h 210"/>
                  <a:gd name="T60" fmla="*/ 143 w 217"/>
                  <a:gd name="T61" fmla="*/ 24 h 210"/>
                  <a:gd name="T62" fmla="*/ 134 w 217"/>
                  <a:gd name="T63" fmla="*/ 24 h 210"/>
                  <a:gd name="T64" fmla="*/ 125 w 217"/>
                  <a:gd name="T65" fmla="*/ 24 h 210"/>
                  <a:gd name="T66" fmla="*/ 116 w 217"/>
                  <a:gd name="T67" fmla="*/ 25 h 210"/>
                  <a:gd name="T68" fmla="*/ 107 w 217"/>
                  <a:gd name="T69" fmla="*/ 27 h 210"/>
                  <a:gd name="T70" fmla="*/ 99 w 217"/>
                  <a:gd name="T71" fmla="*/ 29 h 210"/>
                  <a:gd name="T72" fmla="*/ 91 w 217"/>
                  <a:gd name="T73" fmla="*/ 33 h 210"/>
                  <a:gd name="T74" fmla="*/ 82 w 217"/>
                  <a:gd name="T75" fmla="*/ 36 h 210"/>
                  <a:gd name="T76" fmla="*/ 74 w 217"/>
                  <a:gd name="T77" fmla="*/ 41 h 210"/>
                  <a:gd name="T78" fmla="*/ 66 w 217"/>
                  <a:gd name="T79" fmla="*/ 46 h 210"/>
                  <a:gd name="T80" fmla="*/ 52 w 217"/>
                  <a:gd name="T81" fmla="*/ 61 h 210"/>
                  <a:gd name="T82" fmla="*/ 42 w 217"/>
                  <a:gd name="T83" fmla="*/ 80 h 210"/>
                  <a:gd name="T84" fmla="*/ 37 w 217"/>
                  <a:gd name="T85" fmla="*/ 103 h 210"/>
                  <a:gd name="T86" fmla="*/ 35 w 217"/>
                  <a:gd name="T87" fmla="*/ 126 h 210"/>
                  <a:gd name="T88" fmla="*/ 35 w 217"/>
                  <a:gd name="T89" fmla="*/ 151 h 210"/>
                  <a:gd name="T90" fmla="*/ 38 w 217"/>
                  <a:gd name="T91" fmla="*/ 174 h 210"/>
                  <a:gd name="T92" fmla="*/ 41 w 217"/>
                  <a:gd name="T93" fmla="*/ 194 h 210"/>
                  <a:gd name="T94" fmla="*/ 46 w 217"/>
                  <a:gd name="T95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995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09 w 182"/>
                  <a:gd name="T1" fmla="*/ 0 h 213"/>
                  <a:gd name="T2" fmla="*/ 112 w 182"/>
                  <a:gd name="T3" fmla="*/ 2 h 213"/>
                  <a:gd name="T4" fmla="*/ 118 w 182"/>
                  <a:gd name="T5" fmla="*/ 8 h 213"/>
                  <a:gd name="T6" fmla="*/ 127 w 182"/>
                  <a:gd name="T7" fmla="*/ 18 h 213"/>
                  <a:gd name="T8" fmla="*/ 137 w 182"/>
                  <a:gd name="T9" fmla="*/ 33 h 213"/>
                  <a:gd name="T10" fmla="*/ 145 w 182"/>
                  <a:gd name="T11" fmla="*/ 52 h 213"/>
                  <a:gd name="T12" fmla="*/ 150 w 182"/>
                  <a:gd name="T13" fmla="*/ 76 h 213"/>
                  <a:gd name="T14" fmla="*/ 150 w 182"/>
                  <a:gd name="T15" fmla="*/ 105 h 213"/>
                  <a:gd name="T16" fmla="*/ 144 w 182"/>
                  <a:gd name="T17" fmla="*/ 139 h 213"/>
                  <a:gd name="T18" fmla="*/ 140 w 182"/>
                  <a:gd name="T19" fmla="*/ 149 h 213"/>
                  <a:gd name="T20" fmla="*/ 136 w 182"/>
                  <a:gd name="T21" fmla="*/ 157 h 213"/>
                  <a:gd name="T22" fmla="*/ 131 w 182"/>
                  <a:gd name="T23" fmla="*/ 165 h 213"/>
                  <a:gd name="T24" fmla="*/ 125 w 182"/>
                  <a:gd name="T25" fmla="*/ 173 h 213"/>
                  <a:gd name="T26" fmla="*/ 117 w 182"/>
                  <a:gd name="T27" fmla="*/ 180 h 213"/>
                  <a:gd name="T28" fmla="*/ 110 w 182"/>
                  <a:gd name="T29" fmla="*/ 185 h 213"/>
                  <a:gd name="T30" fmla="*/ 102 w 182"/>
                  <a:gd name="T31" fmla="*/ 191 h 213"/>
                  <a:gd name="T32" fmla="*/ 92 w 182"/>
                  <a:gd name="T33" fmla="*/ 195 h 213"/>
                  <a:gd name="T34" fmla="*/ 82 w 182"/>
                  <a:gd name="T35" fmla="*/ 197 h 213"/>
                  <a:gd name="T36" fmla="*/ 72 w 182"/>
                  <a:gd name="T37" fmla="*/ 200 h 213"/>
                  <a:gd name="T38" fmla="*/ 61 w 182"/>
                  <a:gd name="T39" fmla="*/ 201 h 213"/>
                  <a:gd name="T40" fmla="*/ 49 w 182"/>
                  <a:gd name="T41" fmla="*/ 201 h 213"/>
                  <a:gd name="T42" fmla="*/ 37 w 182"/>
                  <a:gd name="T43" fmla="*/ 200 h 213"/>
                  <a:gd name="T44" fmla="*/ 25 w 182"/>
                  <a:gd name="T45" fmla="*/ 197 h 213"/>
                  <a:gd name="T46" fmla="*/ 12 w 182"/>
                  <a:gd name="T47" fmla="*/ 193 h 213"/>
                  <a:gd name="T48" fmla="*/ 0 w 182"/>
                  <a:gd name="T49" fmla="*/ 188 h 213"/>
                  <a:gd name="T50" fmla="*/ 11 w 182"/>
                  <a:gd name="T51" fmla="*/ 195 h 213"/>
                  <a:gd name="T52" fmla="*/ 22 w 182"/>
                  <a:gd name="T53" fmla="*/ 200 h 213"/>
                  <a:gd name="T54" fmla="*/ 33 w 182"/>
                  <a:gd name="T55" fmla="*/ 205 h 213"/>
                  <a:gd name="T56" fmla="*/ 43 w 182"/>
                  <a:gd name="T57" fmla="*/ 208 h 213"/>
                  <a:gd name="T58" fmla="*/ 53 w 182"/>
                  <a:gd name="T59" fmla="*/ 211 h 213"/>
                  <a:gd name="T60" fmla="*/ 63 w 182"/>
                  <a:gd name="T61" fmla="*/ 212 h 213"/>
                  <a:gd name="T62" fmla="*/ 73 w 182"/>
                  <a:gd name="T63" fmla="*/ 213 h 213"/>
                  <a:gd name="T64" fmla="*/ 83 w 182"/>
                  <a:gd name="T65" fmla="*/ 213 h 213"/>
                  <a:gd name="T66" fmla="*/ 91 w 182"/>
                  <a:gd name="T67" fmla="*/ 212 h 213"/>
                  <a:gd name="T68" fmla="*/ 100 w 182"/>
                  <a:gd name="T69" fmla="*/ 210 h 213"/>
                  <a:gd name="T70" fmla="*/ 108 w 182"/>
                  <a:gd name="T71" fmla="*/ 208 h 213"/>
                  <a:gd name="T72" fmla="*/ 116 w 182"/>
                  <a:gd name="T73" fmla="*/ 206 h 213"/>
                  <a:gd name="T74" fmla="*/ 123 w 182"/>
                  <a:gd name="T75" fmla="*/ 203 h 213"/>
                  <a:gd name="T76" fmla="*/ 130 w 182"/>
                  <a:gd name="T77" fmla="*/ 199 h 213"/>
                  <a:gd name="T78" fmla="*/ 136 w 182"/>
                  <a:gd name="T79" fmla="*/ 195 h 213"/>
                  <a:gd name="T80" fmla="*/ 142 w 182"/>
                  <a:gd name="T81" fmla="*/ 191 h 213"/>
                  <a:gd name="T82" fmla="*/ 158 w 182"/>
                  <a:gd name="T83" fmla="*/ 176 h 213"/>
                  <a:gd name="T84" fmla="*/ 169 w 182"/>
                  <a:gd name="T85" fmla="*/ 161 h 213"/>
                  <a:gd name="T86" fmla="*/ 176 w 182"/>
                  <a:gd name="T87" fmla="*/ 144 h 213"/>
                  <a:gd name="T88" fmla="*/ 179 w 182"/>
                  <a:gd name="T89" fmla="*/ 128 h 213"/>
                  <a:gd name="T90" fmla="*/ 181 w 182"/>
                  <a:gd name="T91" fmla="*/ 111 h 213"/>
                  <a:gd name="T92" fmla="*/ 181 w 182"/>
                  <a:gd name="T93" fmla="*/ 95 h 213"/>
                  <a:gd name="T94" fmla="*/ 182 w 182"/>
                  <a:gd name="T95" fmla="*/ 79 h 213"/>
                  <a:gd name="T96" fmla="*/ 173 w 182"/>
                  <a:gd name="T97" fmla="*/ 46 h 213"/>
                  <a:gd name="T98" fmla="*/ 156 w 182"/>
                  <a:gd name="T99" fmla="*/ 21 h 213"/>
                  <a:gd name="T100" fmla="*/ 151 w 182"/>
                  <a:gd name="T101" fmla="*/ 18 h 213"/>
                  <a:gd name="T102" fmla="*/ 147 w 182"/>
                  <a:gd name="T103" fmla="*/ 15 h 213"/>
                  <a:gd name="T104" fmla="*/ 142 w 182"/>
                  <a:gd name="T105" fmla="*/ 13 h 213"/>
                  <a:gd name="T106" fmla="*/ 138 w 182"/>
                  <a:gd name="T107" fmla="*/ 11 h 213"/>
                  <a:gd name="T108" fmla="*/ 132 w 182"/>
                  <a:gd name="T109" fmla="*/ 9 h 213"/>
                  <a:gd name="T110" fmla="*/ 126 w 182"/>
                  <a:gd name="T111" fmla="*/ 6 h 213"/>
                  <a:gd name="T112" fmla="*/ 119 w 182"/>
                  <a:gd name="T113" fmla="*/ 3 h 213"/>
                  <a:gd name="T114" fmla="*/ 109 w 182"/>
                  <a:gd name="T115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996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94 w 128"/>
                  <a:gd name="T1" fmla="*/ 0 h 217"/>
                  <a:gd name="T2" fmla="*/ 105 w 128"/>
                  <a:gd name="T3" fmla="*/ 9 h 217"/>
                  <a:gd name="T4" fmla="*/ 115 w 128"/>
                  <a:gd name="T5" fmla="*/ 27 h 217"/>
                  <a:gd name="T6" fmla="*/ 123 w 128"/>
                  <a:gd name="T7" fmla="*/ 50 h 217"/>
                  <a:gd name="T8" fmla="*/ 128 w 128"/>
                  <a:gd name="T9" fmla="*/ 78 h 217"/>
                  <a:gd name="T10" fmla="*/ 127 w 128"/>
                  <a:gd name="T11" fmla="*/ 111 h 217"/>
                  <a:gd name="T12" fmla="*/ 116 w 128"/>
                  <a:gd name="T13" fmla="*/ 145 h 217"/>
                  <a:gd name="T14" fmla="*/ 94 w 128"/>
                  <a:gd name="T15" fmla="*/ 181 h 217"/>
                  <a:gd name="T16" fmla="*/ 60 w 128"/>
                  <a:gd name="T17" fmla="*/ 217 h 217"/>
                  <a:gd name="T18" fmla="*/ 49 w 128"/>
                  <a:gd name="T19" fmla="*/ 213 h 217"/>
                  <a:gd name="T20" fmla="*/ 38 w 128"/>
                  <a:gd name="T21" fmla="*/ 210 h 217"/>
                  <a:gd name="T22" fmla="*/ 26 w 128"/>
                  <a:gd name="T23" fmla="*/ 205 h 217"/>
                  <a:gd name="T24" fmla="*/ 16 w 128"/>
                  <a:gd name="T25" fmla="*/ 201 h 217"/>
                  <a:gd name="T26" fmla="*/ 8 w 128"/>
                  <a:gd name="T27" fmla="*/ 196 h 217"/>
                  <a:gd name="T28" fmla="*/ 2 w 128"/>
                  <a:gd name="T29" fmla="*/ 190 h 217"/>
                  <a:gd name="T30" fmla="*/ 0 w 128"/>
                  <a:gd name="T31" fmla="*/ 183 h 217"/>
                  <a:gd name="T32" fmla="*/ 1 w 128"/>
                  <a:gd name="T33" fmla="*/ 178 h 217"/>
                  <a:gd name="T34" fmla="*/ 13 w 128"/>
                  <a:gd name="T35" fmla="*/ 171 h 217"/>
                  <a:gd name="T36" fmla="*/ 29 w 128"/>
                  <a:gd name="T37" fmla="*/ 161 h 217"/>
                  <a:gd name="T38" fmla="*/ 46 w 128"/>
                  <a:gd name="T39" fmla="*/ 150 h 217"/>
                  <a:gd name="T40" fmla="*/ 63 w 128"/>
                  <a:gd name="T41" fmla="*/ 134 h 217"/>
                  <a:gd name="T42" fmla="*/ 79 w 128"/>
                  <a:gd name="T43" fmla="*/ 112 h 217"/>
                  <a:gd name="T44" fmla="*/ 91 w 128"/>
                  <a:gd name="T45" fmla="*/ 83 h 217"/>
                  <a:gd name="T46" fmla="*/ 97 w 128"/>
                  <a:gd name="T47" fmla="*/ 46 h 217"/>
                  <a:gd name="T48" fmla="*/ 94 w 128"/>
                  <a:gd name="T4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997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75 w 117"/>
                  <a:gd name="T1" fmla="*/ 0 h 132"/>
                  <a:gd name="T2" fmla="*/ 0 w 117"/>
                  <a:gd name="T3" fmla="*/ 25 h 132"/>
                  <a:gd name="T4" fmla="*/ 3 w 117"/>
                  <a:gd name="T5" fmla="*/ 26 h 132"/>
                  <a:gd name="T6" fmla="*/ 14 w 117"/>
                  <a:gd name="T7" fmla="*/ 29 h 132"/>
                  <a:gd name="T8" fmla="*/ 29 w 117"/>
                  <a:gd name="T9" fmla="*/ 36 h 132"/>
                  <a:gd name="T10" fmla="*/ 46 w 117"/>
                  <a:gd name="T11" fmla="*/ 47 h 132"/>
                  <a:gd name="T12" fmla="*/ 66 w 117"/>
                  <a:gd name="T13" fmla="*/ 62 h 132"/>
                  <a:gd name="T14" fmla="*/ 84 w 117"/>
                  <a:gd name="T15" fmla="*/ 80 h 132"/>
                  <a:gd name="T16" fmla="*/ 102 w 117"/>
                  <a:gd name="T17" fmla="*/ 103 h 132"/>
                  <a:gd name="T18" fmla="*/ 116 w 117"/>
                  <a:gd name="T19" fmla="*/ 132 h 132"/>
                  <a:gd name="T20" fmla="*/ 117 w 117"/>
                  <a:gd name="T21" fmla="*/ 120 h 132"/>
                  <a:gd name="T22" fmla="*/ 115 w 117"/>
                  <a:gd name="T23" fmla="*/ 107 h 132"/>
                  <a:gd name="T24" fmla="*/ 108 w 117"/>
                  <a:gd name="T25" fmla="*/ 90 h 132"/>
                  <a:gd name="T26" fmla="*/ 99 w 117"/>
                  <a:gd name="T27" fmla="*/ 74 h 132"/>
                  <a:gd name="T28" fmla="*/ 89 w 117"/>
                  <a:gd name="T29" fmla="*/ 58 h 132"/>
                  <a:gd name="T30" fmla="*/ 78 w 117"/>
                  <a:gd name="T31" fmla="*/ 45 h 132"/>
                  <a:gd name="T32" fmla="*/ 67 w 117"/>
                  <a:gd name="T33" fmla="*/ 36 h 132"/>
                  <a:gd name="T34" fmla="*/ 58 w 117"/>
                  <a:gd name="T35" fmla="*/ 32 h 132"/>
                  <a:gd name="T36" fmla="*/ 69 w 117"/>
                  <a:gd name="T37" fmla="*/ 29 h 132"/>
                  <a:gd name="T38" fmla="*/ 79 w 117"/>
                  <a:gd name="T39" fmla="*/ 28 h 132"/>
                  <a:gd name="T40" fmla="*/ 89 w 117"/>
                  <a:gd name="T41" fmla="*/ 26 h 132"/>
                  <a:gd name="T42" fmla="*/ 98 w 117"/>
                  <a:gd name="T43" fmla="*/ 25 h 132"/>
                  <a:gd name="T44" fmla="*/ 105 w 117"/>
                  <a:gd name="T45" fmla="*/ 24 h 132"/>
                  <a:gd name="T46" fmla="*/ 109 w 117"/>
                  <a:gd name="T47" fmla="*/ 22 h 132"/>
                  <a:gd name="T48" fmla="*/ 113 w 117"/>
                  <a:gd name="T49" fmla="*/ 21 h 132"/>
                  <a:gd name="T50" fmla="*/ 114 w 117"/>
                  <a:gd name="T51" fmla="*/ 21 h 132"/>
                  <a:gd name="T52" fmla="*/ 75 w 117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998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29 w 29"/>
                  <a:gd name="T1" fmla="*/ 0 h 77"/>
                  <a:gd name="T2" fmla="*/ 23 w 29"/>
                  <a:gd name="T3" fmla="*/ 0 h 77"/>
                  <a:gd name="T4" fmla="*/ 16 w 29"/>
                  <a:gd name="T5" fmla="*/ 4 h 77"/>
                  <a:gd name="T6" fmla="*/ 9 w 29"/>
                  <a:gd name="T7" fmla="*/ 9 h 77"/>
                  <a:gd name="T8" fmla="*/ 4 w 29"/>
                  <a:gd name="T9" fmla="*/ 19 h 77"/>
                  <a:gd name="T10" fmla="*/ 1 w 29"/>
                  <a:gd name="T11" fmla="*/ 30 h 77"/>
                  <a:gd name="T12" fmla="*/ 0 w 29"/>
                  <a:gd name="T13" fmla="*/ 44 h 77"/>
                  <a:gd name="T14" fmla="*/ 3 w 29"/>
                  <a:gd name="T15" fmla="*/ 60 h 77"/>
                  <a:gd name="T16" fmla="*/ 11 w 29"/>
                  <a:gd name="T17" fmla="*/ 77 h 77"/>
                  <a:gd name="T18" fmla="*/ 15 w 29"/>
                  <a:gd name="T19" fmla="*/ 53 h 77"/>
                  <a:gd name="T20" fmla="*/ 19 w 29"/>
                  <a:gd name="T21" fmla="*/ 37 h 77"/>
                  <a:gd name="T22" fmla="*/ 23 w 29"/>
                  <a:gd name="T23" fmla="*/ 22 h 77"/>
                  <a:gd name="T24" fmla="*/ 29 w 29"/>
                  <a:gd name="T2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grpSp>
            <p:nvGrpSpPr>
              <p:cNvPr id="41999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42000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2 w 207"/>
                    <a:gd name="T1" fmla="*/ 44 h 564"/>
                    <a:gd name="T2" fmla="*/ 6 w 207"/>
                    <a:gd name="T3" fmla="*/ 72 h 564"/>
                    <a:gd name="T4" fmla="*/ 3 w 207"/>
                    <a:gd name="T5" fmla="*/ 99 h 564"/>
                    <a:gd name="T6" fmla="*/ 0 w 207"/>
                    <a:gd name="T7" fmla="*/ 125 h 564"/>
                    <a:gd name="T8" fmla="*/ 0 w 207"/>
                    <a:gd name="T9" fmla="*/ 151 h 564"/>
                    <a:gd name="T10" fmla="*/ 3 w 207"/>
                    <a:gd name="T11" fmla="*/ 180 h 564"/>
                    <a:gd name="T12" fmla="*/ 7 w 207"/>
                    <a:gd name="T13" fmla="*/ 211 h 564"/>
                    <a:gd name="T14" fmla="*/ 16 w 207"/>
                    <a:gd name="T15" fmla="*/ 247 h 564"/>
                    <a:gd name="T16" fmla="*/ 29 w 207"/>
                    <a:gd name="T17" fmla="*/ 287 h 564"/>
                    <a:gd name="T18" fmla="*/ 43 w 207"/>
                    <a:gd name="T19" fmla="*/ 325 h 564"/>
                    <a:gd name="T20" fmla="*/ 61 w 207"/>
                    <a:gd name="T21" fmla="*/ 364 h 564"/>
                    <a:gd name="T22" fmla="*/ 83 w 207"/>
                    <a:gd name="T23" fmla="*/ 406 h 564"/>
                    <a:gd name="T24" fmla="*/ 106 w 207"/>
                    <a:gd name="T25" fmla="*/ 446 h 564"/>
                    <a:gd name="T26" fmla="*/ 132 w 207"/>
                    <a:gd name="T27" fmla="*/ 483 h 564"/>
                    <a:gd name="T28" fmla="*/ 157 w 207"/>
                    <a:gd name="T29" fmla="*/ 516 h 564"/>
                    <a:gd name="T30" fmla="*/ 182 w 207"/>
                    <a:gd name="T31" fmla="*/ 544 h 564"/>
                    <a:gd name="T32" fmla="*/ 207 w 207"/>
                    <a:gd name="T33" fmla="*/ 564 h 564"/>
                    <a:gd name="T34" fmla="*/ 160 w 207"/>
                    <a:gd name="T35" fmla="*/ 501 h 564"/>
                    <a:gd name="T36" fmla="*/ 127 w 207"/>
                    <a:gd name="T37" fmla="*/ 448 h 564"/>
                    <a:gd name="T38" fmla="*/ 103 w 207"/>
                    <a:gd name="T39" fmla="*/ 405 h 564"/>
                    <a:gd name="T40" fmla="*/ 87 w 207"/>
                    <a:gd name="T41" fmla="*/ 368 h 564"/>
                    <a:gd name="T42" fmla="*/ 75 w 207"/>
                    <a:gd name="T43" fmla="*/ 337 h 564"/>
                    <a:gd name="T44" fmla="*/ 68 w 207"/>
                    <a:gd name="T45" fmla="*/ 309 h 564"/>
                    <a:gd name="T46" fmla="*/ 63 w 207"/>
                    <a:gd name="T47" fmla="*/ 285 h 564"/>
                    <a:gd name="T48" fmla="*/ 56 w 207"/>
                    <a:gd name="T49" fmla="*/ 261 h 564"/>
                    <a:gd name="T50" fmla="*/ 44 w 207"/>
                    <a:gd name="T51" fmla="*/ 205 h 564"/>
                    <a:gd name="T52" fmla="*/ 41 w 207"/>
                    <a:gd name="T53" fmla="*/ 140 h 564"/>
                    <a:gd name="T54" fmla="*/ 43 w 207"/>
                    <a:gd name="T55" fmla="*/ 68 h 564"/>
                    <a:gd name="T56" fmla="*/ 50 w 207"/>
                    <a:gd name="T57" fmla="*/ 0 h 564"/>
                    <a:gd name="T58" fmla="*/ 12 w 207"/>
                    <a:gd name="T59" fmla="*/ 44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08736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42001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9 h 232"/>
                    <a:gd name="T2" fmla="*/ 14 w 47"/>
                    <a:gd name="T3" fmla="*/ 55 h 232"/>
                    <a:gd name="T4" fmla="*/ 22 w 47"/>
                    <a:gd name="T5" fmla="*/ 101 h 232"/>
                    <a:gd name="T6" fmla="*/ 24 w 47"/>
                    <a:gd name="T7" fmla="*/ 159 h 232"/>
                    <a:gd name="T8" fmla="*/ 19 w 47"/>
                    <a:gd name="T9" fmla="*/ 232 h 232"/>
                    <a:gd name="T10" fmla="*/ 45 w 47"/>
                    <a:gd name="T11" fmla="*/ 217 h 232"/>
                    <a:gd name="T12" fmla="*/ 47 w 47"/>
                    <a:gd name="T13" fmla="*/ 178 h 232"/>
                    <a:gd name="T14" fmla="*/ 47 w 47"/>
                    <a:gd name="T15" fmla="*/ 140 h 232"/>
                    <a:gd name="T16" fmla="*/ 45 w 47"/>
                    <a:gd name="T17" fmla="*/ 103 h 232"/>
                    <a:gd name="T18" fmla="*/ 41 w 47"/>
                    <a:gd name="T19" fmla="*/ 71 h 232"/>
                    <a:gd name="T20" fmla="*/ 36 w 47"/>
                    <a:gd name="T21" fmla="*/ 52 h 232"/>
                    <a:gd name="T22" fmla="*/ 29 w 47"/>
                    <a:gd name="T23" fmla="*/ 34 h 232"/>
                    <a:gd name="T24" fmla="*/ 22 w 47"/>
                    <a:gd name="T25" fmla="*/ 17 h 232"/>
                    <a:gd name="T26" fmla="*/ 13 w 47"/>
                    <a:gd name="T27" fmla="*/ 0 h 232"/>
                    <a:gd name="T28" fmla="*/ 0 w 47"/>
                    <a:gd name="T29" fmla="*/ 19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08736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42002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87 w 87"/>
                    <a:gd name="T1" fmla="*/ 22 h 40"/>
                    <a:gd name="T2" fmla="*/ 77 w 87"/>
                    <a:gd name="T3" fmla="*/ 17 h 40"/>
                    <a:gd name="T4" fmla="*/ 68 w 87"/>
                    <a:gd name="T5" fmla="*/ 12 h 40"/>
                    <a:gd name="T6" fmla="*/ 58 w 87"/>
                    <a:gd name="T7" fmla="*/ 7 h 40"/>
                    <a:gd name="T8" fmla="*/ 47 w 87"/>
                    <a:gd name="T9" fmla="*/ 5 h 40"/>
                    <a:gd name="T10" fmla="*/ 37 w 87"/>
                    <a:gd name="T11" fmla="*/ 3 h 40"/>
                    <a:gd name="T12" fmla="*/ 26 w 87"/>
                    <a:gd name="T13" fmla="*/ 2 h 40"/>
                    <a:gd name="T14" fmla="*/ 13 w 87"/>
                    <a:gd name="T15" fmla="*/ 0 h 40"/>
                    <a:gd name="T16" fmla="*/ 0 w 87"/>
                    <a:gd name="T17" fmla="*/ 2 h 40"/>
                    <a:gd name="T18" fmla="*/ 6 w 87"/>
                    <a:gd name="T19" fmla="*/ 6 h 40"/>
                    <a:gd name="T20" fmla="*/ 14 w 87"/>
                    <a:gd name="T21" fmla="*/ 10 h 40"/>
                    <a:gd name="T22" fmla="*/ 22 w 87"/>
                    <a:gd name="T23" fmla="*/ 14 h 40"/>
                    <a:gd name="T24" fmla="*/ 33 w 87"/>
                    <a:gd name="T25" fmla="*/ 18 h 40"/>
                    <a:gd name="T26" fmla="*/ 42 w 87"/>
                    <a:gd name="T27" fmla="*/ 22 h 40"/>
                    <a:gd name="T28" fmla="*/ 52 w 87"/>
                    <a:gd name="T29" fmla="*/ 27 h 40"/>
                    <a:gd name="T30" fmla="*/ 64 w 87"/>
                    <a:gd name="T31" fmla="*/ 33 h 40"/>
                    <a:gd name="T32" fmla="*/ 74 w 87"/>
                    <a:gd name="T33" fmla="*/ 40 h 40"/>
                    <a:gd name="T34" fmla="*/ 87 w 87"/>
                    <a:gd name="T35" fmla="*/ 22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08736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</a:endParaRPr>
                </a:p>
              </p:txBody>
            </p:sp>
          </p:grpSp>
        </p:grpSp>
        <p:grpSp>
          <p:nvGrpSpPr>
            <p:cNvPr id="42003" name="Group 19"/>
            <p:cNvGrpSpPr>
              <a:grpSpLocks/>
            </p:cNvGrpSpPr>
            <p:nvPr/>
          </p:nvGrpSpPr>
          <p:grpSpPr bwMode="auto">
            <a:xfrm rot="-15351438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42004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005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006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4200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42008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009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010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42011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42012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013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014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73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42015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16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5 w 109"/>
                <a:gd name="T3" fmla="*/ 1 h 156"/>
                <a:gd name="T4" fmla="*/ 18 w 109"/>
                <a:gd name="T5" fmla="*/ 5 h 156"/>
                <a:gd name="T6" fmla="*/ 37 w 109"/>
                <a:gd name="T7" fmla="*/ 12 h 156"/>
                <a:gd name="T8" fmla="*/ 58 w 109"/>
                <a:gd name="T9" fmla="*/ 24 h 156"/>
                <a:gd name="T10" fmla="*/ 78 w 109"/>
                <a:gd name="T11" fmla="*/ 44 h 156"/>
                <a:gd name="T12" fmla="*/ 96 w 109"/>
                <a:gd name="T13" fmla="*/ 71 h 156"/>
                <a:gd name="T14" fmla="*/ 107 w 109"/>
                <a:gd name="T15" fmla="*/ 108 h 156"/>
                <a:gd name="T16" fmla="*/ 109 w 109"/>
                <a:gd name="T17" fmla="*/ 156 h 156"/>
                <a:gd name="T18" fmla="*/ 105 w 109"/>
                <a:gd name="T19" fmla="*/ 156 h 156"/>
                <a:gd name="T20" fmla="*/ 99 w 109"/>
                <a:gd name="T21" fmla="*/ 156 h 156"/>
                <a:gd name="T22" fmla="*/ 93 w 109"/>
                <a:gd name="T23" fmla="*/ 156 h 156"/>
                <a:gd name="T24" fmla="*/ 87 w 109"/>
                <a:gd name="T25" fmla="*/ 154 h 156"/>
                <a:gd name="T26" fmla="*/ 81 w 109"/>
                <a:gd name="T27" fmla="*/ 153 h 156"/>
                <a:gd name="T28" fmla="*/ 74 w 109"/>
                <a:gd name="T29" fmla="*/ 150 h 156"/>
                <a:gd name="T30" fmla="*/ 66 w 109"/>
                <a:gd name="T31" fmla="*/ 145 h 156"/>
                <a:gd name="T32" fmla="*/ 58 w 109"/>
                <a:gd name="T33" fmla="*/ 139 h 156"/>
                <a:gd name="T34" fmla="*/ 53 w 109"/>
                <a:gd name="T35" fmla="*/ 126 h 156"/>
                <a:gd name="T36" fmla="*/ 53 w 109"/>
                <a:gd name="T37" fmla="*/ 111 h 156"/>
                <a:gd name="T38" fmla="*/ 56 w 109"/>
                <a:gd name="T39" fmla="*/ 96 h 156"/>
                <a:gd name="T40" fmla="*/ 59 w 109"/>
                <a:gd name="T41" fmla="*/ 80 h 156"/>
                <a:gd name="T42" fmla="*/ 56 w 109"/>
                <a:gd name="T43" fmla="*/ 62 h 156"/>
                <a:gd name="T44" fmla="*/ 48 w 109"/>
                <a:gd name="T45" fmla="*/ 43 h 156"/>
                <a:gd name="T46" fmla="*/ 31 w 109"/>
                <a:gd name="T47" fmla="*/ 23 h 156"/>
                <a:gd name="T48" fmla="*/ 0 w 109"/>
                <a:gd name="T4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17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 w 54"/>
                <a:gd name="T5" fmla="*/ 3 h 40"/>
                <a:gd name="T6" fmla="*/ 13 w 54"/>
                <a:gd name="T7" fmla="*/ 8 h 40"/>
                <a:gd name="T8" fmla="*/ 21 w 54"/>
                <a:gd name="T9" fmla="*/ 12 h 40"/>
                <a:gd name="T10" fmla="*/ 29 w 54"/>
                <a:gd name="T11" fmla="*/ 15 h 40"/>
                <a:gd name="T12" fmla="*/ 38 w 54"/>
                <a:gd name="T13" fmla="*/ 17 h 40"/>
                <a:gd name="T14" fmla="*/ 46 w 54"/>
                <a:gd name="T15" fmla="*/ 18 h 40"/>
                <a:gd name="T16" fmla="*/ 54 w 54"/>
                <a:gd name="T17" fmla="*/ 16 h 40"/>
                <a:gd name="T18" fmla="*/ 53 w 54"/>
                <a:gd name="T19" fmla="*/ 25 h 40"/>
                <a:gd name="T20" fmla="*/ 50 w 54"/>
                <a:gd name="T21" fmla="*/ 33 h 40"/>
                <a:gd name="T22" fmla="*/ 44 w 54"/>
                <a:gd name="T23" fmla="*/ 38 h 40"/>
                <a:gd name="T24" fmla="*/ 37 w 54"/>
                <a:gd name="T25" fmla="*/ 40 h 40"/>
                <a:gd name="T26" fmla="*/ 28 w 54"/>
                <a:gd name="T27" fmla="*/ 39 h 40"/>
                <a:gd name="T28" fmla="*/ 19 w 54"/>
                <a:gd name="T29" fmla="*/ 32 h 40"/>
                <a:gd name="T30" fmla="*/ 10 w 54"/>
                <a:gd name="T31" fmla="*/ 20 h 40"/>
                <a:gd name="T32" fmla="*/ 0 w 54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18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19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20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21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22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5 h 237"/>
                <a:gd name="T4" fmla="*/ 3 w 257"/>
                <a:gd name="T5" fmla="*/ 50 h 237"/>
                <a:gd name="T6" fmla="*/ 6 w 257"/>
                <a:gd name="T7" fmla="*/ 75 h 237"/>
                <a:gd name="T8" fmla="*/ 11 w 257"/>
                <a:gd name="T9" fmla="*/ 98 h 237"/>
                <a:gd name="T10" fmla="*/ 18 w 257"/>
                <a:gd name="T11" fmla="*/ 119 h 237"/>
                <a:gd name="T12" fmla="*/ 27 w 257"/>
                <a:gd name="T13" fmla="*/ 141 h 237"/>
                <a:gd name="T14" fmla="*/ 38 w 257"/>
                <a:gd name="T15" fmla="*/ 161 h 237"/>
                <a:gd name="T16" fmla="*/ 51 w 257"/>
                <a:gd name="T17" fmla="*/ 178 h 237"/>
                <a:gd name="T18" fmla="*/ 67 w 257"/>
                <a:gd name="T19" fmla="*/ 194 h 237"/>
                <a:gd name="T20" fmla="*/ 86 w 257"/>
                <a:gd name="T21" fmla="*/ 208 h 237"/>
                <a:gd name="T22" fmla="*/ 106 w 257"/>
                <a:gd name="T23" fmla="*/ 219 h 237"/>
                <a:gd name="T24" fmla="*/ 131 w 257"/>
                <a:gd name="T25" fmla="*/ 228 h 237"/>
                <a:gd name="T26" fmla="*/ 158 w 257"/>
                <a:gd name="T27" fmla="*/ 234 h 237"/>
                <a:gd name="T28" fmla="*/ 188 w 257"/>
                <a:gd name="T29" fmla="*/ 237 h 237"/>
                <a:gd name="T30" fmla="*/ 220 w 257"/>
                <a:gd name="T31" fmla="*/ 236 h 237"/>
                <a:gd name="T32" fmla="*/ 257 w 257"/>
                <a:gd name="T33" fmla="*/ 232 h 237"/>
                <a:gd name="T34" fmla="*/ 224 w 257"/>
                <a:gd name="T35" fmla="*/ 227 h 237"/>
                <a:gd name="T36" fmla="*/ 195 w 257"/>
                <a:gd name="T37" fmla="*/ 220 h 237"/>
                <a:gd name="T38" fmla="*/ 170 w 257"/>
                <a:gd name="T39" fmla="*/ 212 h 237"/>
                <a:gd name="T40" fmla="*/ 148 w 257"/>
                <a:gd name="T41" fmla="*/ 204 h 237"/>
                <a:gd name="T42" fmla="*/ 128 w 257"/>
                <a:gd name="T43" fmla="*/ 193 h 237"/>
                <a:gd name="T44" fmla="*/ 112 w 257"/>
                <a:gd name="T45" fmla="*/ 182 h 237"/>
                <a:gd name="T46" fmla="*/ 97 w 257"/>
                <a:gd name="T47" fmla="*/ 169 h 237"/>
                <a:gd name="T48" fmla="*/ 84 w 257"/>
                <a:gd name="T49" fmla="*/ 155 h 237"/>
                <a:gd name="T50" fmla="*/ 72 w 257"/>
                <a:gd name="T51" fmla="*/ 141 h 237"/>
                <a:gd name="T52" fmla="*/ 61 w 257"/>
                <a:gd name="T53" fmla="*/ 125 h 237"/>
                <a:gd name="T54" fmla="*/ 52 w 257"/>
                <a:gd name="T55" fmla="*/ 107 h 237"/>
                <a:gd name="T56" fmla="*/ 43 w 257"/>
                <a:gd name="T57" fmla="*/ 88 h 237"/>
                <a:gd name="T58" fmla="*/ 33 w 257"/>
                <a:gd name="T59" fmla="*/ 69 h 237"/>
                <a:gd name="T60" fmla="*/ 23 w 257"/>
                <a:gd name="T61" fmla="*/ 47 h 237"/>
                <a:gd name="T62" fmla="*/ 12 w 257"/>
                <a:gd name="T63" fmla="*/ 24 h 237"/>
                <a:gd name="T64" fmla="*/ 0 w 257"/>
                <a:gd name="T6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23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77 w 124"/>
                <a:gd name="T1" fmla="*/ 0 h 110"/>
                <a:gd name="T2" fmla="*/ 124 w 124"/>
                <a:gd name="T3" fmla="*/ 108 h 110"/>
                <a:gd name="T4" fmla="*/ 120 w 124"/>
                <a:gd name="T5" fmla="*/ 107 h 110"/>
                <a:gd name="T6" fmla="*/ 107 w 124"/>
                <a:gd name="T7" fmla="*/ 105 h 110"/>
                <a:gd name="T8" fmla="*/ 89 w 124"/>
                <a:gd name="T9" fmla="*/ 101 h 110"/>
                <a:gd name="T10" fmla="*/ 68 w 124"/>
                <a:gd name="T11" fmla="*/ 99 h 110"/>
                <a:gd name="T12" fmla="*/ 45 w 124"/>
                <a:gd name="T13" fmla="*/ 97 h 110"/>
                <a:gd name="T14" fmla="*/ 25 w 124"/>
                <a:gd name="T15" fmla="*/ 98 h 110"/>
                <a:gd name="T16" fmla="*/ 9 w 124"/>
                <a:gd name="T17" fmla="*/ 102 h 110"/>
                <a:gd name="T18" fmla="*/ 0 w 124"/>
                <a:gd name="T19" fmla="*/ 110 h 110"/>
                <a:gd name="T20" fmla="*/ 4 w 124"/>
                <a:gd name="T21" fmla="*/ 98 h 110"/>
                <a:gd name="T22" fmla="*/ 8 w 124"/>
                <a:gd name="T23" fmla="*/ 89 h 110"/>
                <a:gd name="T24" fmla="*/ 16 w 124"/>
                <a:gd name="T25" fmla="*/ 82 h 110"/>
                <a:gd name="T26" fmla="*/ 25 w 124"/>
                <a:gd name="T27" fmla="*/ 76 h 110"/>
                <a:gd name="T28" fmla="*/ 36 w 124"/>
                <a:gd name="T29" fmla="*/ 72 h 110"/>
                <a:gd name="T30" fmla="*/ 47 w 124"/>
                <a:gd name="T31" fmla="*/ 71 h 110"/>
                <a:gd name="T32" fmla="*/ 59 w 124"/>
                <a:gd name="T33" fmla="*/ 71 h 110"/>
                <a:gd name="T34" fmla="*/ 72 w 124"/>
                <a:gd name="T35" fmla="*/ 74 h 110"/>
                <a:gd name="T36" fmla="*/ 73 w 124"/>
                <a:gd name="T37" fmla="*/ 71 h 110"/>
                <a:gd name="T38" fmla="*/ 70 w 124"/>
                <a:gd name="T39" fmla="*/ 56 h 110"/>
                <a:gd name="T40" fmla="*/ 67 w 124"/>
                <a:gd name="T41" fmla="*/ 38 h 110"/>
                <a:gd name="T42" fmla="*/ 65 w 124"/>
                <a:gd name="T43" fmla="*/ 30 h 110"/>
                <a:gd name="T44" fmla="*/ 63 w 124"/>
                <a:gd name="T45" fmla="*/ 30 h 110"/>
                <a:gd name="T46" fmla="*/ 61 w 124"/>
                <a:gd name="T47" fmla="*/ 29 h 110"/>
                <a:gd name="T48" fmla="*/ 59 w 124"/>
                <a:gd name="T49" fmla="*/ 26 h 110"/>
                <a:gd name="T50" fmla="*/ 57 w 124"/>
                <a:gd name="T51" fmla="*/ 23 h 110"/>
                <a:gd name="T52" fmla="*/ 57 w 124"/>
                <a:gd name="T53" fmla="*/ 19 h 110"/>
                <a:gd name="T54" fmla="*/ 59 w 124"/>
                <a:gd name="T55" fmla="*/ 14 h 110"/>
                <a:gd name="T56" fmla="*/ 66 w 124"/>
                <a:gd name="T57" fmla="*/ 8 h 110"/>
                <a:gd name="T58" fmla="*/ 77 w 124"/>
                <a:gd name="T5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24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5 w 109"/>
                <a:gd name="T3" fmla="*/ 1 h 156"/>
                <a:gd name="T4" fmla="*/ 18 w 109"/>
                <a:gd name="T5" fmla="*/ 5 h 156"/>
                <a:gd name="T6" fmla="*/ 37 w 109"/>
                <a:gd name="T7" fmla="*/ 12 h 156"/>
                <a:gd name="T8" fmla="*/ 58 w 109"/>
                <a:gd name="T9" fmla="*/ 24 h 156"/>
                <a:gd name="T10" fmla="*/ 78 w 109"/>
                <a:gd name="T11" fmla="*/ 44 h 156"/>
                <a:gd name="T12" fmla="*/ 96 w 109"/>
                <a:gd name="T13" fmla="*/ 71 h 156"/>
                <a:gd name="T14" fmla="*/ 107 w 109"/>
                <a:gd name="T15" fmla="*/ 108 h 156"/>
                <a:gd name="T16" fmla="*/ 109 w 109"/>
                <a:gd name="T17" fmla="*/ 156 h 156"/>
                <a:gd name="T18" fmla="*/ 105 w 109"/>
                <a:gd name="T19" fmla="*/ 156 h 156"/>
                <a:gd name="T20" fmla="*/ 99 w 109"/>
                <a:gd name="T21" fmla="*/ 156 h 156"/>
                <a:gd name="T22" fmla="*/ 93 w 109"/>
                <a:gd name="T23" fmla="*/ 156 h 156"/>
                <a:gd name="T24" fmla="*/ 87 w 109"/>
                <a:gd name="T25" fmla="*/ 154 h 156"/>
                <a:gd name="T26" fmla="*/ 81 w 109"/>
                <a:gd name="T27" fmla="*/ 153 h 156"/>
                <a:gd name="T28" fmla="*/ 74 w 109"/>
                <a:gd name="T29" fmla="*/ 150 h 156"/>
                <a:gd name="T30" fmla="*/ 66 w 109"/>
                <a:gd name="T31" fmla="*/ 145 h 156"/>
                <a:gd name="T32" fmla="*/ 58 w 109"/>
                <a:gd name="T33" fmla="*/ 139 h 156"/>
                <a:gd name="T34" fmla="*/ 53 w 109"/>
                <a:gd name="T35" fmla="*/ 126 h 156"/>
                <a:gd name="T36" fmla="*/ 53 w 109"/>
                <a:gd name="T37" fmla="*/ 111 h 156"/>
                <a:gd name="T38" fmla="*/ 56 w 109"/>
                <a:gd name="T39" fmla="*/ 96 h 156"/>
                <a:gd name="T40" fmla="*/ 59 w 109"/>
                <a:gd name="T41" fmla="*/ 80 h 156"/>
                <a:gd name="T42" fmla="*/ 56 w 109"/>
                <a:gd name="T43" fmla="*/ 62 h 156"/>
                <a:gd name="T44" fmla="*/ 48 w 109"/>
                <a:gd name="T45" fmla="*/ 43 h 156"/>
                <a:gd name="T46" fmla="*/ 31 w 109"/>
                <a:gd name="T47" fmla="*/ 23 h 156"/>
                <a:gd name="T48" fmla="*/ 0 w 109"/>
                <a:gd name="T4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25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31 w 46"/>
                <a:gd name="T1" fmla="*/ 0 h 94"/>
                <a:gd name="T2" fmla="*/ 20 w 46"/>
                <a:gd name="T3" fmla="*/ 38 h 94"/>
                <a:gd name="T4" fmla="*/ 15 w 46"/>
                <a:gd name="T5" fmla="*/ 62 h 94"/>
                <a:gd name="T6" fmla="*/ 11 w 46"/>
                <a:gd name="T7" fmla="*/ 79 h 94"/>
                <a:gd name="T8" fmla="*/ 0 w 46"/>
                <a:gd name="T9" fmla="*/ 94 h 94"/>
                <a:gd name="T10" fmla="*/ 12 w 46"/>
                <a:gd name="T11" fmla="*/ 88 h 94"/>
                <a:gd name="T12" fmla="*/ 23 w 46"/>
                <a:gd name="T13" fmla="*/ 80 h 94"/>
                <a:gd name="T14" fmla="*/ 32 w 46"/>
                <a:gd name="T15" fmla="*/ 69 h 94"/>
                <a:gd name="T16" fmla="*/ 40 w 46"/>
                <a:gd name="T17" fmla="*/ 57 h 94"/>
                <a:gd name="T18" fmla="*/ 45 w 46"/>
                <a:gd name="T19" fmla="*/ 44 h 94"/>
                <a:gd name="T20" fmla="*/ 46 w 46"/>
                <a:gd name="T21" fmla="*/ 30 h 94"/>
                <a:gd name="T22" fmla="*/ 42 w 46"/>
                <a:gd name="T23" fmla="*/ 15 h 94"/>
                <a:gd name="T24" fmla="*/ 31 w 46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26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 w 54"/>
                <a:gd name="T5" fmla="*/ 3 h 40"/>
                <a:gd name="T6" fmla="*/ 13 w 54"/>
                <a:gd name="T7" fmla="*/ 8 h 40"/>
                <a:gd name="T8" fmla="*/ 21 w 54"/>
                <a:gd name="T9" fmla="*/ 12 h 40"/>
                <a:gd name="T10" fmla="*/ 29 w 54"/>
                <a:gd name="T11" fmla="*/ 15 h 40"/>
                <a:gd name="T12" fmla="*/ 38 w 54"/>
                <a:gd name="T13" fmla="*/ 17 h 40"/>
                <a:gd name="T14" fmla="*/ 46 w 54"/>
                <a:gd name="T15" fmla="*/ 18 h 40"/>
                <a:gd name="T16" fmla="*/ 54 w 54"/>
                <a:gd name="T17" fmla="*/ 16 h 40"/>
                <a:gd name="T18" fmla="*/ 53 w 54"/>
                <a:gd name="T19" fmla="*/ 25 h 40"/>
                <a:gd name="T20" fmla="*/ 50 w 54"/>
                <a:gd name="T21" fmla="*/ 33 h 40"/>
                <a:gd name="T22" fmla="*/ 44 w 54"/>
                <a:gd name="T23" fmla="*/ 38 h 40"/>
                <a:gd name="T24" fmla="*/ 37 w 54"/>
                <a:gd name="T25" fmla="*/ 40 h 40"/>
                <a:gd name="T26" fmla="*/ 28 w 54"/>
                <a:gd name="T27" fmla="*/ 39 h 40"/>
                <a:gd name="T28" fmla="*/ 19 w 54"/>
                <a:gd name="T29" fmla="*/ 32 h 40"/>
                <a:gd name="T30" fmla="*/ 10 w 54"/>
                <a:gd name="T31" fmla="*/ 20 h 40"/>
                <a:gd name="T32" fmla="*/ 0 w 54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27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28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16 w 596"/>
                <a:gd name="T1" fmla="*/ 370 h 666"/>
                <a:gd name="T2" fmla="*/ 6 w 596"/>
                <a:gd name="T3" fmla="*/ 341 h 666"/>
                <a:gd name="T4" fmla="*/ 0 w 596"/>
                <a:gd name="T5" fmla="*/ 289 h 666"/>
                <a:gd name="T6" fmla="*/ 4 w 596"/>
                <a:gd name="T7" fmla="*/ 222 h 666"/>
                <a:gd name="T8" fmla="*/ 25 w 596"/>
                <a:gd name="T9" fmla="*/ 151 h 666"/>
                <a:gd name="T10" fmla="*/ 69 w 596"/>
                <a:gd name="T11" fmla="*/ 84 h 666"/>
                <a:gd name="T12" fmla="*/ 142 w 596"/>
                <a:gd name="T13" fmla="*/ 31 h 666"/>
                <a:gd name="T14" fmla="*/ 247 w 596"/>
                <a:gd name="T15" fmla="*/ 2 h 666"/>
                <a:gd name="T16" fmla="*/ 380 w 596"/>
                <a:gd name="T17" fmla="*/ 9 h 666"/>
                <a:gd name="T18" fmla="*/ 484 w 596"/>
                <a:gd name="T19" fmla="*/ 68 h 666"/>
                <a:gd name="T20" fmla="*/ 554 w 596"/>
                <a:gd name="T21" fmla="*/ 165 h 666"/>
                <a:gd name="T22" fmla="*/ 591 w 596"/>
                <a:gd name="T23" fmla="*/ 284 h 666"/>
                <a:gd name="T24" fmla="*/ 595 w 596"/>
                <a:gd name="T25" fmla="*/ 409 h 666"/>
                <a:gd name="T26" fmla="*/ 566 w 596"/>
                <a:gd name="T27" fmla="*/ 525 h 666"/>
                <a:gd name="T28" fmla="*/ 507 w 596"/>
                <a:gd name="T29" fmla="*/ 615 h 666"/>
                <a:gd name="T30" fmla="*/ 417 w 596"/>
                <a:gd name="T31" fmla="*/ 663 h 666"/>
                <a:gd name="T32" fmla="*/ 389 w 596"/>
                <a:gd name="T33" fmla="*/ 659 h 666"/>
                <a:gd name="T34" fmla="*/ 441 w 596"/>
                <a:gd name="T35" fmla="*/ 617 h 666"/>
                <a:gd name="T36" fmla="*/ 482 w 596"/>
                <a:gd name="T37" fmla="*/ 544 h 666"/>
                <a:gd name="T38" fmla="*/ 509 w 596"/>
                <a:gd name="T39" fmla="*/ 454 h 666"/>
                <a:gd name="T40" fmla="*/ 520 w 596"/>
                <a:gd name="T41" fmla="*/ 355 h 666"/>
                <a:gd name="T42" fmla="*/ 514 w 596"/>
                <a:gd name="T43" fmla="*/ 258 h 666"/>
                <a:gd name="T44" fmla="*/ 485 w 596"/>
                <a:gd name="T45" fmla="*/ 174 h 666"/>
                <a:gd name="T46" fmla="*/ 433 w 596"/>
                <a:gd name="T47" fmla="*/ 112 h 666"/>
                <a:gd name="T48" fmla="*/ 341 w 596"/>
                <a:gd name="T49" fmla="*/ 75 h 666"/>
                <a:gd name="T50" fmla="*/ 246 w 596"/>
                <a:gd name="T51" fmla="*/ 61 h 666"/>
                <a:gd name="T52" fmla="*/ 174 w 596"/>
                <a:gd name="T53" fmla="*/ 71 h 666"/>
                <a:gd name="T54" fmla="*/ 121 w 596"/>
                <a:gd name="T55" fmla="*/ 101 h 666"/>
                <a:gd name="T56" fmla="*/ 84 w 596"/>
                <a:gd name="T57" fmla="*/ 149 h 666"/>
                <a:gd name="T58" fmla="*/ 57 w 596"/>
                <a:gd name="T59" fmla="*/ 206 h 666"/>
                <a:gd name="T60" fmla="*/ 40 w 596"/>
                <a:gd name="T61" fmla="*/ 272 h 666"/>
                <a:gd name="T62" fmla="*/ 28 w 596"/>
                <a:gd name="T63" fmla="*/ 339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169" y="77410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2" tIns="45462" rIns="90922" bIns="4546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203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73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2" tIns="45462" rIns="90922" bIns="454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2" tIns="45462" rIns="90922" bIns="45462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 defTabSz="908736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2" tIns="45462" rIns="90922" bIns="45462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 defTabSz="908736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2" tIns="45462" rIns="90922" bIns="45462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 defTabSz="908736" fontAlgn="base">
              <a:spcBef>
                <a:spcPct val="0"/>
              </a:spcBef>
              <a:spcAft>
                <a:spcPct val="0"/>
              </a:spcAft>
            </a:pPr>
            <a:fld id="{BDA98731-5559-45E2-9CB4-F6708E8A31BD}" type="slidenum">
              <a:rPr lang="en-US" altLang="zh-TW" smtClean="0">
                <a:solidFill>
                  <a:srgbClr val="006699"/>
                </a:solidFill>
              </a:rPr>
              <a:pPr defTabSz="90873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0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01" r:id="rId1"/>
    <p:sldLayoutId id="2147485502" r:id="rId2"/>
    <p:sldLayoutId id="2147485503" r:id="rId3"/>
    <p:sldLayoutId id="2147485504" r:id="rId4"/>
    <p:sldLayoutId id="2147485505" r:id="rId5"/>
    <p:sldLayoutId id="2147485506" r:id="rId6"/>
    <p:sldLayoutId id="2147485507" r:id="rId7"/>
    <p:sldLayoutId id="2147485508" r:id="rId8"/>
    <p:sldLayoutId id="2147485509" r:id="rId9"/>
    <p:sldLayoutId id="2147485510" r:id="rId10"/>
    <p:sldLayoutId id="2147485511" r:id="rId11"/>
    <p:sldLayoutId id="2147485512" r:id="rId12"/>
  </p:sldLayoutIdLst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charset="-12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charset="-12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charset="-12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charset="-120"/>
        </a:defRPr>
      </a:lvl5pPr>
      <a:lvl6pPr marL="454287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charset="-120"/>
        </a:defRPr>
      </a:lvl6pPr>
      <a:lvl7pPr marL="908736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charset="-120"/>
        </a:defRPr>
      </a:lvl7pPr>
      <a:lvl8pPr marL="1363059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charset="-120"/>
        </a:defRPr>
      </a:lvl8pPr>
      <a:lvl9pPr marL="1817471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charset="-120"/>
        </a:defRPr>
      </a:lvl9pPr>
    </p:titleStyle>
    <p:bodyStyle>
      <a:lvl1pPr marL="340676" indent="-340676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8398" indent="-283986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35849" indent="-227118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0233" indent="-227118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44589" indent="-22711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498816" indent="-22711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53239" indent="-22711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07571" indent="-22711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61938" indent="-22711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08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287" algn="l" defTabSz="908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736" algn="l" defTabSz="908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059" algn="l" defTabSz="908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471" algn="l" defTabSz="908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695" algn="l" defTabSz="908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5999" algn="l" defTabSz="908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409" algn="l" defTabSz="908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4745" algn="l" defTabSz="908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-7938" y="0"/>
            <a:ext cx="2833688" cy="5142310"/>
            <a:chOff x="-5" y="0"/>
            <a:chExt cx="1785" cy="4319"/>
          </a:xfrm>
        </p:grpSpPr>
        <p:sp>
          <p:nvSpPr>
            <p:cNvPr id="41987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grpSp>
          <p:nvGrpSpPr>
            <p:cNvPr id="41988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41989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990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991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41992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grpSp>
          <p:nvGrpSpPr>
            <p:cNvPr id="41993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41994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46 w 217"/>
                  <a:gd name="T1" fmla="*/ 210 h 210"/>
                  <a:gd name="T2" fmla="*/ 37 w 217"/>
                  <a:gd name="T3" fmla="*/ 198 h 210"/>
                  <a:gd name="T4" fmla="*/ 26 w 217"/>
                  <a:gd name="T5" fmla="*/ 181 h 210"/>
                  <a:gd name="T6" fmla="*/ 15 w 217"/>
                  <a:gd name="T7" fmla="*/ 159 h 210"/>
                  <a:gd name="T8" fmla="*/ 5 w 217"/>
                  <a:gd name="T9" fmla="*/ 135 h 210"/>
                  <a:gd name="T10" fmla="*/ 0 w 217"/>
                  <a:gd name="T11" fmla="*/ 109 h 210"/>
                  <a:gd name="T12" fmla="*/ 1 w 217"/>
                  <a:gd name="T13" fmla="*/ 82 h 210"/>
                  <a:gd name="T14" fmla="*/ 9 w 217"/>
                  <a:gd name="T15" fmla="*/ 57 h 210"/>
                  <a:gd name="T16" fmla="*/ 27 w 217"/>
                  <a:gd name="T17" fmla="*/ 35 h 210"/>
                  <a:gd name="T18" fmla="*/ 45 w 217"/>
                  <a:gd name="T19" fmla="*/ 22 h 210"/>
                  <a:gd name="T20" fmla="*/ 60 w 217"/>
                  <a:gd name="T21" fmla="*/ 12 h 210"/>
                  <a:gd name="T22" fmla="*/ 72 w 217"/>
                  <a:gd name="T23" fmla="*/ 7 h 210"/>
                  <a:gd name="T24" fmla="*/ 81 w 217"/>
                  <a:gd name="T25" fmla="*/ 5 h 210"/>
                  <a:gd name="T26" fmla="*/ 88 w 217"/>
                  <a:gd name="T27" fmla="*/ 5 h 210"/>
                  <a:gd name="T28" fmla="*/ 104 w 217"/>
                  <a:gd name="T29" fmla="*/ 0 h 210"/>
                  <a:gd name="T30" fmla="*/ 148 w 217"/>
                  <a:gd name="T31" fmla="*/ 8 h 210"/>
                  <a:gd name="T32" fmla="*/ 160 w 217"/>
                  <a:gd name="T33" fmla="*/ 12 h 210"/>
                  <a:gd name="T34" fmla="*/ 172 w 217"/>
                  <a:gd name="T35" fmla="*/ 15 h 210"/>
                  <a:gd name="T36" fmla="*/ 182 w 217"/>
                  <a:gd name="T37" fmla="*/ 19 h 210"/>
                  <a:gd name="T38" fmla="*/ 190 w 217"/>
                  <a:gd name="T39" fmla="*/ 23 h 210"/>
                  <a:gd name="T40" fmla="*/ 198 w 217"/>
                  <a:gd name="T41" fmla="*/ 27 h 210"/>
                  <a:gd name="T42" fmla="*/ 205 w 217"/>
                  <a:gd name="T43" fmla="*/ 32 h 210"/>
                  <a:gd name="T44" fmla="*/ 211 w 217"/>
                  <a:gd name="T45" fmla="*/ 38 h 210"/>
                  <a:gd name="T46" fmla="*/ 217 w 217"/>
                  <a:gd name="T47" fmla="*/ 45 h 210"/>
                  <a:gd name="T48" fmla="*/ 205 w 217"/>
                  <a:gd name="T49" fmla="*/ 40 h 210"/>
                  <a:gd name="T50" fmla="*/ 194 w 217"/>
                  <a:gd name="T51" fmla="*/ 36 h 210"/>
                  <a:gd name="T52" fmla="*/ 183 w 217"/>
                  <a:gd name="T53" fmla="*/ 33 h 210"/>
                  <a:gd name="T54" fmla="*/ 172 w 217"/>
                  <a:gd name="T55" fmla="*/ 30 h 210"/>
                  <a:gd name="T56" fmla="*/ 163 w 217"/>
                  <a:gd name="T57" fmla="*/ 27 h 210"/>
                  <a:gd name="T58" fmla="*/ 153 w 217"/>
                  <a:gd name="T59" fmla="*/ 26 h 210"/>
                  <a:gd name="T60" fmla="*/ 143 w 217"/>
                  <a:gd name="T61" fmla="*/ 24 h 210"/>
                  <a:gd name="T62" fmla="*/ 134 w 217"/>
                  <a:gd name="T63" fmla="*/ 24 h 210"/>
                  <a:gd name="T64" fmla="*/ 125 w 217"/>
                  <a:gd name="T65" fmla="*/ 24 h 210"/>
                  <a:gd name="T66" fmla="*/ 116 w 217"/>
                  <a:gd name="T67" fmla="*/ 25 h 210"/>
                  <a:gd name="T68" fmla="*/ 107 w 217"/>
                  <a:gd name="T69" fmla="*/ 27 h 210"/>
                  <a:gd name="T70" fmla="*/ 99 w 217"/>
                  <a:gd name="T71" fmla="*/ 29 h 210"/>
                  <a:gd name="T72" fmla="*/ 91 w 217"/>
                  <a:gd name="T73" fmla="*/ 33 h 210"/>
                  <a:gd name="T74" fmla="*/ 82 w 217"/>
                  <a:gd name="T75" fmla="*/ 36 h 210"/>
                  <a:gd name="T76" fmla="*/ 74 w 217"/>
                  <a:gd name="T77" fmla="*/ 41 h 210"/>
                  <a:gd name="T78" fmla="*/ 66 w 217"/>
                  <a:gd name="T79" fmla="*/ 46 h 210"/>
                  <a:gd name="T80" fmla="*/ 52 w 217"/>
                  <a:gd name="T81" fmla="*/ 61 h 210"/>
                  <a:gd name="T82" fmla="*/ 42 w 217"/>
                  <a:gd name="T83" fmla="*/ 80 h 210"/>
                  <a:gd name="T84" fmla="*/ 37 w 217"/>
                  <a:gd name="T85" fmla="*/ 103 h 210"/>
                  <a:gd name="T86" fmla="*/ 35 w 217"/>
                  <a:gd name="T87" fmla="*/ 126 h 210"/>
                  <a:gd name="T88" fmla="*/ 35 w 217"/>
                  <a:gd name="T89" fmla="*/ 151 h 210"/>
                  <a:gd name="T90" fmla="*/ 38 w 217"/>
                  <a:gd name="T91" fmla="*/ 174 h 210"/>
                  <a:gd name="T92" fmla="*/ 41 w 217"/>
                  <a:gd name="T93" fmla="*/ 194 h 210"/>
                  <a:gd name="T94" fmla="*/ 46 w 217"/>
                  <a:gd name="T95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995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09 w 182"/>
                  <a:gd name="T1" fmla="*/ 0 h 213"/>
                  <a:gd name="T2" fmla="*/ 112 w 182"/>
                  <a:gd name="T3" fmla="*/ 2 h 213"/>
                  <a:gd name="T4" fmla="*/ 118 w 182"/>
                  <a:gd name="T5" fmla="*/ 8 h 213"/>
                  <a:gd name="T6" fmla="*/ 127 w 182"/>
                  <a:gd name="T7" fmla="*/ 18 h 213"/>
                  <a:gd name="T8" fmla="*/ 137 w 182"/>
                  <a:gd name="T9" fmla="*/ 33 h 213"/>
                  <a:gd name="T10" fmla="*/ 145 w 182"/>
                  <a:gd name="T11" fmla="*/ 52 h 213"/>
                  <a:gd name="T12" fmla="*/ 150 w 182"/>
                  <a:gd name="T13" fmla="*/ 76 h 213"/>
                  <a:gd name="T14" fmla="*/ 150 w 182"/>
                  <a:gd name="T15" fmla="*/ 105 h 213"/>
                  <a:gd name="T16" fmla="*/ 144 w 182"/>
                  <a:gd name="T17" fmla="*/ 139 h 213"/>
                  <a:gd name="T18" fmla="*/ 140 w 182"/>
                  <a:gd name="T19" fmla="*/ 149 h 213"/>
                  <a:gd name="T20" fmla="*/ 136 w 182"/>
                  <a:gd name="T21" fmla="*/ 157 h 213"/>
                  <a:gd name="T22" fmla="*/ 131 w 182"/>
                  <a:gd name="T23" fmla="*/ 165 h 213"/>
                  <a:gd name="T24" fmla="*/ 125 w 182"/>
                  <a:gd name="T25" fmla="*/ 173 h 213"/>
                  <a:gd name="T26" fmla="*/ 117 w 182"/>
                  <a:gd name="T27" fmla="*/ 180 h 213"/>
                  <a:gd name="T28" fmla="*/ 110 w 182"/>
                  <a:gd name="T29" fmla="*/ 185 h 213"/>
                  <a:gd name="T30" fmla="*/ 102 w 182"/>
                  <a:gd name="T31" fmla="*/ 191 h 213"/>
                  <a:gd name="T32" fmla="*/ 92 w 182"/>
                  <a:gd name="T33" fmla="*/ 195 h 213"/>
                  <a:gd name="T34" fmla="*/ 82 w 182"/>
                  <a:gd name="T35" fmla="*/ 197 h 213"/>
                  <a:gd name="T36" fmla="*/ 72 w 182"/>
                  <a:gd name="T37" fmla="*/ 200 h 213"/>
                  <a:gd name="T38" fmla="*/ 61 w 182"/>
                  <a:gd name="T39" fmla="*/ 201 h 213"/>
                  <a:gd name="T40" fmla="*/ 49 w 182"/>
                  <a:gd name="T41" fmla="*/ 201 h 213"/>
                  <a:gd name="T42" fmla="*/ 37 w 182"/>
                  <a:gd name="T43" fmla="*/ 200 h 213"/>
                  <a:gd name="T44" fmla="*/ 25 w 182"/>
                  <a:gd name="T45" fmla="*/ 197 h 213"/>
                  <a:gd name="T46" fmla="*/ 12 w 182"/>
                  <a:gd name="T47" fmla="*/ 193 h 213"/>
                  <a:gd name="T48" fmla="*/ 0 w 182"/>
                  <a:gd name="T49" fmla="*/ 188 h 213"/>
                  <a:gd name="T50" fmla="*/ 11 w 182"/>
                  <a:gd name="T51" fmla="*/ 195 h 213"/>
                  <a:gd name="T52" fmla="*/ 22 w 182"/>
                  <a:gd name="T53" fmla="*/ 200 h 213"/>
                  <a:gd name="T54" fmla="*/ 33 w 182"/>
                  <a:gd name="T55" fmla="*/ 205 h 213"/>
                  <a:gd name="T56" fmla="*/ 43 w 182"/>
                  <a:gd name="T57" fmla="*/ 208 h 213"/>
                  <a:gd name="T58" fmla="*/ 53 w 182"/>
                  <a:gd name="T59" fmla="*/ 211 h 213"/>
                  <a:gd name="T60" fmla="*/ 63 w 182"/>
                  <a:gd name="T61" fmla="*/ 212 h 213"/>
                  <a:gd name="T62" fmla="*/ 73 w 182"/>
                  <a:gd name="T63" fmla="*/ 213 h 213"/>
                  <a:gd name="T64" fmla="*/ 83 w 182"/>
                  <a:gd name="T65" fmla="*/ 213 h 213"/>
                  <a:gd name="T66" fmla="*/ 91 w 182"/>
                  <a:gd name="T67" fmla="*/ 212 h 213"/>
                  <a:gd name="T68" fmla="*/ 100 w 182"/>
                  <a:gd name="T69" fmla="*/ 210 h 213"/>
                  <a:gd name="T70" fmla="*/ 108 w 182"/>
                  <a:gd name="T71" fmla="*/ 208 h 213"/>
                  <a:gd name="T72" fmla="*/ 116 w 182"/>
                  <a:gd name="T73" fmla="*/ 206 h 213"/>
                  <a:gd name="T74" fmla="*/ 123 w 182"/>
                  <a:gd name="T75" fmla="*/ 203 h 213"/>
                  <a:gd name="T76" fmla="*/ 130 w 182"/>
                  <a:gd name="T77" fmla="*/ 199 h 213"/>
                  <a:gd name="T78" fmla="*/ 136 w 182"/>
                  <a:gd name="T79" fmla="*/ 195 h 213"/>
                  <a:gd name="T80" fmla="*/ 142 w 182"/>
                  <a:gd name="T81" fmla="*/ 191 h 213"/>
                  <a:gd name="T82" fmla="*/ 158 w 182"/>
                  <a:gd name="T83" fmla="*/ 176 h 213"/>
                  <a:gd name="T84" fmla="*/ 169 w 182"/>
                  <a:gd name="T85" fmla="*/ 161 h 213"/>
                  <a:gd name="T86" fmla="*/ 176 w 182"/>
                  <a:gd name="T87" fmla="*/ 144 h 213"/>
                  <a:gd name="T88" fmla="*/ 179 w 182"/>
                  <a:gd name="T89" fmla="*/ 128 h 213"/>
                  <a:gd name="T90" fmla="*/ 181 w 182"/>
                  <a:gd name="T91" fmla="*/ 111 h 213"/>
                  <a:gd name="T92" fmla="*/ 181 w 182"/>
                  <a:gd name="T93" fmla="*/ 95 h 213"/>
                  <a:gd name="T94" fmla="*/ 182 w 182"/>
                  <a:gd name="T95" fmla="*/ 79 h 213"/>
                  <a:gd name="T96" fmla="*/ 173 w 182"/>
                  <a:gd name="T97" fmla="*/ 46 h 213"/>
                  <a:gd name="T98" fmla="*/ 156 w 182"/>
                  <a:gd name="T99" fmla="*/ 21 h 213"/>
                  <a:gd name="T100" fmla="*/ 151 w 182"/>
                  <a:gd name="T101" fmla="*/ 18 h 213"/>
                  <a:gd name="T102" fmla="*/ 147 w 182"/>
                  <a:gd name="T103" fmla="*/ 15 h 213"/>
                  <a:gd name="T104" fmla="*/ 142 w 182"/>
                  <a:gd name="T105" fmla="*/ 13 h 213"/>
                  <a:gd name="T106" fmla="*/ 138 w 182"/>
                  <a:gd name="T107" fmla="*/ 11 h 213"/>
                  <a:gd name="T108" fmla="*/ 132 w 182"/>
                  <a:gd name="T109" fmla="*/ 9 h 213"/>
                  <a:gd name="T110" fmla="*/ 126 w 182"/>
                  <a:gd name="T111" fmla="*/ 6 h 213"/>
                  <a:gd name="T112" fmla="*/ 119 w 182"/>
                  <a:gd name="T113" fmla="*/ 3 h 213"/>
                  <a:gd name="T114" fmla="*/ 109 w 182"/>
                  <a:gd name="T115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996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94 w 128"/>
                  <a:gd name="T1" fmla="*/ 0 h 217"/>
                  <a:gd name="T2" fmla="*/ 105 w 128"/>
                  <a:gd name="T3" fmla="*/ 9 h 217"/>
                  <a:gd name="T4" fmla="*/ 115 w 128"/>
                  <a:gd name="T5" fmla="*/ 27 h 217"/>
                  <a:gd name="T6" fmla="*/ 123 w 128"/>
                  <a:gd name="T7" fmla="*/ 50 h 217"/>
                  <a:gd name="T8" fmla="*/ 128 w 128"/>
                  <a:gd name="T9" fmla="*/ 78 h 217"/>
                  <a:gd name="T10" fmla="*/ 127 w 128"/>
                  <a:gd name="T11" fmla="*/ 111 h 217"/>
                  <a:gd name="T12" fmla="*/ 116 w 128"/>
                  <a:gd name="T13" fmla="*/ 145 h 217"/>
                  <a:gd name="T14" fmla="*/ 94 w 128"/>
                  <a:gd name="T15" fmla="*/ 181 h 217"/>
                  <a:gd name="T16" fmla="*/ 60 w 128"/>
                  <a:gd name="T17" fmla="*/ 217 h 217"/>
                  <a:gd name="T18" fmla="*/ 49 w 128"/>
                  <a:gd name="T19" fmla="*/ 213 h 217"/>
                  <a:gd name="T20" fmla="*/ 38 w 128"/>
                  <a:gd name="T21" fmla="*/ 210 h 217"/>
                  <a:gd name="T22" fmla="*/ 26 w 128"/>
                  <a:gd name="T23" fmla="*/ 205 h 217"/>
                  <a:gd name="T24" fmla="*/ 16 w 128"/>
                  <a:gd name="T25" fmla="*/ 201 h 217"/>
                  <a:gd name="T26" fmla="*/ 8 w 128"/>
                  <a:gd name="T27" fmla="*/ 196 h 217"/>
                  <a:gd name="T28" fmla="*/ 2 w 128"/>
                  <a:gd name="T29" fmla="*/ 190 h 217"/>
                  <a:gd name="T30" fmla="*/ 0 w 128"/>
                  <a:gd name="T31" fmla="*/ 183 h 217"/>
                  <a:gd name="T32" fmla="*/ 1 w 128"/>
                  <a:gd name="T33" fmla="*/ 178 h 217"/>
                  <a:gd name="T34" fmla="*/ 13 w 128"/>
                  <a:gd name="T35" fmla="*/ 171 h 217"/>
                  <a:gd name="T36" fmla="*/ 29 w 128"/>
                  <a:gd name="T37" fmla="*/ 161 h 217"/>
                  <a:gd name="T38" fmla="*/ 46 w 128"/>
                  <a:gd name="T39" fmla="*/ 150 h 217"/>
                  <a:gd name="T40" fmla="*/ 63 w 128"/>
                  <a:gd name="T41" fmla="*/ 134 h 217"/>
                  <a:gd name="T42" fmla="*/ 79 w 128"/>
                  <a:gd name="T43" fmla="*/ 112 h 217"/>
                  <a:gd name="T44" fmla="*/ 91 w 128"/>
                  <a:gd name="T45" fmla="*/ 83 h 217"/>
                  <a:gd name="T46" fmla="*/ 97 w 128"/>
                  <a:gd name="T47" fmla="*/ 46 h 217"/>
                  <a:gd name="T48" fmla="*/ 94 w 128"/>
                  <a:gd name="T4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997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75 w 117"/>
                  <a:gd name="T1" fmla="*/ 0 h 132"/>
                  <a:gd name="T2" fmla="*/ 0 w 117"/>
                  <a:gd name="T3" fmla="*/ 25 h 132"/>
                  <a:gd name="T4" fmla="*/ 3 w 117"/>
                  <a:gd name="T5" fmla="*/ 26 h 132"/>
                  <a:gd name="T6" fmla="*/ 14 w 117"/>
                  <a:gd name="T7" fmla="*/ 29 h 132"/>
                  <a:gd name="T8" fmla="*/ 29 w 117"/>
                  <a:gd name="T9" fmla="*/ 36 h 132"/>
                  <a:gd name="T10" fmla="*/ 46 w 117"/>
                  <a:gd name="T11" fmla="*/ 47 h 132"/>
                  <a:gd name="T12" fmla="*/ 66 w 117"/>
                  <a:gd name="T13" fmla="*/ 62 h 132"/>
                  <a:gd name="T14" fmla="*/ 84 w 117"/>
                  <a:gd name="T15" fmla="*/ 80 h 132"/>
                  <a:gd name="T16" fmla="*/ 102 w 117"/>
                  <a:gd name="T17" fmla="*/ 103 h 132"/>
                  <a:gd name="T18" fmla="*/ 116 w 117"/>
                  <a:gd name="T19" fmla="*/ 132 h 132"/>
                  <a:gd name="T20" fmla="*/ 117 w 117"/>
                  <a:gd name="T21" fmla="*/ 120 h 132"/>
                  <a:gd name="T22" fmla="*/ 115 w 117"/>
                  <a:gd name="T23" fmla="*/ 107 h 132"/>
                  <a:gd name="T24" fmla="*/ 108 w 117"/>
                  <a:gd name="T25" fmla="*/ 90 h 132"/>
                  <a:gd name="T26" fmla="*/ 99 w 117"/>
                  <a:gd name="T27" fmla="*/ 74 h 132"/>
                  <a:gd name="T28" fmla="*/ 89 w 117"/>
                  <a:gd name="T29" fmla="*/ 58 h 132"/>
                  <a:gd name="T30" fmla="*/ 78 w 117"/>
                  <a:gd name="T31" fmla="*/ 45 h 132"/>
                  <a:gd name="T32" fmla="*/ 67 w 117"/>
                  <a:gd name="T33" fmla="*/ 36 h 132"/>
                  <a:gd name="T34" fmla="*/ 58 w 117"/>
                  <a:gd name="T35" fmla="*/ 32 h 132"/>
                  <a:gd name="T36" fmla="*/ 69 w 117"/>
                  <a:gd name="T37" fmla="*/ 29 h 132"/>
                  <a:gd name="T38" fmla="*/ 79 w 117"/>
                  <a:gd name="T39" fmla="*/ 28 h 132"/>
                  <a:gd name="T40" fmla="*/ 89 w 117"/>
                  <a:gd name="T41" fmla="*/ 26 h 132"/>
                  <a:gd name="T42" fmla="*/ 98 w 117"/>
                  <a:gd name="T43" fmla="*/ 25 h 132"/>
                  <a:gd name="T44" fmla="*/ 105 w 117"/>
                  <a:gd name="T45" fmla="*/ 24 h 132"/>
                  <a:gd name="T46" fmla="*/ 109 w 117"/>
                  <a:gd name="T47" fmla="*/ 22 h 132"/>
                  <a:gd name="T48" fmla="*/ 113 w 117"/>
                  <a:gd name="T49" fmla="*/ 21 h 132"/>
                  <a:gd name="T50" fmla="*/ 114 w 117"/>
                  <a:gd name="T51" fmla="*/ 21 h 132"/>
                  <a:gd name="T52" fmla="*/ 75 w 117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998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29 w 29"/>
                  <a:gd name="T1" fmla="*/ 0 h 77"/>
                  <a:gd name="T2" fmla="*/ 23 w 29"/>
                  <a:gd name="T3" fmla="*/ 0 h 77"/>
                  <a:gd name="T4" fmla="*/ 16 w 29"/>
                  <a:gd name="T5" fmla="*/ 4 h 77"/>
                  <a:gd name="T6" fmla="*/ 9 w 29"/>
                  <a:gd name="T7" fmla="*/ 9 h 77"/>
                  <a:gd name="T8" fmla="*/ 4 w 29"/>
                  <a:gd name="T9" fmla="*/ 19 h 77"/>
                  <a:gd name="T10" fmla="*/ 1 w 29"/>
                  <a:gd name="T11" fmla="*/ 30 h 77"/>
                  <a:gd name="T12" fmla="*/ 0 w 29"/>
                  <a:gd name="T13" fmla="*/ 44 h 77"/>
                  <a:gd name="T14" fmla="*/ 3 w 29"/>
                  <a:gd name="T15" fmla="*/ 60 h 77"/>
                  <a:gd name="T16" fmla="*/ 11 w 29"/>
                  <a:gd name="T17" fmla="*/ 77 h 77"/>
                  <a:gd name="T18" fmla="*/ 15 w 29"/>
                  <a:gd name="T19" fmla="*/ 53 h 77"/>
                  <a:gd name="T20" fmla="*/ 19 w 29"/>
                  <a:gd name="T21" fmla="*/ 37 h 77"/>
                  <a:gd name="T22" fmla="*/ 23 w 29"/>
                  <a:gd name="T23" fmla="*/ 22 h 77"/>
                  <a:gd name="T24" fmla="*/ 29 w 29"/>
                  <a:gd name="T2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grpSp>
            <p:nvGrpSpPr>
              <p:cNvPr id="41999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42000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2 w 207"/>
                    <a:gd name="T1" fmla="*/ 44 h 564"/>
                    <a:gd name="T2" fmla="*/ 6 w 207"/>
                    <a:gd name="T3" fmla="*/ 72 h 564"/>
                    <a:gd name="T4" fmla="*/ 3 w 207"/>
                    <a:gd name="T5" fmla="*/ 99 h 564"/>
                    <a:gd name="T6" fmla="*/ 0 w 207"/>
                    <a:gd name="T7" fmla="*/ 125 h 564"/>
                    <a:gd name="T8" fmla="*/ 0 w 207"/>
                    <a:gd name="T9" fmla="*/ 151 h 564"/>
                    <a:gd name="T10" fmla="*/ 3 w 207"/>
                    <a:gd name="T11" fmla="*/ 180 h 564"/>
                    <a:gd name="T12" fmla="*/ 7 w 207"/>
                    <a:gd name="T13" fmla="*/ 211 h 564"/>
                    <a:gd name="T14" fmla="*/ 16 w 207"/>
                    <a:gd name="T15" fmla="*/ 247 h 564"/>
                    <a:gd name="T16" fmla="*/ 29 w 207"/>
                    <a:gd name="T17" fmla="*/ 287 h 564"/>
                    <a:gd name="T18" fmla="*/ 43 w 207"/>
                    <a:gd name="T19" fmla="*/ 325 h 564"/>
                    <a:gd name="T20" fmla="*/ 61 w 207"/>
                    <a:gd name="T21" fmla="*/ 364 h 564"/>
                    <a:gd name="T22" fmla="*/ 83 w 207"/>
                    <a:gd name="T23" fmla="*/ 406 h 564"/>
                    <a:gd name="T24" fmla="*/ 106 w 207"/>
                    <a:gd name="T25" fmla="*/ 446 h 564"/>
                    <a:gd name="T26" fmla="*/ 132 w 207"/>
                    <a:gd name="T27" fmla="*/ 483 h 564"/>
                    <a:gd name="T28" fmla="*/ 157 w 207"/>
                    <a:gd name="T29" fmla="*/ 516 h 564"/>
                    <a:gd name="T30" fmla="*/ 182 w 207"/>
                    <a:gd name="T31" fmla="*/ 544 h 564"/>
                    <a:gd name="T32" fmla="*/ 207 w 207"/>
                    <a:gd name="T33" fmla="*/ 564 h 564"/>
                    <a:gd name="T34" fmla="*/ 160 w 207"/>
                    <a:gd name="T35" fmla="*/ 501 h 564"/>
                    <a:gd name="T36" fmla="*/ 127 w 207"/>
                    <a:gd name="T37" fmla="*/ 448 h 564"/>
                    <a:gd name="T38" fmla="*/ 103 w 207"/>
                    <a:gd name="T39" fmla="*/ 405 h 564"/>
                    <a:gd name="T40" fmla="*/ 87 w 207"/>
                    <a:gd name="T41" fmla="*/ 368 h 564"/>
                    <a:gd name="T42" fmla="*/ 75 w 207"/>
                    <a:gd name="T43" fmla="*/ 337 h 564"/>
                    <a:gd name="T44" fmla="*/ 68 w 207"/>
                    <a:gd name="T45" fmla="*/ 309 h 564"/>
                    <a:gd name="T46" fmla="*/ 63 w 207"/>
                    <a:gd name="T47" fmla="*/ 285 h 564"/>
                    <a:gd name="T48" fmla="*/ 56 w 207"/>
                    <a:gd name="T49" fmla="*/ 261 h 564"/>
                    <a:gd name="T50" fmla="*/ 44 w 207"/>
                    <a:gd name="T51" fmla="*/ 205 h 564"/>
                    <a:gd name="T52" fmla="*/ 41 w 207"/>
                    <a:gd name="T53" fmla="*/ 140 h 564"/>
                    <a:gd name="T54" fmla="*/ 43 w 207"/>
                    <a:gd name="T55" fmla="*/ 68 h 564"/>
                    <a:gd name="T56" fmla="*/ 50 w 207"/>
                    <a:gd name="T57" fmla="*/ 0 h 564"/>
                    <a:gd name="T58" fmla="*/ 12 w 207"/>
                    <a:gd name="T59" fmla="*/ 44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1319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42001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9 h 232"/>
                    <a:gd name="T2" fmla="*/ 14 w 47"/>
                    <a:gd name="T3" fmla="*/ 55 h 232"/>
                    <a:gd name="T4" fmla="*/ 22 w 47"/>
                    <a:gd name="T5" fmla="*/ 101 h 232"/>
                    <a:gd name="T6" fmla="*/ 24 w 47"/>
                    <a:gd name="T7" fmla="*/ 159 h 232"/>
                    <a:gd name="T8" fmla="*/ 19 w 47"/>
                    <a:gd name="T9" fmla="*/ 232 h 232"/>
                    <a:gd name="T10" fmla="*/ 45 w 47"/>
                    <a:gd name="T11" fmla="*/ 217 h 232"/>
                    <a:gd name="T12" fmla="*/ 47 w 47"/>
                    <a:gd name="T13" fmla="*/ 178 h 232"/>
                    <a:gd name="T14" fmla="*/ 47 w 47"/>
                    <a:gd name="T15" fmla="*/ 140 h 232"/>
                    <a:gd name="T16" fmla="*/ 45 w 47"/>
                    <a:gd name="T17" fmla="*/ 103 h 232"/>
                    <a:gd name="T18" fmla="*/ 41 w 47"/>
                    <a:gd name="T19" fmla="*/ 71 h 232"/>
                    <a:gd name="T20" fmla="*/ 36 w 47"/>
                    <a:gd name="T21" fmla="*/ 52 h 232"/>
                    <a:gd name="T22" fmla="*/ 29 w 47"/>
                    <a:gd name="T23" fmla="*/ 34 h 232"/>
                    <a:gd name="T24" fmla="*/ 22 w 47"/>
                    <a:gd name="T25" fmla="*/ 17 h 232"/>
                    <a:gd name="T26" fmla="*/ 13 w 47"/>
                    <a:gd name="T27" fmla="*/ 0 h 232"/>
                    <a:gd name="T28" fmla="*/ 0 w 47"/>
                    <a:gd name="T29" fmla="*/ 19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1319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42002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87 w 87"/>
                    <a:gd name="T1" fmla="*/ 22 h 40"/>
                    <a:gd name="T2" fmla="*/ 77 w 87"/>
                    <a:gd name="T3" fmla="*/ 17 h 40"/>
                    <a:gd name="T4" fmla="*/ 68 w 87"/>
                    <a:gd name="T5" fmla="*/ 12 h 40"/>
                    <a:gd name="T6" fmla="*/ 58 w 87"/>
                    <a:gd name="T7" fmla="*/ 7 h 40"/>
                    <a:gd name="T8" fmla="*/ 47 w 87"/>
                    <a:gd name="T9" fmla="*/ 5 h 40"/>
                    <a:gd name="T10" fmla="*/ 37 w 87"/>
                    <a:gd name="T11" fmla="*/ 3 h 40"/>
                    <a:gd name="T12" fmla="*/ 26 w 87"/>
                    <a:gd name="T13" fmla="*/ 2 h 40"/>
                    <a:gd name="T14" fmla="*/ 13 w 87"/>
                    <a:gd name="T15" fmla="*/ 0 h 40"/>
                    <a:gd name="T16" fmla="*/ 0 w 87"/>
                    <a:gd name="T17" fmla="*/ 2 h 40"/>
                    <a:gd name="T18" fmla="*/ 6 w 87"/>
                    <a:gd name="T19" fmla="*/ 6 h 40"/>
                    <a:gd name="T20" fmla="*/ 14 w 87"/>
                    <a:gd name="T21" fmla="*/ 10 h 40"/>
                    <a:gd name="T22" fmla="*/ 22 w 87"/>
                    <a:gd name="T23" fmla="*/ 14 h 40"/>
                    <a:gd name="T24" fmla="*/ 33 w 87"/>
                    <a:gd name="T25" fmla="*/ 18 h 40"/>
                    <a:gd name="T26" fmla="*/ 42 w 87"/>
                    <a:gd name="T27" fmla="*/ 22 h 40"/>
                    <a:gd name="T28" fmla="*/ 52 w 87"/>
                    <a:gd name="T29" fmla="*/ 27 h 40"/>
                    <a:gd name="T30" fmla="*/ 64 w 87"/>
                    <a:gd name="T31" fmla="*/ 33 h 40"/>
                    <a:gd name="T32" fmla="*/ 74 w 87"/>
                    <a:gd name="T33" fmla="*/ 40 h 40"/>
                    <a:gd name="T34" fmla="*/ 87 w 87"/>
                    <a:gd name="T35" fmla="*/ 22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1319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</a:endParaRPr>
                </a:p>
              </p:txBody>
            </p:sp>
          </p:grpSp>
        </p:grpSp>
        <p:grpSp>
          <p:nvGrpSpPr>
            <p:cNvPr id="42003" name="Group 19"/>
            <p:cNvGrpSpPr>
              <a:grpSpLocks/>
            </p:cNvGrpSpPr>
            <p:nvPr/>
          </p:nvGrpSpPr>
          <p:grpSpPr bwMode="auto">
            <a:xfrm rot="-15351438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42004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005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006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4200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42008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009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010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42011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42012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013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014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131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42015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16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5 w 109"/>
                <a:gd name="T3" fmla="*/ 1 h 156"/>
                <a:gd name="T4" fmla="*/ 18 w 109"/>
                <a:gd name="T5" fmla="*/ 5 h 156"/>
                <a:gd name="T6" fmla="*/ 37 w 109"/>
                <a:gd name="T7" fmla="*/ 12 h 156"/>
                <a:gd name="T8" fmla="*/ 58 w 109"/>
                <a:gd name="T9" fmla="*/ 24 h 156"/>
                <a:gd name="T10" fmla="*/ 78 w 109"/>
                <a:gd name="T11" fmla="*/ 44 h 156"/>
                <a:gd name="T12" fmla="*/ 96 w 109"/>
                <a:gd name="T13" fmla="*/ 71 h 156"/>
                <a:gd name="T14" fmla="*/ 107 w 109"/>
                <a:gd name="T15" fmla="*/ 108 h 156"/>
                <a:gd name="T16" fmla="*/ 109 w 109"/>
                <a:gd name="T17" fmla="*/ 156 h 156"/>
                <a:gd name="T18" fmla="*/ 105 w 109"/>
                <a:gd name="T19" fmla="*/ 156 h 156"/>
                <a:gd name="T20" fmla="*/ 99 w 109"/>
                <a:gd name="T21" fmla="*/ 156 h 156"/>
                <a:gd name="T22" fmla="*/ 93 w 109"/>
                <a:gd name="T23" fmla="*/ 156 h 156"/>
                <a:gd name="T24" fmla="*/ 87 w 109"/>
                <a:gd name="T25" fmla="*/ 154 h 156"/>
                <a:gd name="T26" fmla="*/ 81 w 109"/>
                <a:gd name="T27" fmla="*/ 153 h 156"/>
                <a:gd name="T28" fmla="*/ 74 w 109"/>
                <a:gd name="T29" fmla="*/ 150 h 156"/>
                <a:gd name="T30" fmla="*/ 66 w 109"/>
                <a:gd name="T31" fmla="*/ 145 h 156"/>
                <a:gd name="T32" fmla="*/ 58 w 109"/>
                <a:gd name="T33" fmla="*/ 139 h 156"/>
                <a:gd name="T34" fmla="*/ 53 w 109"/>
                <a:gd name="T35" fmla="*/ 126 h 156"/>
                <a:gd name="T36" fmla="*/ 53 w 109"/>
                <a:gd name="T37" fmla="*/ 111 h 156"/>
                <a:gd name="T38" fmla="*/ 56 w 109"/>
                <a:gd name="T39" fmla="*/ 96 h 156"/>
                <a:gd name="T40" fmla="*/ 59 w 109"/>
                <a:gd name="T41" fmla="*/ 80 h 156"/>
                <a:gd name="T42" fmla="*/ 56 w 109"/>
                <a:gd name="T43" fmla="*/ 62 h 156"/>
                <a:gd name="T44" fmla="*/ 48 w 109"/>
                <a:gd name="T45" fmla="*/ 43 h 156"/>
                <a:gd name="T46" fmla="*/ 31 w 109"/>
                <a:gd name="T47" fmla="*/ 23 h 156"/>
                <a:gd name="T48" fmla="*/ 0 w 109"/>
                <a:gd name="T4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17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 w 54"/>
                <a:gd name="T5" fmla="*/ 3 h 40"/>
                <a:gd name="T6" fmla="*/ 13 w 54"/>
                <a:gd name="T7" fmla="*/ 8 h 40"/>
                <a:gd name="T8" fmla="*/ 21 w 54"/>
                <a:gd name="T9" fmla="*/ 12 h 40"/>
                <a:gd name="T10" fmla="*/ 29 w 54"/>
                <a:gd name="T11" fmla="*/ 15 h 40"/>
                <a:gd name="T12" fmla="*/ 38 w 54"/>
                <a:gd name="T13" fmla="*/ 17 h 40"/>
                <a:gd name="T14" fmla="*/ 46 w 54"/>
                <a:gd name="T15" fmla="*/ 18 h 40"/>
                <a:gd name="T16" fmla="*/ 54 w 54"/>
                <a:gd name="T17" fmla="*/ 16 h 40"/>
                <a:gd name="T18" fmla="*/ 53 w 54"/>
                <a:gd name="T19" fmla="*/ 25 h 40"/>
                <a:gd name="T20" fmla="*/ 50 w 54"/>
                <a:gd name="T21" fmla="*/ 33 h 40"/>
                <a:gd name="T22" fmla="*/ 44 w 54"/>
                <a:gd name="T23" fmla="*/ 38 h 40"/>
                <a:gd name="T24" fmla="*/ 37 w 54"/>
                <a:gd name="T25" fmla="*/ 40 h 40"/>
                <a:gd name="T26" fmla="*/ 28 w 54"/>
                <a:gd name="T27" fmla="*/ 39 h 40"/>
                <a:gd name="T28" fmla="*/ 19 w 54"/>
                <a:gd name="T29" fmla="*/ 32 h 40"/>
                <a:gd name="T30" fmla="*/ 10 w 54"/>
                <a:gd name="T31" fmla="*/ 20 h 40"/>
                <a:gd name="T32" fmla="*/ 0 w 54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18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19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20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21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22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5 h 237"/>
                <a:gd name="T4" fmla="*/ 3 w 257"/>
                <a:gd name="T5" fmla="*/ 50 h 237"/>
                <a:gd name="T6" fmla="*/ 6 w 257"/>
                <a:gd name="T7" fmla="*/ 75 h 237"/>
                <a:gd name="T8" fmla="*/ 11 w 257"/>
                <a:gd name="T9" fmla="*/ 98 h 237"/>
                <a:gd name="T10" fmla="*/ 18 w 257"/>
                <a:gd name="T11" fmla="*/ 119 h 237"/>
                <a:gd name="T12" fmla="*/ 27 w 257"/>
                <a:gd name="T13" fmla="*/ 141 h 237"/>
                <a:gd name="T14" fmla="*/ 38 w 257"/>
                <a:gd name="T15" fmla="*/ 161 h 237"/>
                <a:gd name="T16" fmla="*/ 51 w 257"/>
                <a:gd name="T17" fmla="*/ 178 h 237"/>
                <a:gd name="T18" fmla="*/ 67 w 257"/>
                <a:gd name="T19" fmla="*/ 194 h 237"/>
                <a:gd name="T20" fmla="*/ 86 w 257"/>
                <a:gd name="T21" fmla="*/ 208 h 237"/>
                <a:gd name="T22" fmla="*/ 106 w 257"/>
                <a:gd name="T23" fmla="*/ 219 h 237"/>
                <a:gd name="T24" fmla="*/ 131 w 257"/>
                <a:gd name="T25" fmla="*/ 228 h 237"/>
                <a:gd name="T26" fmla="*/ 158 w 257"/>
                <a:gd name="T27" fmla="*/ 234 h 237"/>
                <a:gd name="T28" fmla="*/ 188 w 257"/>
                <a:gd name="T29" fmla="*/ 237 h 237"/>
                <a:gd name="T30" fmla="*/ 220 w 257"/>
                <a:gd name="T31" fmla="*/ 236 h 237"/>
                <a:gd name="T32" fmla="*/ 257 w 257"/>
                <a:gd name="T33" fmla="*/ 232 h 237"/>
                <a:gd name="T34" fmla="*/ 224 w 257"/>
                <a:gd name="T35" fmla="*/ 227 h 237"/>
                <a:gd name="T36" fmla="*/ 195 w 257"/>
                <a:gd name="T37" fmla="*/ 220 h 237"/>
                <a:gd name="T38" fmla="*/ 170 w 257"/>
                <a:gd name="T39" fmla="*/ 212 h 237"/>
                <a:gd name="T40" fmla="*/ 148 w 257"/>
                <a:gd name="T41" fmla="*/ 204 h 237"/>
                <a:gd name="T42" fmla="*/ 128 w 257"/>
                <a:gd name="T43" fmla="*/ 193 h 237"/>
                <a:gd name="T44" fmla="*/ 112 w 257"/>
                <a:gd name="T45" fmla="*/ 182 h 237"/>
                <a:gd name="T46" fmla="*/ 97 w 257"/>
                <a:gd name="T47" fmla="*/ 169 h 237"/>
                <a:gd name="T48" fmla="*/ 84 w 257"/>
                <a:gd name="T49" fmla="*/ 155 h 237"/>
                <a:gd name="T50" fmla="*/ 72 w 257"/>
                <a:gd name="T51" fmla="*/ 141 h 237"/>
                <a:gd name="T52" fmla="*/ 61 w 257"/>
                <a:gd name="T53" fmla="*/ 125 h 237"/>
                <a:gd name="T54" fmla="*/ 52 w 257"/>
                <a:gd name="T55" fmla="*/ 107 h 237"/>
                <a:gd name="T56" fmla="*/ 43 w 257"/>
                <a:gd name="T57" fmla="*/ 88 h 237"/>
                <a:gd name="T58" fmla="*/ 33 w 257"/>
                <a:gd name="T59" fmla="*/ 69 h 237"/>
                <a:gd name="T60" fmla="*/ 23 w 257"/>
                <a:gd name="T61" fmla="*/ 47 h 237"/>
                <a:gd name="T62" fmla="*/ 12 w 257"/>
                <a:gd name="T63" fmla="*/ 24 h 237"/>
                <a:gd name="T64" fmla="*/ 0 w 257"/>
                <a:gd name="T6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23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77 w 124"/>
                <a:gd name="T1" fmla="*/ 0 h 110"/>
                <a:gd name="T2" fmla="*/ 124 w 124"/>
                <a:gd name="T3" fmla="*/ 108 h 110"/>
                <a:gd name="T4" fmla="*/ 120 w 124"/>
                <a:gd name="T5" fmla="*/ 107 h 110"/>
                <a:gd name="T6" fmla="*/ 107 w 124"/>
                <a:gd name="T7" fmla="*/ 105 h 110"/>
                <a:gd name="T8" fmla="*/ 89 w 124"/>
                <a:gd name="T9" fmla="*/ 101 h 110"/>
                <a:gd name="T10" fmla="*/ 68 w 124"/>
                <a:gd name="T11" fmla="*/ 99 h 110"/>
                <a:gd name="T12" fmla="*/ 45 w 124"/>
                <a:gd name="T13" fmla="*/ 97 h 110"/>
                <a:gd name="T14" fmla="*/ 25 w 124"/>
                <a:gd name="T15" fmla="*/ 98 h 110"/>
                <a:gd name="T16" fmla="*/ 9 w 124"/>
                <a:gd name="T17" fmla="*/ 102 h 110"/>
                <a:gd name="T18" fmla="*/ 0 w 124"/>
                <a:gd name="T19" fmla="*/ 110 h 110"/>
                <a:gd name="T20" fmla="*/ 4 w 124"/>
                <a:gd name="T21" fmla="*/ 98 h 110"/>
                <a:gd name="T22" fmla="*/ 8 w 124"/>
                <a:gd name="T23" fmla="*/ 89 h 110"/>
                <a:gd name="T24" fmla="*/ 16 w 124"/>
                <a:gd name="T25" fmla="*/ 82 h 110"/>
                <a:gd name="T26" fmla="*/ 25 w 124"/>
                <a:gd name="T27" fmla="*/ 76 h 110"/>
                <a:gd name="T28" fmla="*/ 36 w 124"/>
                <a:gd name="T29" fmla="*/ 72 h 110"/>
                <a:gd name="T30" fmla="*/ 47 w 124"/>
                <a:gd name="T31" fmla="*/ 71 h 110"/>
                <a:gd name="T32" fmla="*/ 59 w 124"/>
                <a:gd name="T33" fmla="*/ 71 h 110"/>
                <a:gd name="T34" fmla="*/ 72 w 124"/>
                <a:gd name="T35" fmla="*/ 74 h 110"/>
                <a:gd name="T36" fmla="*/ 73 w 124"/>
                <a:gd name="T37" fmla="*/ 71 h 110"/>
                <a:gd name="T38" fmla="*/ 70 w 124"/>
                <a:gd name="T39" fmla="*/ 56 h 110"/>
                <a:gd name="T40" fmla="*/ 67 w 124"/>
                <a:gd name="T41" fmla="*/ 38 h 110"/>
                <a:gd name="T42" fmla="*/ 65 w 124"/>
                <a:gd name="T43" fmla="*/ 30 h 110"/>
                <a:gd name="T44" fmla="*/ 63 w 124"/>
                <a:gd name="T45" fmla="*/ 30 h 110"/>
                <a:gd name="T46" fmla="*/ 61 w 124"/>
                <a:gd name="T47" fmla="*/ 29 h 110"/>
                <a:gd name="T48" fmla="*/ 59 w 124"/>
                <a:gd name="T49" fmla="*/ 26 h 110"/>
                <a:gd name="T50" fmla="*/ 57 w 124"/>
                <a:gd name="T51" fmla="*/ 23 h 110"/>
                <a:gd name="T52" fmla="*/ 57 w 124"/>
                <a:gd name="T53" fmla="*/ 19 h 110"/>
                <a:gd name="T54" fmla="*/ 59 w 124"/>
                <a:gd name="T55" fmla="*/ 14 h 110"/>
                <a:gd name="T56" fmla="*/ 66 w 124"/>
                <a:gd name="T57" fmla="*/ 8 h 110"/>
                <a:gd name="T58" fmla="*/ 77 w 124"/>
                <a:gd name="T5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24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5 w 109"/>
                <a:gd name="T3" fmla="*/ 1 h 156"/>
                <a:gd name="T4" fmla="*/ 18 w 109"/>
                <a:gd name="T5" fmla="*/ 5 h 156"/>
                <a:gd name="T6" fmla="*/ 37 w 109"/>
                <a:gd name="T7" fmla="*/ 12 h 156"/>
                <a:gd name="T8" fmla="*/ 58 w 109"/>
                <a:gd name="T9" fmla="*/ 24 h 156"/>
                <a:gd name="T10" fmla="*/ 78 w 109"/>
                <a:gd name="T11" fmla="*/ 44 h 156"/>
                <a:gd name="T12" fmla="*/ 96 w 109"/>
                <a:gd name="T13" fmla="*/ 71 h 156"/>
                <a:gd name="T14" fmla="*/ 107 w 109"/>
                <a:gd name="T15" fmla="*/ 108 h 156"/>
                <a:gd name="T16" fmla="*/ 109 w 109"/>
                <a:gd name="T17" fmla="*/ 156 h 156"/>
                <a:gd name="T18" fmla="*/ 105 w 109"/>
                <a:gd name="T19" fmla="*/ 156 h 156"/>
                <a:gd name="T20" fmla="*/ 99 w 109"/>
                <a:gd name="T21" fmla="*/ 156 h 156"/>
                <a:gd name="T22" fmla="*/ 93 w 109"/>
                <a:gd name="T23" fmla="*/ 156 h 156"/>
                <a:gd name="T24" fmla="*/ 87 w 109"/>
                <a:gd name="T25" fmla="*/ 154 h 156"/>
                <a:gd name="T26" fmla="*/ 81 w 109"/>
                <a:gd name="T27" fmla="*/ 153 h 156"/>
                <a:gd name="T28" fmla="*/ 74 w 109"/>
                <a:gd name="T29" fmla="*/ 150 h 156"/>
                <a:gd name="T30" fmla="*/ 66 w 109"/>
                <a:gd name="T31" fmla="*/ 145 h 156"/>
                <a:gd name="T32" fmla="*/ 58 w 109"/>
                <a:gd name="T33" fmla="*/ 139 h 156"/>
                <a:gd name="T34" fmla="*/ 53 w 109"/>
                <a:gd name="T35" fmla="*/ 126 h 156"/>
                <a:gd name="T36" fmla="*/ 53 w 109"/>
                <a:gd name="T37" fmla="*/ 111 h 156"/>
                <a:gd name="T38" fmla="*/ 56 w 109"/>
                <a:gd name="T39" fmla="*/ 96 h 156"/>
                <a:gd name="T40" fmla="*/ 59 w 109"/>
                <a:gd name="T41" fmla="*/ 80 h 156"/>
                <a:gd name="T42" fmla="*/ 56 w 109"/>
                <a:gd name="T43" fmla="*/ 62 h 156"/>
                <a:gd name="T44" fmla="*/ 48 w 109"/>
                <a:gd name="T45" fmla="*/ 43 h 156"/>
                <a:gd name="T46" fmla="*/ 31 w 109"/>
                <a:gd name="T47" fmla="*/ 23 h 156"/>
                <a:gd name="T48" fmla="*/ 0 w 109"/>
                <a:gd name="T4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25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31 w 46"/>
                <a:gd name="T1" fmla="*/ 0 h 94"/>
                <a:gd name="T2" fmla="*/ 20 w 46"/>
                <a:gd name="T3" fmla="*/ 38 h 94"/>
                <a:gd name="T4" fmla="*/ 15 w 46"/>
                <a:gd name="T5" fmla="*/ 62 h 94"/>
                <a:gd name="T6" fmla="*/ 11 w 46"/>
                <a:gd name="T7" fmla="*/ 79 h 94"/>
                <a:gd name="T8" fmla="*/ 0 w 46"/>
                <a:gd name="T9" fmla="*/ 94 h 94"/>
                <a:gd name="T10" fmla="*/ 12 w 46"/>
                <a:gd name="T11" fmla="*/ 88 h 94"/>
                <a:gd name="T12" fmla="*/ 23 w 46"/>
                <a:gd name="T13" fmla="*/ 80 h 94"/>
                <a:gd name="T14" fmla="*/ 32 w 46"/>
                <a:gd name="T15" fmla="*/ 69 h 94"/>
                <a:gd name="T16" fmla="*/ 40 w 46"/>
                <a:gd name="T17" fmla="*/ 57 h 94"/>
                <a:gd name="T18" fmla="*/ 45 w 46"/>
                <a:gd name="T19" fmla="*/ 44 h 94"/>
                <a:gd name="T20" fmla="*/ 46 w 46"/>
                <a:gd name="T21" fmla="*/ 30 h 94"/>
                <a:gd name="T22" fmla="*/ 42 w 46"/>
                <a:gd name="T23" fmla="*/ 15 h 94"/>
                <a:gd name="T24" fmla="*/ 31 w 46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26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 w 54"/>
                <a:gd name="T5" fmla="*/ 3 h 40"/>
                <a:gd name="T6" fmla="*/ 13 w 54"/>
                <a:gd name="T7" fmla="*/ 8 h 40"/>
                <a:gd name="T8" fmla="*/ 21 w 54"/>
                <a:gd name="T9" fmla="*/ 12 h 40"/>
                <a:gd name="T10" fmla="*/ 29 w 54"/>
                <a:gd name="T11" fmla="*/ 15 h 40"/>
                <a:gd name="T12" fmla="*/ 38 w 54"/>
                <a:gd name="T13" fmla="*/ 17 h 40"/>
                <a:gd name="T14" fmla="*/ 46 w 54"/>
                <a:gd name="T15" fmla="*/ 18 h 40"/>
                <a:gd name="T16" fmla="*/ 54 w 54"/>
                <a:gd name="T17" fmla="*/ 16 h 40"/>
                <a:gd name="T18" fmla="*/ 53 w 54"/>
                <a:gd name="T19" fmla="*/ 25 h 40"/>
                <a:gd name="T20" fmla="*/ 50 w 54"/>
                <a:gd name="T21" fmla="*/ 33 h 40"/>
                <a:gd name="T22" fmla="*/ 44 w 54"/>
                <a:gd name="T23" fmla="*/ 38 h 40"/>
                <a:gd name="T24" fmla="*/ 37 w 54"/>
                <a:gd name="T25" fmla="*/ 40 h 40"/>
                <a:gd name="T26" fmla="*/ 28 w 54"/>
                <a:gd name="T27" fmla="*/ 39 h 40"/>
                <a:gd name="T28" fmla="*/ 19 w 54"/>
                <a:gd name="T29" fmla="*/ 32 h 40"/>
                <a:gd name="T30" fmla="*/ 10 w 54"/>
                <a:gd name="T31" fmla="*/ 20 h 40"/>
                <a:gd name="T32" fmla="*/ 0 w 54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27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  <p:sp>
          <p:nvSpPr>
            <p:cNvPr id="42028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16 w 596"/>
                <a:gd name="T1" fmla="*/ 370 h 666"/>
                <a:gd name="T2" fmla="*/ 6 w 596"/>
                <a:gd name="T3" fmla="*/ 341 h 666"/>
                <a:gd name="T4" fmla="*/ 0 w 596"/>
                <a:gd name="T5" fmla="*/ 289 h 666"/>
                <a:gd name="T6" fmla="*/ 4 w 596"/>
                <a:gd name="T7" fmla="*/ 222 h 666"/>
                <a:gd name="T8" fmla="*/ 25 w 596"/>
                <a:gd name="T9" fmla="*/ 151 h 666"/>
                <a:gd name="T10" fmla="*/ 69 w 596"/>
                <a:gd name="T11" fmla="*/ 84 h 666"/>
                <a:gd name="T12" fmla="*/ 142 w 596"/>
                <a:gd name="T13" fmla="*/ 31 h 666"/>
                <a:gd name="T14" fmla="*/ 247 w 596"/>
                <a:gd name="T15" fmla="*/ 2 h 666"/>
                <a:gd name="T16" fmla="*/ 380 w 596"/>
                <a:gd name="T17" fmla="*/ 9 h 666"/>
                <a:gd name="T18" fmla="*/ 484 w 596"/>
                <a:gd name="T19" fmla="*/ 68 h 666"/>
                <a:gd name="T20" fmla="*/ 554 w 596"/>
                <a:gd name="T21" fmla="*/ 165 h 666"/>
                <a:gd name="T22" fmla="*/ 591 w 596"/>
                <a:gd name="T23" fmla="*/ 284 h 666"/>
                <a:gd name="T24" fmla="*/ 595 w 596"/>
                <a:gd name="T25" fmla="*/ 409 h 666"/>
                <a:gd name="T26" fmla="*/ 566 w 596"/>
                <a:gd name="T27" fmla="*/ 525 h 666"/>
                <a:gd name="T28" fmla="*/ 507 w 596"/>
                <a:gd name="T29" fmla="*/ 615 h 666"/>
                <a:gd name="T30" fmla="*/ 417 w 596"/>
                <a:gd name="T31" fmla="*/ 663 h 666"/>
                <a:gd name="T32" fmla="*/ 389 w 596"/>
                <a:gd name="T33" fmla="*/ 659 h 666"/>
                <a:gd name="T34" fmla="*/ 441 w 596"/>
                <a:gd name="T35" fmla="*/ 617 h 666"/>
                <a:gd name="T36" fmla="*/ 482 w 596"/>
                <a:gd name="T37" fmla="*/ 544 h 666"/>
                <a:gd name="T38" fmla="*/ 509 w 596"/>
                <a:gd name="T39" fmla="*/ 454 h 666"/>
                <a:gd name="T40" fmla="*/ 520 w 596"/>
                <a:gd name="T41" fmla="*/ 355 h 666"/>
                <a:gd name="T42" fmla="*/ 514 w 596"/>
                <a:gd name="T43" fmla="*/ 258 h 666"/>
                <a:gd name="T44" fmla="*/ 485 w 596"/>
                <a:gd name="T45" fmla="*/ 174 h 666"/>
                <a:gd name="T46" fmla="*/ 433 w 596"/>
                <a:gd name="T47" fmla="*/ 112 h 666"/>
                <a:gd name="T48" fmla="*/ 341 w 596"/>
                <a:gd name="T49" fmla="*/ 75 h 666"/>
                <a:gd name="T50" fmla="*/ 246 w 596"/>
                <a:gd name="T51" fmla="*/ 61 h 666"/>
                <a:gd name="T52" fmla="*/ 174 w 596"/>
                <a:gd name="T53" fmla="*/ 71 h 666"/>
                <a:gd name="T54" fmla="*/ 121 w 596"/>
                <a:gd name="T55" fmla="*/ 101 h 666"/>
                <a:gd name="T56" fmla="*/ 84 w 596"/>
                <a:gd name="T57" fmla="*/ 149 h 666"/>
                <a:gd name="T58" fmla="*/ 57 w 596"/>
                <a:gd name="T59" fmla="*/ 206 h 666"/>
                <a:gd name="T60" fmla="*/ 40 w 596"/>
                <a:gd name="T61" fmla="*/ 272 h 666"/>
                <a:gd name="T62" fmla="*/ 28 w 596"/>
                <a:gd name="T63" fmla="*/ 339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048" y="77392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25" tIns="45563" rIns="91125" bIns="4556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203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88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25" tIns="45563" rIns="91125" bIns="455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25" tIns="45563" rIns="91125" bIns="45563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 defTabSz="911319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25" tIns="45563" rIns="91125" bIns="45563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 defTabSz="911319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25" tIns="45563" rIns="91125" bIns="45563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 defTabSz="911319" fontAlgn="base">
              <a:spcBef>
                <a:spcPct val="0"/>
              </a:spcBef>
              <a:spcAft>
                <a:spcPct val="0"/>
              </a:spcAft>
            </a:pPr>
            <a:fld id="{BDA98731-5559-45E2-9CB4-F6708E8A31BD}" type="slidenum">
              <a:rPr lang="en-US" altLang="zh-TW" smtClean="0">
                <a:solidFill>
                  <a:srgbClr val="006699"/>
                </a:solidFill>
              </a:rPr>
              <a:pPr defTabSz="91131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906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4" r:id="rId1"/>
    <p:sldLayoutId id="2147485515" r:id="rId2"/>
    <p:sldLayoutId id="2147485516" r:id="rId3"/>
    <p:sldLayoutId id="2147485517" r:id="rId4"/>
    <p:sldLayoutId id="2147485518" r:id="rId5"/>
    <p:sldLayoutId id="2147485519" r:id="rId6"/>
    <p:sldLayoutId id="2147485520" r:id="rId7"/>
    <p:sldLayoutId id="2147485521" r:id="rId8"/>
    <p:sldLayoutId id="2147485522" r:id="rId9"/>
    <p:sldLayoutId id="2147485523" r:id="rId10"/>
    <p:sldLayoutId id="2147485524" r:id="rId11"/>
    <p:sldLayoutId id="2147485525" r:id="rId12"/>
  </p:sldLayoutIdLst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charset="-12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charset="-12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charset="-12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charset="-120"/>
        </a:defRPr>
      </a:lvl5pPr>
      <a:lvl6pPr marL="455621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charset="-120"/>
        </a:defRPr>
      </a:lvl6pPr>
      <a:lvl7pPr marL="911319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charset="-120"/>
        </a:defRPr>
      </a:lvl7pPr>
      <a:lvl8pPr marL="1366958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charset="-120"/>
        </a:defRPr>
      </a:lvl8pPr>
      <a:lvl9pPr marL="1822628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charset="-120"/>
        </a:defRPr>
      </a:lvl9pPr>
    </p:titleStyle>
    <p:bodyStyle>
      <a:lvl1pPr marL="341714" indent="-341714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0465" indent="-28479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39125" indent="-227811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4772" indent="-227811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0438" indent="-227811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06049" indent="-227811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1718" indent="-227811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17371" indent="-227811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3023" indent="-227811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1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21" algn="l" defTabSz="911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19" algn="l" defTabSz="911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958" algn="l" defTabSz="911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628" algn="l" defTabSz="911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247" algn="l" defTabSz="911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870" algn="l" defTabSz="911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558" algn="l" defTabSz="911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197" algn="l" defTabSz="911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046" tIns="45522" rIns="91046" bIns="45522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046" tIns="45522" rIns="91046" bIns="45522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046" tIns="45522" rIns="91046" bIns="4552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443"/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2443"/>
              <a:t>2023/9/1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046" tIns="45522" rIns="91046" bIns="4552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44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046" tIns="45522" rIns="91046" bIns="4552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443"/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244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66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7" r:id="rId1"/>
    <p:sldLayoutId id="2147485528" r:id="rId2"/>
    <p:sldLayoutId id="2147485529" r:id="rId3"/>
    <p:sldLayoutId id="2147485530" r:id="rId4"/>
    <p:sldLayoutId id="2147485531" r:id="rId5"/>
    <p:sldLayoutId id="2147485532" r:id="rId6"/>
    <p:sldLayoutId id="2147485533" r:id="rId7"/>
    <p:sldLayoutId id="2147485534" r:id="rId8"/>
    <p:sldLayoutId id="2147485535" r:id="rId9"/>
    <p:sldLayoutId id="2147485536" r:id="rId10"/>
    <p:sldLayoutId id="2147485537" r:id="rId11"/>
  </p:sldLayoutIdLst>
  <p:txStyles>
    <p:titleStyle>
      <a:lvl1pPr algn="ctr" defTabSz="91244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19" indent="-342119" algn="l" defTabSz="91244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83" indent="-285141" algn="l" defTabSz="91244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521" indent="-228078" algn="l" defTabSz="91244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720" indent="-228078" algn="l" defTabSz="91244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962" indent="-228078" algn="l" defTabSz="91244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119" indent="-228078" algn="l" defTabSz="9124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362" indent="-228078" algn="l" defTabSz="9124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562" indent="-228078" algn="l" defTabSz="9124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761" indent="-228078" algn="l" defTabSz="9124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2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58" algn="l" defTabSz="912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43" algn="l" defTabSz="912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42" algn="l" defTabSz="912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84" algn="l" defTabSz="912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41" algn="l" defTabSz="912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199" algn="l" defTabSz="912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49" algn="l" defTabSz="912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669" algn="l" defTabSz="912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5127" tIns="32759" rIns="65127" bIns="3275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217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5127" tIns="32759" rIns="65127" bIns="327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327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5127" tIns="32759" rIns="65127" bIns="32759" numCol="1" anchor="t" anchorCtr="0" compatLnSpc="1">
            <a:prstTxWarp prst="textNoShape">
              <a:avLst/>
            </a:prstTxWarp>
          </a:bodyPr>
          <a:lstStyle>
            <a:lvl1pPr>
              <a:defRPr kumimoji="0" sz="1100">
                <a:latin typeface="Arial" charset="0"/>
                <a:ea typeface="新細明體" pitchFamily="18" charset="-120"/>
              </a:defRPr>
            </a:lvl1pPr>
          </a:lstStyle>
          <a:p>
            <a:pPr defTabSz="6764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61" y="4684327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5127" tIns="32759" rIns="65127" bIns="32759" numCol="1" anchor="t" anchorCtr="0" compatLnSpc="1">
            <a:prstTxWarp prst="textNoShape">
              <a:avLst/>
            </a:prstTxWarp>
          </a:bodyPr>
          <a:lstStyle>
            <a:lvl1pPr algn="ctr">
              <a:defRPr kumimoji="0" sz="1100">
                <a:latin typeface="Arial" charset="0"/>
                <a:ea typeface="新細明體" pitchFamily="18" charset="-120"/>
              </a:defRPr>
            </a:lvl1pPr>
          </a:lstStyle>
          <a:p>
            <a:pPr defTabSz="6764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327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5127" tIns="32759" rIns="65127" bIns="32759" numCol="1" anchor="t" anchorCtr="0" compatLnSpc="1">
            <a:prstTxWarp prst="textNoShape">
              <a:avLst/>
            </a:prstTxWarp>
          </a:bodyPr>
          <a:lstStyle>
            <a:lvl1pPr algn="r">
              <a:defRPr kumimoji="0" sz="1100">
                <a:latin typeface="Arial" charset="0"/>
                <a:ea typeface="新細明體" pitchFamily="18" charset="-120"/>
              </a:defRPr>
            </a:lvl1pPr>
          </a:lstStyle>
          <a:p>
            <a:pPr defTabSz="676433" fontAlgn="base">
              <a:spcBef>
                <a:spcPct val="0"/>
              </a:spcBef>
              <a:spcAft>
                <a:spcPct val="0"/>
              </a:spcAft>
              <a:defRPr/>
            </a:pPr>
            <a:fld id="{2EACCD63-F8AE-4AC7-8A5D-2C5BA505815F}" type="slidenum">
              <a:rPr lang="en-US" altLang="zh-TW" smtClean="0">
                <a:solidFill>
                  <a:srgbClr val="000000"/>
                </a:solidFill>
              </a:rPr>
              <a:pPr defTabSz="67643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9" r:id="rId1"/>
    <p:sldLayoutId id="2147485540" r:id="rId2"/>
    <p:sldLayoutId id="2147485541" r:id="rId3"/>
    <p:sldLayoutId id="2147485542" r:id="rId4"/>
    <p:sldLayoutId id="2147485543" r:id="rId5"/>
    <p:sldLayoutId id="2147485544" r:id="rId6"/>
    <p:sldLayoutId id="2147485545" r:id="rId7"/>
    <p:sldLayoutId id="2147485546" r:id="rId8"/>
    <p:sldLayoutId id="2147485547" r:id="rId9"/>
    <p:sldLayoutId id="2147485548" r:id="rId10"/>
    <p:sldLayoutId id="2147485549" r:id="rId11"/>
    <p:sldLayoutId id="21474855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5pPr>
      <a:lvl6pPr marL="337943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6pPr>
      <a:lvl7pPr marL="676433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7pPr>
      <a:lvl8pPr marL="1014657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8pPr>
      <a:lvl9pPr marL="1352927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253868" indent="-25386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49695" indent="-211558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45678" indent="-169246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183622" indent="-169246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21907" indent="-169246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60212" indent="-16924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198421" indent="-16924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36775" indent="-16924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74977" indent="-16924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764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7943" algn="l" defTabSz="6764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6433" algn="l" defTabSz="6764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4657" algn="l" defTabSz="6764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2927" algn="l" defTabSz="6764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357" algn="l" defTabSz="6764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29298" algn="l" defTabSz="6764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67371" algn="l" defTabSz="6764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05684" algn="l" defTabSz="6764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-7938" y="0"/>
            <a:ext cx="2833688" cy="5142310"/>
            <a:chOff x="-5" y="0"/>
            <a:chExt cx="1785" cy="4319"/>
          </a:xfrm>
        </p:grpSpPr>
        <p:sp>
          <p:nvSpPr>
            <p:cNvPr id="5128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5129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5167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 w 83"/>
                  <a:gd name="T1" fmla="*/ 1 h 117"/>
                  <a:gd name="T2" fmla="*/ 0 w 83"/>
                  <a:gd name="T3" fmla="*/ 0 h 117"/>
                  <a:gd name="T4" fmla="*/ 0 w 83"/>
                  <a:gd name="T5" fmla="*/ 2 h 117"/>
                  <a:gd name="T6" fmla="*/ 1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5168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 h 98"/>
                  <a:gd name="T2" fmla="*/ 2 w 140"/>
                  <a:gd name="T3" fmla="*/ 0 h 98"/>
                  <a:gd name="T4" fmla="*/ 3 w 140"/>
                  <a:gd name="T5" fmla="*/ 1 h 98"/>
                  <a:gd name="T6" fmla="*/ 0 w 140"/>
                  <a:gd name="T7" fmla="*/ 2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5169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3 w 145"/>
                  <a:gd name="T3" fmla="*/ 0 h 49"/>
                  <a:gd name="T4" fmla="*/ 3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5130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5131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5158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413 w 217"/>
                  <a:gd name="T1" fmla="*/ 1894 h 210"/>
                  <a:gd name="T2" fmla="*/ 330 w 217"/>
                  <a:gd name="T3" fmla="*/ 1791 h 210"/>
                  <a:gd name="T4" fmla="*/ 237 w 217"/>
                  <a:gd name="T5" fmla="*/ 1635 h 210"/>
                  <a:gd name="T6" fmla="*/ 137 w 217"/>
                  <a:gd name="T7" fmla="*/ 1430 h 210"/>
                  <a:gd name="T8" fmla="*/ 42 w 217"/>
                  <a:gd name="T9" fmla="*/ 1216 h 210"/>
                  <a:gd name="T10" fmla="*/ 0 w 217"/>
                  <a:gd name="T11" fmla="*/ 984 h 210"/>
                  <a:gd name="T12" fmla="*/ 1 w 217"/>
                  <a:gd name="T13" fmla="*/ 737 h 210"/>
                  <a:gd name="T14" fmla="*/ 81 w 217"/>
                  <a:gd name="T15" fmla="*/ 511 h 210"/>
                  <a:gd name="T16" fmla="*/ 244 w 217"/>
                  <a:gd name="T17" fmla="*/ 320 h 210"/>
                  <a:gd name="T18" fmla="*/ 408 w 217"/>
                  <a:gd name="T19" fmla="*/ 198 h 210"/>
                  <a:gd name="T20" fmla="*/ 541 w 217"/>
                  <a:gd name="T21" fmla="*/ 108 h 210"/>
                  <a:gd name="T22" fmla="*/ 649 w 217"/>
                  <a:gd name="T23" fmla="*/ 61 h 210"/>
                  <a:gd name="T24" fmla="*/ 733 w 217"/>
                  <a:gd name="T25" fmla="*/ 42 h 210"/>
                  <a:gd name="T26" fmla="*/ 793 w 217"/>
                  <a:gd name="T27" fmla="*/ 42 h 210"/>
                  <a:gd name="T28" fmla="*/ 936 w 217"/>
                  <a:gd name="T29" fmla="*/ 0 h 210"/>
                  <a:gd name="T30" fmla="*/ 1330 w 217"/>
                  <a:gd name="T31" fmla="*/ 75 h 210"/>
                  <a:gd name="T32" fmla="*/ 1440 w 217"/>
                  <a:gd name="T33" fmla="*/ 108 h 210"/>
                  <a:gd name="T34" fmla="*/ 1548 w 217"/>
                  <a:gd name="T35" fmla="*/ 137 h 210"/>
                  <a:gd name="T36" fmla="*/ 1641 w 217"/>
                  <a:gd name="T37" fmla="*/ 169 h 210"/>
                  <a:gd name="T38" fmla="*/ 1711 w 217"/>
                  <a:gd name="T39" fmla="*/ 208 h 210"/>
                  <a:gd name="T40" fmla="*/ 1789 w 217"/>
                  <a:gd name="T41" fmla="*/ 244 h 210"/>
                  <a:gd name="T42" fmla="*/ 1849 w 217"/>
                  <a:gd name="T43" fmla="*/ 286 h 210"/>
                  <a:gd name="T44" fmla="*/ 1897 w 217"/>
                  <a:gd name="T45" fmla="*/ 342 h 210"/>
                  <a:gd name="T46" fmla="*/ 1953 w 217"/>
                  <a:gd name="T47" fmla="*/ 408 h 210"/>
                  <a:gd name="T48" fmla="*/ 1849 w 217"/>
                  <a:gd name="T49" fmla="*/ 365 h 210"/>
                  <a:gd name="T50" fmla="*/ 1750 w 217"/>
                  <a:gd name="T51" fmla="*/ 325 h 210"/>
                  <a:gd name="T52" fmla="*/ 1650 w 217"/>
                  <a:gd name="T53" fmla="*/ 300 h 210"/>
                  <a:gd name="T54" fmla="*/ 1548 w 217"/>
                  <a:gd name="T55" fmla="*/ 267 h 210"/>
                  <a:gd name="T56" fmla="*/ 1467 w 217"/>
                  <a:gd name="T57" fmla="*/ 244 h 210"/>
                  <a:gd name="T58" fmla="*/ 1382 w 217"/>
                  <a:gd name="T59" fmla="*/ 237 h 210"/>
                  <a:gd name="T60" fmla="*/ 1284 w 217"/>
                  <a:gd name="T61" fmla="*/ 222 h 210"/>
                  <a:gd name="T62" fmla="*/ 1203 w 217"/>
                  <a:gd name="T63" fmla="*/ 222 h 210"/>
                  <a:gd name="T64" fmla="*/ 1125 w 217"/>
                  <a:gd name="T65" fmla="*/ 222 h 210"/>
                  <a:gd name="T66" fmla="*/ 1044 w 217"/>
                  <a:gd name="T67" fmla="*/ 225 h 210"/>
                  <a:gd name="T68" fmla="*/ 961 w 217"/>
                  <a:gd name="T69" fmla="*/ 244 h 210"/>
                  <a:gd name="T70" fmla="*/ 890 w 217"/>
                  <a:gd name="T71" fmla="*/ 264 h 210"/>
                  <a:gd name="T72" fmla="*/ 819 w 217"/>
                  <a:gd name="T73" fmla="*/ 300 h 210"/>
                  <a:gd name="T74" fmla="*/ 734 w 217"/>
                  <a:gd name="T75" fmla="*/ 325 h 210"/>
                  <a:gd name="T76" fmla="*/ 666 w 217"/>
                  <a:gd name="T77" fmla="*/ 368 h 210"/>
                  <a:gd name="T78" fmla="*/ 596 w 217"/>
                  <a:gd name="T79" fmla="*/ 413 h 210"/>
                  <a:gd name="T80" fmla="*/ 469 w 217"/>
                  <a:gd name="T81" fmla="*/ 550 h 210"/>
                  <a:gd name="T82" fmla="*/ 381 w 217"/>
                  <a:gd name="T83" fmla="*/ 720 h 210"/>
                  <a:gd name="T84" fmla="*/ 330 w 217"/>
                  <a:gd name="T85" fmla="*/ 931 h 210"/>
                  <a:gd name="T86" fmla="*/ 312 w 217"/>
                  <a:gd name="T87" fmla="*/ 1138 h 210"/>
                  <a:gd name="T88" fmla="*/ 312 w 217"/>
                  <a:gd name="T89" fmla="*/ 1368 h 210"/>
                  <a:gd name="T90" fmla="*/ 342 w 217"/>
                  <a:gd name="T91" fmla="*/ 1567 h 210"/>
                  <a:gd name="T92" fmla="*/ 368 w 217"/>
                  <a:gd name="T93" fmla="*/ 1750 h 210"/>
                  <a:gd name="T94" fmla="*/ 413 w 217"/>
                  <a:gd name="T95" fmla="*/ 1894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5159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970 w 182"/>
                  <a:gd name="T1" fmla="*/ 0 h 213"/>
                  <a:gd name="T2" fmla="*/ 996 w 182"/>
                  <a:gd name="T3" fmla="*/ 19 h 213"/>
                  <a:gd name="T4" fmla="*/ 1052 w 182"/>
                  <a:gd name="T5" fmla="*/ 75 h 213"/>
                  <a:gd name="T6" fmla="*/ 1131 w 182"/>
                  <a:gd name="T7" fmla="*/ 168 h 213"/>
                  <a:gd name="T8" fmla="*/ 1221 w 182"/>
                  <a:gd name="T9" fmla="*/ 304 h 213"/>
                  <a:gd name="T10" fmla="*/ 1291 w 182"/>
                  <a:gd name="T11" fmla="*/ 473 h 213"/>
                  <a:gd name="T12" fmla="*/ 1337 w 182"/>
                  <a:gd name="T13" fmla="*/ 697 h 213"/>
                  <a:gd name="T14" fmla="*/ 1337 w 182"/>
                  <a:gd name="T15" fmla="*/ 962 h 213"/>
                  <a:gd name="T16" fmla="*/ 1281 w 182"/>
                  <a:gd name="T17" fmla="*/ 1274 h 213"/>
                  <a:gd name="T18" fmla="*/ 1250 w 182"/>
                  <a:gd name="T19" fmla="*/ 1361 h 213"/>
                  <a:gd name="T20" fmla="*/ 1211 w 182"/>
                  <a:gd name="T21" fmla="*/ 1433 h 213"/>
                  <a:gd name="T22" fmla="*/ 1169 w 182"/>
                  <a:gd name="T23" fmla="*/ 1511 h 213"/>
                  <a:gd name="T24" fmla="*/ 1113 w 182"/>
                  <a:gd name="T25" fmla="*/ 1580 h 213"/>
                  <a:gd name="T26" fmla="*/ 1038 w 182"/>
                  <a:gd name="T27" fmla="*/ 1646 h 213"/>
                  <a:gd name="T28" fmla="*/ 976 w 182"/>
                  <a:gd name="T29" fmla="*/ 1696 h 213"/>
                  <a:gd name="T30" fmla="*/ 910 w 182"/>
                  <a:gd name="T31" fmla="*/ 1744 h 213"/>
                  <a:gd name="T32" fmla="*/ 816 w 182"/>
                  <a:gd name="T33" fmla="*/ 1783 h 213"/>
                  <a:gd name="T34" fmla="*/ 731 w 182"/>
                  <a:gd name="T35" fmla="*/ 1802 h 213"/>
                  <a:gd name="T36" fmla="*/ 645 w 182"/>
                  <a:gd name="T37" fmla="*/ 1825 h 213"/>
                  <a:gd name="T38" fmla="*/ 546 w 182"/>
                  <a:gd name="T39" fmla="*/ 1842 h 213"/>
                  <a:gd name="T40" fmla="*/ 439 w 182"/>
                  <a:gd name="T41" fmla="*/ 1842 h 213"/>
                  <a:gd name="T42" fmla="*/ 325 w 182"/>
                  <a:gd name="T43" fmla="*/ 1825 h 213"/>
                  <a:gd name="T44" fmla="*/ 223 w 182"/>
                  <a:gd name="T45" fmla="*/ 1802 h 213"/>
                  <a:gd name="T46" fmla="*/ 104 w 182"/>
                  <a:gd name="T47" fmla="*/ 1763 h 213"/>
                  <a:gd name="T48" fmla="*/ 0 w 182"/>
                  <a:gd name="T49" fmla="*/ 1716 h 213"/>
                  <a:gd name="T50" fmla="*/ 99 w 182"/>
                  <a:gd name="T51" fmla="*/ 1783 h 213"/>
                  <a:gd name="T52" fmla="*/ 197 w 182"/>
                  <a:gd name="T53" fmla="*/ 1825 h 213"/>
                  <a:gd name="T54" fmla="*/ 297 w 182"/>
                  <a:gd name="T55" fmla="*/ 1871 h 213"/>
                  <a:gd name="T56" fmla="*/ 381 w 182"/>
                  <a:gd name="T57" fmla="*/ 1903 h 213"/>
                  <a:gd name="T58" fmla="*/ 468 w 182"/>
                  <a:gd name="T59" fmla="*/ 1930 h 213"/>
                  <a:gd name="T60" fmla="*/ 564 w 182"/>
                  <a:gd name="T61" fmla="*/ 1941 h 213"/>
                  <a:gd name="T62" fmla="*/ 646 w 182"/>
                  <a:gd name="T63" fmla="*/ 1945 h 213"/>
                  <a:gd name="T64" fmla="*/ 734 w 182"/>
                  <a:gd name="T65" fmla="*/ 1945 h 213"/>
                  <a:gd name="T66" fmla="*/ 812 w 182"/>
                  <a:gd name="T67" fmla="*/ 1941 h 213"/>
                  <a:gd name="T68" fmla="*/ 890 w 182"/>
                  <a:gd name="T69" fmla="*/ 1923 h 213"/>
                  <a:gd name="T70" fmla="*/ 957 w 182"/>
                  <a:gd name="T71" fmla="*/ 1903 h 213"/>
                  <a:gd name="T72" fmla="*/ 1029 w 182"/>
                  <a:gd name="T73" fmla="*/ 1884 h 213"/>
                  <a:gd name="T74" fmla="*/ 1094 w 182"/>
                  <a:gd name="T75" fmla="*/ 1860 h 213"/>
                  <a:gd name="T76" fmla="*/ 1155 w 182"/>
                  <a:gd name="T77" fmla="*/ 1819 h 213"/>
                  <a:gd name="T78" fmla="*/ 1211 w 182"/>
                  <a:gd name="T79" fmla="*/ 1783 h 213"/>
                  <a:gd name="T80" fmla="*/ 1262 w 182"/>
                  <a:gd name="T81" fmla="*/ 1744 h 213"/>
                  <a:gd name="T82" fmla="*/ 1405 w 182"/>
                  <a:gd name="T83" fmla="*/ 1607 h 213"/>
                  <a:gd name="T84" fmla="*/ 1504 w 182"/>
                  <a:gd name="T85" fmla="*/ 1472 h 213"/>
                  <a:gd name="T86" fmla="*/ 1562 w 182"/>
                  <a:gd name="T87" fmla="*/ 1316 h 213"/>
                  <a:gd name="T88" fmla="*/ 1594 w 182"/>
                  <a:gd name="T89" fmla="*/ 1173 h 213"/>
                  <a:gd name="T90" fmla="*/ 1614 w 182"/>
                  <a:gd name="T91" fmla="*/ 1018 h 213"/>
                  <a:gd name="T92" fmla="*/ 1614 w 182"/>
                  <a:gd name="T93" fmla="*/ 866 h 213"/>
                  <a:gd name="T94" fmla="*/ 1621 w 182"/>
                  <a:gd name="T95" fmla="*/ 723 h 213"/>
                  <a:gd name="T96" fmla="*/ 1536 w 182"/>
                  <a:gd name="T97" fmla="*/ 422 h 213"/>
                  <a:gd name="T98" fmla="*/ 1391 w 182"/>
                  <a:gd name="T99" fmla="*/ 188 h 213"/>
                  <a:gd name="T100" fmla="*/ 1339 w 182"/>
                  <a:gd name="T101" fmla="*/ 168 h 213"/>
                  <a:gd name="T102" fmla="*/ 1310 w 182"/>
                  <a:gd name="T103" fmla="*/ 140 h 213"/>
                  <a:gd name="T104" fmla="*/ 1262 w 182"/>
                  <a:gd name="T105" fmla="*/ 117 h 213"/>
                  <a:gd name="T106" fmla="*/ 1229 w 182"/>
                  <a:gd name="T107" fmla="*/ 100 h 213"/>
                  <a:gd name="T108" fmla="*/ 1175 w 182"/>
                  <a:gd name="T109" fmla="*/ 81 h 213"/>
                  <a:gd name="T110" fmla="*/ 1121 w 182"/>
                  <a:gd name="T111" fmla="*/ 56 h 213"/>
                  <a:gd name="T112" fmla="*/ 1057 w 182"/>
                  <a:gd name="T113" fmla="*/ 27 h 213"/>
                  <a:gd name="T114" fmla="*/ 970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5160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4 w 128"/>
                  <a:gd name="T1" fmla="*/ 0 h 217"/>
                  <a:gd name="T2" fmla="*/ 15 w 128"/>
                  <a:gd name="T3" fmla="*/ 1 h 217"/>
                  <a:gd name="T4" fmla="*/ 17 w 128"/>
                  <a:gd name="T5" fmla="*/ 4 h 217"/>
                  <a:gd name="T6" fmla="*/ 18 w 128"/>
                  <a:gd name="T7" fmla="*/ 7 h 217"/>
                  <a:gd name="T8" fmla="*/ 19 w 128"/>
                  <a:gd name="T9" fmla="*/ 11 h 217"/>
                  <a:gd name="T10" fmla="*/ 19 w 128"/>
                  <a:gd name="T11" fmla="*/ 16 h 217"/>
                  <a:gd name="T12" fmla="*/ 17 w 128"/>
                  <a:gd name="T13" fmla="*/ 20 h 217"/>
                  <a:gd name="T14" fmla="*/ 14 w 128"/>
                  <a:gd name="T15" fmla="*/ 25 h 217"/>
                  <a:gd name="T16" fmla="*/ 9 w 128"/>
                  <a:gd name="T17" fmla="*/ 30 h 217"/>
                  <a:gd name="T18" fmla="*/ 7 w 128"/>
                  <a:gd name="T19" fmla="*/ 29 h 217"/>
                  <a:gd name="T20" fmla="*/ 6 w 128"/>
                  <a:gd name="T21" fmla="*/ 29 h 217"/>
                  <a:gd name="T22" fmla="*/ 4 w 128"/>
                  <a:gd name="T23" fmla="*/ 29 h 217"/>
                  <a:gd name="T24" fmla="*/ 3 w 128"/>
                  <a:gd name="T25" fmla="*/ 28 h 217"/>
                  <a:gd name="T26" fmla="*/ 1 w 128"/>
                  <a:gd name="T27" fmla="*/ 27 h 217"/>
                  <a:gd name="T28" fmla="*/ 1 w 128"/>
                  <a:gd name="T29" fmla="*/ 26 h 217"/>
                  <a:gd name="T30" fmla="*/ 0 w 128"/>
                  <a:gd name="T31" fmla="*/ 25 h 217"/>
                  <a:gd name="T32" fmla="*/ 1 w 128"/>
                  <a:gd name="T33" fmla="*/ 24 h 217"/>
                  <a:gd name="T34" fmla="*/ 2 w 128"/>
                  <a:gd name="T35" fmla="*/ 23 h 217"/>
                  <a:gd name="T36" fmla="*/ 4 w 128"/>
                  <a:gd name="T37" fmla="*/ 22 h 217"/>
                  <a:gd name="T38" fmla="*/ 7 w 128"/>
                  <a:gd name="T39" fmla="*/ 21 h 217"/>
                  <a:gd name="T40" fmla="*/ 9 w 128"/>
                  <a:gd name="T41" fmla="*/ 19 h 217"/>
                  <a:gd name="T42" fmla="*/ 12 w 128"/>
                  <a:gd name="T43" fmla="*/ 16 h 217"/>
                  <a:gd name="T44" fmla="*/ 13 w 128"/>
                  <a:gd name="T45" fmla="*/ 12 h 217"/>
                  <a:gd name="T46" fmla="*/ 15 w 128"/>
                  <a:gd name="T47" fmla="*/ 6 h 217"/>
                  <a:gd name="T48" fmla="*/ 14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5161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1 w 117"/>
                  <a:gd name="T1" fmla="*/ 0 h 132"/>
                  <a:gd name="T2" fmla="*/ 0 w 117"/>
                  <a:gd name="T3" fmla="*/ 3 h 132"/>
                  <a:gd name="T4" fmla="*/ 1 w 117"/>
                  <a:gd name="T5" fmla="*/ 3 h 132"/>
                  <a:gd name="T6" fmla="*/ 2 w 117"/>
                  <a:gd name="T7" fmla="*/ 4 h 132"/>
                  <a:gd name="T8" fmla="*/ 4 w 117"/>
                  <a:gd name="T9" fmla="*/ 4 h 132"/>
                  <a:gd name="T10" fmla="*/ 7 w 117"/>
                  <a:gd name="T11" fmla="*/ 6 h 132"/>
                  <a:gd name="T12" fmla="*/ 9 w 117"/>
                  <a:gd name="T13" fmla="*/ 8 h 132"/>
                  <a:gd name="T14" fmla="*/ 12 w 117"/>
                  <a:gd name="T15" fmla="*/ 9 h 132"/>
                  <a:gd name="T16" fmla="*/ 15 w 117"/>
                  <a:gd name="T17" fmla="*/ 13 h 132"/>
                  <a:gd name="T18" fmla="*/ 17 w 117"/>
                  <a:gd name="T19" fmla="*/ 16 h 132"/>
                  <a:gd name="T20" fmla="*/ 17 w 117"/>
                  <a:gd name="T21" fmla="*/ 15 h 132"/>
                  <a:gd name="T22" fmla="*/ 17 w 117"/>
                  <a:gd name="T23" fmla="*/ 13 h 132"/>
                  <a:gd name="T24" fmla="*/ 16 w 117"/>
                  <a:gd name="T25" fmla="*/ 11 h 132"/>
                  <a:gd name="T26" fmla="*/ 15 w 117"/>
                  <a:gd name="T27" fmla="*/ 9 h 132"/>
                  <a:gd name="T28" fmla="*/ 13 w 117"/>
                  <a:gd name="T29" fmla="*/ 7 h 132"/>
                  <a:gd name="T30" fmla="*/ 12 w 117"/>
                  <a:gd name="T31" fmla="*/ 6 h 132"/>
                  <a:gd name="T32" fmla="*/ 10 w 117"/>
                  <a:gd name="T33" fmla="*/ 4 h 132"/>
                  <a:gd name="T34" fmla="*/ 9 w 117"/>
                  <a:gd name="T35" fmla="*/ 4 h 132"/>
                  <a:gd name="T36" fmla="*/ 10 w 117"/>
                  <a:gd name="T37" fmla="*/ 4 h 132"/>
                  <a:gd name="T38" fmla="*/ 12 w 117"/>
                  <a:gd name="T39" fmla="*/ 4 h 132"/>
                  <a:gd name="T40" fmla="*/ 13 w 117"/>
                  <a:gd name="T41" fmla="*/ 3 h 132"/>
                  <a:gd name="T42" fmla="*/ 15 w 117"/>
                  <a:gd name="T43" fmla="*/ 3 h 132"/>
                  <a:gd name="T44" fmla="*/ 15 w 117"/>
                  <a:gd name="T45" fmla="*/ 3 h 132"/>
                  <a:gd name="T46" fmla="*/ 16 w 117"/>
                  <a:gd name="T47" fmla="*/ 3 h 132"/>
                  <a:gd name="T48" fmla="*/ 17 w 117"/>
                  <a:gd name="T49" fmla="*/ 3 h 132"/>
                  <a:gd name="T50" fmla="*/ 17 w 117"/>
                  <a:gd name="T51" fmla="*/ 3 h 132"/>
                  <a:gd name="T52" fmla="*/ 1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5162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4 w 29"/>
                  <a:gd name="T1" fmla="*/ 0 h 77"/>
                  <a:gd name="T2" fmla="*/ 4 w 29"/>
                  <a:gd name="T3" fmla="*/ 0 h 77"/>
                  <a:gd name="T4" fmla="*/ 3 w 29"/>
                  <a:gd name="T5" fmla="*/ 1 h 77"/>
                  <a:gd name="T6" fmla="*/ 1 w 29"/>
                  <a:gd name="T7" fmla="*/ 1 h 77"/>
                  <a:gd name="T8" fmla="*/ 1 w 29"/>
                  <a:gd name="T9" fmla="*/ 3 h 77"/>
                  <a:gd name="T10" fmla="*/ 1 w 29"/>
                  <a:gd name="T11" fmla="*/ 4 h 77"/>
                  <a:gd name="T12" fmla="*/ 0 w 29"/>
                  <a:gd name="T13" fmla="*/ 6 h 77"/>
                  <a:gd name="T14" fmla="*/ 1 w 29"/>
                  <a:gd name="T15" fmla="*/ 8 h 77"/>
                  <a:gd name="T16" fmla="*/ 1 w 29"/>
                  <a:gd name="T17" fmla="*/ 10 h 77"/>
                  <a:gd name="T18" fmla="*/ 2 w 29"/>
                  <a:gd name="T19" fmla="*/ 7 h 77"/>
                  <a:gd name="T20" fmla="*/ 3 w 29"/>
                  <a:gd name="T21" fmla="*/ 5 h 77"/>
                  <a:gd name="T22" fmla="*/ 4 w 29"/>
                  <a:gd name="T23" fmla="*/ 3 h 77"/>
                  <a:gd name="T24" fmla="*/ 4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grpSp>
            <p:nvGrpSpPr>
              <p:cNvPr id="5163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5164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5 h 564"/>
                    <a:gd name="T2" fmla="*/ 1 w 207"/>
                    <a:gd name="T3" fmla="*/ 8 h 564"/>
                    <a:gd name="T4" fmla="*/ 1 w 207"/>
                    <a:gd name="T5" fmla="*/ 11 h 564"/>
                    <a:gd name="T6" fmla="*/ 0 w 207"/>
                    <a:gd name="T7" fmla="*/ 13 h 564"/>
                    <a:gd name="T8" fmla="*/ 0 w 207"/>
                    <a:gd name="T9" fmla="*/ 17 h 564"/>
                    <a:gd name="T10" fmla="*/ 1 w 207"/>
                    <a:gd name="T11" fmla="*/ 19 h 564"/>
                    <a:gd name="T12" fmla="*/ 1 w 207"/>
                    <a:gd name="T13" fmla="*/ 23 h 564"/>
                    <a:gd name="T14" fmla="*/ 2 w 207"/>
                    <a:gd name="T15" fmla="*/ 27 h 564"/>
                    <a:gd name="T16" fmla="*/ 3 w 207"/>
                    <a:gd name="T17" fmla="*/ 32 h 564"/>
                    <a:gd name="T18" fmla="*/ 5 w 207"/>
                    <a:gd name="T19" fmla="*/ 36 h 564"/>
                    <a:gd name="T20" fmla="*/ 7 w 207"/>
                    <a:gd name="T21" fmla="*/ 39 h 564"/>
                    <a:gd name="T22" fmla="*/ 9 w 207"/>
                    <a:gd name="T23" fmla="*/ 44 h 564"/>
                    <a:gd name="T24" fmla="*/ 12 w 207"/>
                    <a:gd name="T25" fmla="*/ 49 h 564"/>
                    <a:gd name="T26" fmla="*/ 15 w 207"/>
                    <a:gd name="T27" fmla="*/ 53 h 564"/>
                    <a:gd name="T28" fmla="*/ 17 w 207"/>
                    <a:gd name="T29" fmla="*/ 57 h 564"/>
                    <a:gd name="T30" fmla="*/ 19 w 207"/>
                    <a:gd name="T31" fmla="*/ 59 h 564"/>
                    <a:gd name="T32" fmla="*/ 22 w 207"/>
                    <a:gd name="T33" fmla="*/ 62 h 564"/>
                    <a:gd name="T34" fmla="*/ 18 w 207"/>
                    <a:gd name="T35" fmla="*/ 55 h 564"/>
                    <a:gd name="T36" fmla="*/ 14 w 207"/>
                    <a:gd name="T37" fmla="*/ 49 h 564"/>
                    <a:gd name="T38" fmla="*/ 11 w 207"/>
                    <a:gd name="T39" fmla="*/ 44 h 564"/>
                    <a:gd name="T40" fmla="*/ 9 w 207"/>
                    <a:gd name="T41" fmla="*/ 40 h 564"/>
                    <a:gd name="T42" fmla="*/ 8 w 207"/>
                    <a:gd name="T43" fmla="*/ 37 h 564"/>
                    <a:gd name="T44" fmla="*/ 7 w 207"/>
                    <a:gd name="T45" fmla="*/ 34 h 564"/>
                    <a:gd name="T46" fmla="*/ 7 w 207"/>
                    <a:gd name="T47" fmla="*/ 31 h 564"/>
                    <a:gd name="T48" fmla="*/ 6 w 207"/>
                    <a:gd name="T49" fmla="*/ 28 h 564"/>
                    <a:gd name="T50" fmla="*/ 5 w 207"/>
                    <a:gd name="T51" fmla="*/ 23 h 564"/>
                    <a:gd name="T52" fmla="*/ 4 w 207"/>
                    <a:gd name="T53" fmla="*/ 15 h 564"/>
                    <a:gd name="T54" fmla="*/ 5 w 207"/>
                    <a:gd name="T55" fmla="*/ 8 h 564"/>
                    <a:gd name="T56" fmla="*/ 6 w 207"/>
                    <a:gd name="T57" fmla="*/ 0 h 564"/>
                    <a:gd name="T58" fmla="*/ 1 w 207"/>
                    <a:gd name="T59" fmla="*/ 5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08168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  <p:sp>
              <p:nvSpPr>
                <p:cNvPr id="5165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2 h 232"/>
                    <a:gd name="T2" fmla="*/ 2 w 47"/>
                    <a:gd name="T3" fmla="*/ 6 h 232"/>
                    <a:gd name="T4" fmla="*/ 3 w 47"/>
                    <a:gd name="T5" fmla="*/ 11 h 232"/>
                    <a:gd name="T6" fmla="*/ 3 w 47"/>
                    <a:gd name="T7" fmla="*/ 17 h 232"/>
                    <a:gd name="T8" fmla="*/ 2 w 47"/>
                    <a:gd name="T9" fmla="*/ 25 h 232"/>
                    <a:gd name="T10" fmla="*/ 6 w 47"/>
                    <a:gd name="T11" fmla="*/ 23 h 232"/>
                    <a:gd name="T12" fmla="*/ 6 w 47"/>
                    <a:gd name="T13" fmla="*/ 19 h 232"/>
                    <a:gd name="T14" fmla="*/ 6 w 47"/>
                    <a:gd name="T15" fmla="*/ 15 h 232"/>
                    <a:gd name="T16" fmla="*/ 6 w 47"/>
                    <a:gd name="T17" fmla="*/ 11 h 232"/>
                    <a:gd name="T18" fmla="*/ 5 w 47"/>
                    <a:gd name="T19" fmla="*/ 8 h 232"/>
                    <a:gd name="T20" fmla="*/ 4 w 47"/>
                    <a:gd name="T21" fmla="*/ 6 h 232"/>
                    <a:gd name="T22" fmla="*/ 4 w 47"/>
                    <a:gd name="T23" fmla="*/ 4 h 232"/>
                    <a:gd name="T24" fmla="*/ 3 w 47"/>
                    <a:gd name="T25" fmla="*/ 2 h 232"/>
                    <a:gd name="T26" fmla="*/ 1 w 47"/>
                    <a:gd name="T27" fmla="*/ 0 h 232"/>
                    <a:gd name="T28" fmla="*/ 0 w 47"/>
                    <a:gd name="T29" fmla="*/ 2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08168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  <p:sp>
              <p:nvSpPr>
                <p:cNvPr id="5166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9 w 87"/>
                    <a:gd name="T1" fmla="*/ 2 h 40"/>
                    <a:gd name="T2" fmla="*/ 8 w 87"/>
                    <a:gd name="T3" fmla="*/ 1 h 40"/>
                    <a:gd name="T4" fmla="*/ 7 w 87"/>
                    <a:gd name="T5" fmla="*/ 1 h 40"/>
                    <a:gd name="T6" fmla="*/ 6 w 87"/>
                    <a:gd name="T7" fmla="*/ 1 h 40"/>
                    <a:gd name="T8" fmla="*/ 5 w 87"/>
                    <a:gd name="T9" fmla="*/ 1 h 40"/>
                    <a:gd name="T10" fmla="*/ 4 w 87"/>
                    <a:gd name="T11" fmla="*/ 1 h 40"/>
                    <a:gd name="T12" fmla="*/ 3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2 w 87"/>
                    <a:gd name="T23" fmla="*/ 1 h 40"/>
                    <a:gd name="T24" fmla="*/ 4 w 87"/>
                    <a:gd name="T25" fmla="*/ 1 h 40"/>
                    <a:gd name="T26" fmla="*/ 5 w 87"/>
                    <a:gd name="T27" fmla="*/ 2 h 40"/>
                    <a:gd name="T28" fmla="*/ 6 w 87"/>
                    <a:gd name="T29" fmla="*/ 2 h 40"/>
                    <a:gd name="T30" fmla="*/ 7 w 87"/>
                    <a:gd name="T31" fmla="*/ 3 h 40"/>
                    <a:gd name="T32" fmla="*/ 8 w 87"/>
                    <a:gd name="T33" fmla="*/ 3 h 40"/>
                    <a:gd name="T34" fmla="*/ 9 w 87"/>
                    <a:gd name="T35" fmla="*/ 2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08168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</p:grpSp>
        </p:grpSp>
        <p:grpSp>
          <p:nvGrpSpPr>
            <p:cNvPr id="5132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5155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 w 83"/>
                  <a:gd name="T1" fmla="*/ 1 h 117"/>
                  <a:gd name="T2" fmla="*/ 0 w 83"/>
                  <a:gd name="T3" fmla="*/ 0 h 117"/>
                  <a:gd name="T4" fmla="*/ 0 w 83"/>
                  <a:gd name="T5" fmla="*/ 2 h 117"/>
                  <a:gd name="T6" fmla="*/ 1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5156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 h 98"/>
                  <a:gd name="T2" fmla="*/ 2 w 140"/>
                  <a:gd name="T3" fmla="*/ 0 h 98"/>
                  <a:gd name="T4" fmla="*/ 3 w 140"/>
                  <a:gd name="T5" fmla="*/ 1 h 98"/>
                  <a:gd name="T6" fmla="*/ 0 w 140"/>
                  <a:gd name="T7" fmla="*/ 2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5157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3 w 145"/>
                  <a:gd name="T3" fmla="*/ 0 h 49"/>
                  <a:gd name="T4" fmla="*/ 3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5133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5152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 w 83"/>
                  <a:gd name="T1" fmla="*/ 1 h 117"/>
                  <a:gd name="T2" fmla="*/ 0 w 83"/>
                  <a:gd name="T3" fmla="*/ 0 h 117"/>
                  <a:gd name="T4" fmla="*/ 0 w 83"/>
                  <a:gd name="T5" fmla="*/ 2 h 117"/>
                  <a:gd name="T6" fmla="*/ 1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5153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 h 98"/>
                  <a:gd name="T2" fmla="*/ 2 w 140"/>
                  <a:gd name="T3" fmla="*/ 0 h 98"/>
                  <a:gd name="T4" fmla="*/ 3 w 140"/>
                  <a:gd name="T5" fmla="*/ 1 h 98"/>
                  <a:gd name="T6" fmla="*/ 0 w 140"/>
                  <a:gd name="T7" fmla="*/ 2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5154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3 w 145"/>
                  <a:gd name="T3" fmla="*/ 0 h 49"/>
                  <a:gd name="T4" fmla="*/ 3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5134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5149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 w 83"/>
                  <a:gd name="T1" fmla="*/ 1 h 117"/>
                  <a:gd name="T2" fmla="*/ 0 w 83"/>
                  <a:gd name="T3" fmla="*/ 0 h 117"/>
                  <a:gd name="T4" fmla="*/ 0 w 83"/>
                  <a:gd name="T5" fmla="*/ 2 h 117"/>
                  <a:gd name="T6" fmla="*/ 1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5150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 h 98"/>
                  <a:gd name="T2" fmla="*/ 2 w 140"/>
                  <a:gd name="T3" fmla="*/ 0 h 98"/>
                  <a:gd name="T4" fmla="*/ 3 w 140"/>
                  <a:gd name="T5" fmla="*/ 1 h 98"/>
                  <a:gd name="T6" fmla="*/ 0 w 140"/>
                  <a:gd name="T7" fmla="*/ 2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5151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3 w 145"/>
                  <a:gd name="T3" fmla="*/ 0 h 49"/>
                  <a:gd name="T4" fmla="*/ 3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816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5135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36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5 w 109"/>
                <a:gd name="T3" fmla="*/ 1 h 156"/>
                <a:gd name="T4" fmla="*/ 58 w 109"/>
                <a:gd name="T5" fmla="*/ 5 h 156"/>
                <a:gd name="T6" fmla="*/ 116 w 109"/>
                <a:gd name="T7" fmla="*/ 18 h 156"/>
                <a:gd name="T8" fmla="*/ 183 w 109"/>
                <a:gd name="T9" fmla="*/ 36 h 156"/>
                <a:gd name="T10" fmla="*/ 245 w 109"/>
                <a:gd name="T11" fmla="*/ 66 h 156"/>
                <a:gd name="T12" fmla="*/ 302 w 109"/>
                <a:gd name="T13" fmla="*/ 107 h 156"/>
                <a:gd name="T14" fmla="*/ 338 w 109"/>
                <a:gd name="T15" fmla="*/ 163 h 156"/>
                <a:gd name="T16" fmla="*/ 345 w 109"/>
                <a:gd name="T17" fmla="*/ 237 h 156"/>
                <a:gd name="T18" fmla="*/ 329 w 109"/>
                <a:gd name="T19" fmla="*/ 237 h 156"/>
                <a:gd name="T20" fmla="*/ 312 w 109"/>
                <a:gd name="T21" fmla="*/ 237 h 156"/>
                <a:gd name="T22" fmla="*/ 294 w 109"/>
                <a:gd name="T23" fmla="*/ 237 h 156"/>
                <a:gd name="T24" fmla="*/ 272 w 109"/>
                <a:gd name="T25" fmla="*/ 231 h 156"/>
                <a:gd name="T26" fmla="*/ 256 w 109"/>
                <a:gd name="T27" fmla="*/ 230 h 156"/>
                <a:gd name="T28" fmla="*/ 235 w 109"/>
                <a:gd name="T29" fmla="*/ 226 h 156"/>
                <a:gd name="T30" fmla="*/ 208 w 109"/>
                <a:gd name="T31" fmla="*/ 218 h 156"/>
                <a:gd name="T32" fmla="*/ 183 w 109"/>
                <a:gd name="T33" fmla="*/ 210 h 156"/>
                <a:gd name="T34" fmla="*/ 167 w 109"/>
                <a:gd name="T35" fmla="*/ 191 h 156"/>
                <a:gd name="T36" fmla="*/ 167 w 109"/>
                <a:gd name="T37" fmla="*/ 167 h 156"/>
                <a:gd name="T38" fmla="*/ 176 w 109"/>
                <a:gd name="T39" fmla="*/ 145 h 156"/>
                <a:gd name="T40" fmla="*/ 185 w 109"/>
                <a:gd name="T41" fmla="*/ 120 h 156"/>
                <a:gd name="T42" fmla="*/ 176 w 109"/>
                <a:gd name="T43" fmla="*/ 93 h 156"/>
                <a:gd name="T44" fmla="*/ 151 w 109"/>
                <a:gd name="T45" fmla="*/ 64 h 156"/>
                <a:gd name="T46" fmla="*/ 99 w 109"/>
                <a:gd name="T47" fmla="*/ 35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37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0 w 54"/>
                <a:gd name="T5" fmla="*/ 3 h 40"/>
                <a:gd name="T6" fmla="*/ 43 w 54"/>
                <a:gd name="T7" fmla="*/ 14 h 40"/>
                <a:gd name="T8" fmla="*/ 72 w 54"/>
                <a:gd name="T9" fmla="*/ 18 h 40"/>
                <a:gd name="T10" fmla="*/ 97 w 54"/>
                <a:gd name="T11" fmla="*/ 22 h 40"/>
                <a:gd name="T12" fmla="*/ 123 w 54"/>
                <a:gd name="T13" fmla="*/ 26 h 40"/>
                <a:gd name="T14" fmla="*/ 150 w 54"/>
                <a:gd name="T15" fmla="*/ 28 h 40"/>
                <a:gd name="T16" fmla="*/ 181 w 54"/>
                <a:gd name="T17" fmla="*/ 24 h 40"/>
                <a:gd name="T18" fmla="*/ 177 w 54"/>
                <a:gd name="T19" fmla="*/ 38 h 40"/>
                <a:gd name="T20" fmla="*/ 167 w 54"/>
                <a:gd name="T21" fmla="*/ 51 h 40"/>
                <a:gd name="T22" fmla="*/ 148 w 54"/>
                <a:gd name="T23" fmla="*/ 59 h 40"/>
                <a:gd name="T24" fmla="*/ 122 w 54"/>
                <a:gd name="T25" fmla="*/ 61 h 40"/>
                <a:gd name="T26" fmla="*/ 93 w 54"/>
                <a:gd name="T27" fmla="*/ 60 h 40"/>
                <a:gd name="T28" fmla="*/ 62 w 54"/>
                <a:gd name="T29" fmla="*/ 49 h 40"/>
                <a:gd name="T30" fmla="*/ 33 w 54"/>
                <a:gd name="T31" fmla="*/ 32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38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39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40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41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42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1 h 237"/>
                <a:gd name="T4" fmla="*/ 16 w 257"/>
                <a:gd name="T5" fmla="*/ 62 h 237"/>
                <a:gd name="T6" fmla="*/ 36 w 257"/>
                <a:gd name="T7" fmla="*/ 93 h 237"/>
                <a:gd name="T8" fmla="*/ 64 w 257"/>
                <a:gd name="T9" fmla="*/ 120 h 237"/>
                <a:gd name="T10" fmla="*/ 104 w 257"/>
                <a:gd name="T11" fmla="*/ 145 h 237"/>
                <a:gd name="T12" fmla="*/ 154 w 257"/>
                <a:gd name="T13" fmla="*/ 172 h 237"/>
                <a:gd name="T14" fmla="*/ 218 w 257"/>
                <a:gd name="T15" fmla="*/ 196 h 237"/>
                <a:gd name="T16" fmla="*/ 292 w 257"/>
                <a:gd name="T17" fmla="*/ 217 h 237"/>
                <a:gd name="T18" fmla="*/ 387 w 257"/>
                <a:gd name="T19" fmla="*/ 237 h 237"/>
                <a:gd name="T20" fmla="*/ 494 w 257"/>
                <a:gd name="T21" fmla="*/ 253 h 237"/>
                <a:gd name="T22" fmla="*/ 609 w 257"/>
                <a:gd name="T23" fmla="*/ 267 h 237"/>
                <a:gd name="T24" fmla="*/ 751 w 257"/>
                <a:gd name="T25" fmla="*/ 279 h 237"/>
                <a:gd name="T26" fmla="*/ 905 w 257"/>
                <a:gd name="T27" fmla="*/ 285 h 237"/>
                <a:gd name="T28" fmla="*/ 1082 w 257"/>
                <a:gd name="T29" fmla="*/ 289 h 237"/>
                <a:gd name="T30" fmla="*/ 1264 w 257"/>
                <a:gd name="T31" fmla="*/ 288 h 237"/>
                <a:gd name="T32" fmla="*/ 1478 w 257"/>
                <a:gd name="T33" fmla="*/ 283 h 237"/>
                <a:gd name="T34" fmla="*/ 1290 w 257"/>
                <a:gd name="T35" fmla="*/ 277 h 237"/>
                <a:gd name="T36" fmla="*/ 1120 w 257"/>
                <a:gd name="T37" fmla="*/ 268 h 237"/>
                <a:gd name="T38" fmla="*/ 978 w 257"/>
                <a:gd name="T39" fmla="*/ 258 h 237"/>
                <a:gd name="T40" fmla="*/ 851 w 257"/>
                <a:gd name="T41" fmla="*/ 249 h 237"/>
                <a:gd name="T42" fmla="*/ 736 w 257"/>
                <a:gd name="T43" fmla="*/ 236 h 237"/>
                <a:gd name="T44" fmla="*/ 645 w 257"/>
                <a:gd name="T45" fmla="*/ 222 h 237"/>
                <a:gd name="T46" fmla="*/ 560 w 257"/>
                <a:gd name="T47" fmla="*/ 207 h 237"/>
                <a:gd name="T48" fmla="*/ 482 w 257"/>
                <a:gd name="T49" fmla="*/ 189 h 237"/>
                <a:gd name="T50" fmla="*/ 411 w 257"/>
                <a:gd name="T51" fmla="*/ 172 h 237"/>
                <a:gd name="T52" fmla="*/ 353 w 257"/>
                <a:gd name="T53" fmla="*/ 152 h 237"/>
                <a:gd name="T54" fmla="*/ 303 w 257"/>
                <a:gd name="T55" fmla="*/ 131 h 237"/>
                <a:gd name="T56" fmla="*/ 249 w 257"/>
                <a:gd name="T57" fmla="*/ 106 h 237"/>
                <a:gd name="T58" fmla="*/ 190 w 257"/>
                <a:gd name="T59" fmla="*/ 84 h 237"/>
                <a:gd name="T60" fmla="*/ 133 w 257"/>
                <a:gd name="T61" fmla="*/ 59 h 237"/>
                <a:gd name="T62" fmla="*/ 67 w 257"/>
                <a:gd name="T63" fmla="*/ 3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43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462 w 124"/>
                <a:gd name="T1" fmla="*/ 0 h 110"/>
                <a:gd name="T2" fmla="*/ 739 w 124"/>
                <a:gd name="T3" fmla="*/ 141 h 110"/>
                <a:gd name="T4" fmla="*/ 718 w 124"/>
                <a:gd name="T5" fmla="*/ 140 h 110"/>
                <a:gd name="T6" fmla="*/ 638 w 124"/>
                <a:gd name="T7" fmla="*/ 137 h 110"/>
                <a:gd name="T8" fmla="*/ 533 w 124"/>
                <a:gd name="T9" fmla="*/ 133 h 110"/>
                <a:gd name="T10" fmla="*/ 408 w 124"/>
                <a:gd name="T11" fmla="*/ 130 h 110"/>
                <a:gd name="T12" fmla="*/ 268 w 124"/>
                <a:gd name="T13" fmla="*/ 127 h 110"/>
                <a:gd name="T14" fmla="*/ 152 w 124"/>
                <a:gd name="T15" fmla="*/ 128 h 110"/>
                <a:gd name="T16" fmla="*/ 54 w 124"/>
                <a:gd name="T17" fmla="*/ 134 h 110"/>
                <a:gd name="T18" fmla="*/ 0 w 124"/>
                <a:gd name="T19" fmla="*/ 143 h 110"/>
                <a:gd name="T20" fmla="*/ 22 w 124"/>
                <a:gd name="T21" fmla="*/ 128 h 110"/>
                <a:gd name="T22" fmla="*/ 48 w 124"/>
                <a:gd name="T23" fmla="*/ 116 h 110"/>
                <a:gd name="T24" fmla="*/ 98 w 124"/>
                <a:gd name="T25" fmla="*/ 107 h 110"/>
                <a:gd name="T26" fmla="*/ 152 w 124"/>
                <a:gd name="T27" fmla="*/ 99 h 110"/>
                <a:gd name="T28" fmla="*/ 215 w 124"/>
                <a:gd name="T29" fmla="*/ 94 h 110"/>
                <a:gd name="T30" fmla="*/ 279 w 124"/>
                <a:gd name="T31" fmla="*/ 93 h 110"/>
                <a:gd name="T32" fmla="*/ 350 w 124"/>
                <a:gd name="T33" fmla="*/ 93 h 110"/>
                <a:gd name="T34" fmla="*/ 430 w 124"/>
                <a:gd name="T35" fmla="*/ 97 h 110"/>
                <a:gd name="T36" fmla="*/ 435 w 124"/>
                <a:gd name="T37" fmla="*/ 93 h 110"/>
                <a:gd name="T38" fmla="*/ 418 w 124"/>
                <a:gd name="T39" fmla="*/ 74 h 110"/>
                <a:gd name="T40" fmla="*/ 399 w 124"/>
                <a:gd name="T41" fmla="*/ 50 h 110"/>
                <a:gd name="T42" fmla="*/ 391 w 124"/>
                <a:gd name="T43" fmla="*/ 39 h 110"/>
                <a:gd name="T44" fmla="*/ 376 w 124"/>
                <a:gd name="T45" fmla="*/ 39 h 110"/>
                <a:gd name="T46" fmla="*/ 361 w 124"/>
                <a:gd name="T47" fmla="*/ 37 h 110"/>
                <a:gd name="T48" fmla="*/ 350 w 124"/>
                <a:gd name="T49" fmla="*/ 32 h 110"/>
                <a:gd name="T50" fmla="*/ 343 w 124"/>
                <a:gd name="T51" fmla="*/ 29 h 110"/>
                <a:gd name="T52" fmla="*/ 343 w 124"/>
                <a:gd name="T53" fmla="*/ 25 h 110"/>
                <a:gd name="T54" fmla="*/ 350 w 124"/>
                <a:gd name="T55" fmla="*/ 20 h 110"/>
                <a:gd name="T56" fmla="*/ 396 w 124"/>
                <a:gd name="T57" fmla="*/ 8 h 110"/>
                <a:gd name="T58" fmla="*/ 462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44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30 w 109"/>
                <a:gd name="T3" fmla="*/ 1 h 156"/>
                <a:gd name="T4" fmla="*/ 105 w 109"/>
                <a:gd name="T5" fmla="*/ 5 h 156"/>
                <a:gd name="T6" fmla="*/ 220 w 109"/>
                <a:gd name="T7" fmla="*/ 12 h 156"/>
                <a:gd name="T8" fmla="*/ 349 w 109"/>
                <a:gd name="T9" fmla="*/ 30 h 156"/>
                <a:gd name="T10" fmla="*/ 471 w 109"/>
                <a:gd name="T11" fmla="*/ 50 h 156"/>
                <a:gd name="T12" fmla="*/ 577 w 109"/>
                <a:gd name="T13" fmla="*/ 83 h 156"/>
                <a:gd name="T14" fmla="*/ 642 w 109"/>
                <a:gd name="T15" fmla="*/ 126 h 156"/>
                <a:gd name="T16" fmla="*/ 655 w 109"/>
                <a:gd name="T17" fmla="*/ 181 h 156"/>
                <a:gd name="T18" fmla="*/ 635 w 109"/>
                <a:gd name="T19" fmla="*/ 181 h 156"/>
                <a:gd name="T20" fmla="*/ 599 w 109"/>
                <a:gd name="T21" fmla="*/ 181 h 156"/>
                <a:gd name="T22" fmla="*/ 558 w 109"/>
                <a:gd name="T23" fmla="*/ 181 h 156"/>
                <a:gd name="T24" fmla="*/ 522 w 109"/>
                <a:gd name="T25" fmla="*/ 178 h 156"/>
                <a:gd name="T26" fmla="*/ 486 w 109"/>
                <a:gd name="T27" fmla="*/ 177 h 156"/>
                <a:gd name="T28" fmla="*/ 445 w 109"/>
                <a:gd name="T29" fmla="*/ 174 h 156"/>
                <a:gd name="T30" fmla="*/ 396 w 109"/>
                <a:gd name="T31" fmla="*/ 169 h 156"/>
                <a:gd name="T32" fmla="*/ 349 w 109"/>
                <a:gd name="T33" fmla="*/ 163 h 156"/>
                <a:gd name="T34" fmla="*/ 317 w 109"/>
                <a:gd name="T35" fmla="*/ 146 h 156"/>
                <a:gd name="T36" fmla="*/ 317 w 109"/>
                <a:gd name="T37" fmla="*/ 129 h 156"/>
                <a:gd name="T38" fmla="*/ 339 w 109"/>
                <a:gd name="T39" fmla="*/ 113 h 156"/>
                <a:gd name="T40" fmla="*/ 359 w 109"/>
                <a:gd name="T41" fmla="*/ 92 h 156"/>
                <a:gd name="T42" fmla="*/ 339 w 109"/>
                <a:gd name="T43" fmla="*/ 74 h 156"/>
                <a:gd name="T44" fmla="*/ 291 w 109"/>
                <a:gd name="T45" fmla="*/ 49 h 156"/>
                <a:gd name="T46" fmla="*/ 189 w 109"/>
                <a:gd name="T47" fmla="*/ 29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45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89 w 46"/>
                <a:gd name="T1" fmla="*/ 0 h 94"/>
                <a:gd name="T2" fmla="*/ 120 w 46"/>
                <a:gd name="T3" fmla="*/ 44 h 94"/>
                <a:gd name="T4" fmla="*/ 89 w 46"/>
                <a:gd name="T5" fmla="*/ 74 h 94"/>
                <a:gd name="T6" fmla="*/ 66 w 46"/>
                <a:gd name="T7" fmla="*/ 97 h 94"/>
                <a:gd name="T8" fmla="*/ 0 w 46"/>
                <a:gd name="T9" fmla="*/ 112 h 94"/>
                <a:gd name="T10" fmla="*/ 73 w 46"/>
                <a:gd name="T11" fmla="*/ 106 h 94"/>
                <a:gd name="T12" fmla="*/ 140 w 46"/>
                <a:gd name="T13" fmla="*/ 98 h 94"/>
                <a:gd name="T14" fmla="*/ 191 w 46"/>
                <a:gd name="T15" fmla="*/ 82 h 94"/>
                <a:gd name="T16" fmla="*/ 240 w 46"/>
                <a:gd name="T17" fmla="*/ 69 h 94"/>
                <a:gd name="T18" fmla="*/ 272 w 46"/>
                <a:gd name="T19" fmla="*/ 53 h 94"/>
                <a:gd name="T20" fmla="*/ 276 w 46"/>
                <a:gd name="T21" fmla="*/ 36 h 94"/>
                <a:gd name="T22" fmla="*/ 255 w 46"/>
                <a:gd name="T23" fmla="*/ 15 h 94"/>
                <a:gd name="T24" fmla="*/ 189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46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36 w 54"/>
                <a:gd name="T5" fmla="*/ 3 h 40"/>
                <a:gd name="T6" fmla="*/ 73 w 54"/>
                <a:gd name="T7" fmla="*/ 8 h 40"/>
                <a:gd name="T8" fmla="*/ 116 w 54"/>
                <a:gd name="T9" fmla="*/ 12 h 40"/>
                <a:gd name="T10" fmla="*/ 164 w 54"/>
                <a:gd name="T11" fmla="*/ 15 h 40"/>
                <a:gd name="T12" fmla="*/ 215 w 54"/>
                <a:gd name="T13" fmla="*/ 17 h 40"/>
                <a:gd name="T14" fmla="*/ 256 w 54"/>
                <a:gd name="T15" fmla="*/ 18 h 40"/>
                <a:gd name="T16" fmla="*/ 304 w 54"/>
                <a:gd name="T17" fmla="*/ 16 h 40"/>
                <a:gd name="T18" fmla="*/ 300 w 54"/>
                <a:gd name="T19" fmla="*/ 31 h 40"/>
                <a:gd name="T20" fmla="*/ 283 w 54"/>
                <a:gd name="T21" fmla="*/ 39 h 40"/>
                <a:gd name="T22" fmla="*/ 249 w 54"/>
                <a:gd name="T23" fmla="*/ 44 h 40"/>
                <a:gd name="T24" fmla="*/ 207 w 54"/>
                <a:gd name="T25" fmla="*/ 46 h 40"/>
                <a:gd name="T26" fmla="*/ 155 w 54"/>
                <a:gd name="T27" fmla="*/ 45 h 40"/>
                <a:gd name="T28" fmla="*/ 105 w 54"/>
                <a:gd name="T29" fmla="*/ 38 h 40"/>
                <a:gd name="T30" fmla="*/ 55 w 54"/>
                <a:gd name="T31" fmla="*/ 26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47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48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98 w 596"/>
                <a:gd name="T1" fmla="*/ 441 h 666"/>
                <a:gd name="T2" fmla="*/ 36 w 596"/>
                <a:gd name="T3" fmla="*/ 408 h 666"/>
                <a:gd name="T4" fmla="*/ 0 w 596"/>
                <a:gd name="T5" fmla="*/ 345 h 666"/>
                <a:gd name="T6" fmla="*/ 22 w 596"/>
                <a:gd name="T7" fmla="*/ 266 h 666"/>
                <a:gd name="T8" fmla="*/ 152 w 596"/>
                <a:gd name="T9" fmla="*/ 181 h 666"/>
                <a:gd name="T10" fmla="*/ 415 w 596"/>
                <a:gd name="T11" fmla="*/ 102 h 666"/>
                <a:gd name="T12" fmla="*/ 857 w 596"/>
                <a:gd name="T13" fmla="*/ 37 h 666"/>
                <a:gd name="T14" fmla="*/ 1487 w 596"/>
                <a:gd name="T15" fmla="*/ 2 h 666"/>
                <a:gd name="T16" fmla="*/ 2293 w 596"/>
                <a:gd name="T17" fmla="*/ 9 h 666"/>
                <a:gd name="T18" fmla="*/ 2917 w 596"/>
                <a:gd name="T19" fmla="*/ 80 h 666"/>
                <a:gd name="T20" fmla="*/ 3339 w 596"/>
                <a:gd name="T21" fmla="*/ 197 h 666"/>
                <a:gd name="T22" fmla="*/ 3560 w 596"/>
                <a:gd name="T23" fmla="*/ 340 h 666"/>
                <a:gd name="T24" fmla="*/ 3587 w 596"/>
                <a:gd name="T25" fmla="*/ 488 h 666"/>
                <a:gd name="T26" fmla="*/ 3414 w 596"/>
                <a:gd name="T27" fmla="*/ 627 h 666"/>
                <a:gd name="T28" fmla="*/ 3055 w 596"/>
                <a:gd name="T29" fmla="*/ 734 h 666"/>
                <a:gd name="T30" fmla="*/ 2513 w 596"/>
                <a:gd name="T31" fmla="*/ 792 h 666"/>
                <a:gd name="T32" fmla="*/ 2345 w 596"/>
                <a:gd name="T33" fmla="*/ 787 h 666"/>
                <a:gd name="T34" fmla="*/ 2659 w 596"/>
                <a:gd name="T35" fmla="*/ 738 h 666"/>
                <a:gd name="T36" fmla="*/ 2904 w 596"/>
                <a:gd name="T37" fmla="*/ 649 h 666"/>
                <a:gd name="T38" fmla="*/ 3072 w 596"/>
                <a:gd name="T39" fmla="*/ 542 h 666"/>
                <a:gd name="T40" fmla="*/ 3132 w 596"/>
                <a:gd name="T41" fmla="*/ 424 h 666"/>
                <a:gd name="T42" fmla="*/ 3096 w 596"/>
                <a:gd name="T43" fmla="*/ 308 h 666"/>
                <a:gd name="T44" fmla="*/ 2921 w 596"/>
                <a:gd name="T45" fmla="*/ 208 h 666"/>
                <a:gd name="T46" fmla="*/ 2609 w 596"/>
                <a:gd name="T47" fmla="*/ 134 h 666"/>
                <a:gd name="T48" fmla="*/ 2056 w 596"/>
                <a:gd name="T49" fmla="*/ 88 h 666"/>
                <a:gd name="T50" fmla="*/ 1483 w 596"/>
                <a:gd name="T51" fmla="*/ 73 h 666"/>
                <a:gd name="T52" fmla="*/ 1050 w 596"/>
                <a:gd name="T53" fmla="*/ 83 h 666"/>
                <a:gd name="T54" fmla="*/ 730 w 596"/>
                <a:gd name="T55" fmla="*/ 119 h 666"/>
                <a:gd name="T56" fmla="*/ 505 w 596"/>
                <a:gd name="T57" fmla="*/ 178 h 666"/>
                <a:gd name="T58" fmla="*/ 344 w 596"/>
                <a:gd name="T59" fmla="*/ 246 h 666"/>
                <a:gd name="T60" fmla="*/ 240 w 596"/>
                <a:gd name="T61" fmla="*/ 324 h 666"/>
                <a:gd name="T62" fmla="*/ 169 w 596"/>
                <a:gd name="T63" fmla="*/ 404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816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375" y="77392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539" tIns="44270" rIns="88539" bIns="4427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4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365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539" tIns="44270" rIns="88539" bIns="442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539" tIns="44270" rIns="88539" bIns="4427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006699"/>
                </a:solidFill>
                <a:ea typeface="新細明體" pitchFamily="18" charset="-120"/>
              </a:defRPr>
            </a:lvl1pPr>
          </a:lstStyle>
          <a:p>
            <a:pPr defTabSz="90816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ym typeface="Arial"/>
            </a:endParaRPr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539" tIns="44270" rIns="88539" bIns="4427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rgbClr val="006699"/>
                </a:solidFill>
                <a:ea typeface="新細明體" pitchFamily="18" charset="-120"/>
              </a:defRPr>
            </a:lvl1pPr>
          </a:lstStyle>
          <a:p>
            <a:pPr defTabSz="90816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ym typeface="Arial"/>
            </a:endParaRPr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539" tIns="44270" rIns="88539" bIns="4427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smtClean="0">
                <a:solidFill>
                  <a:srgbClr val="006699"/>
                </a:solidFill>
                <a:ea typeface="新細明體" pitchFamily="18" charset="-120"/>
              </a:defRPr>
            </a:lvl1pPr>
          </a:lstStyle>
          <a:p>
            <a:pPr defTabSz="908168" fontAlgn="base">
              <a:spcBef>
                <a:spcPct val="0"/>
              </a:spcBef>
              <a:spcAft>
                <a:spcPct val="0"/>
              </a:spcAft>
              <a:defRPr/>
            </a:pPr>
            <a:fld id="{8FC8DD90-AD99-48CB-9C8E-A917997A9A40}" type="slidenum">
              <a:rPr lang="en-US" altLang="zh-TW" smtClean="0">
                <a:sym typeface="Arial"/>
              </a:rPr>
              <a:pPr defTabSz="90816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548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66" r:id="rId1"/>
    <p:sldLayoutId id="2147485567" r:id="rId2"/>
    <p:sldLayoutId id="2147485568" r:id="rId3"/>
    <p:sldLayoutId id="2147485569" r:id="rId4"/>
    <p:sldLayoutId id="2147485570" r:id="rId5"/>
    <p:sldLayoutId id="2147485571" r:id="rId6"/>
    <p:sldLayoutId id="2147485572" r:id="rId7"/>
    <p:sldLayoutId id="2147485573" r:id="rId8"/>
    <p:sldLayoutId id="2147485574" r:id="rId9"/>
    <p:sldLayoutId id="2147485575" r:id="rId10"/>
    <p:sldLayoutId id="2147485576" r:id="rId11"/>
    <p:sldLayoutId id="2147485577" r:id="rId12"/>
    <p:sldLayoutId id="2147485578" r:id="rId13"/>
    <p:sldLayoutId id="2147485579" r:id="rId14"/>
    <p:sldLayoutId id="2147485580" r:id="rId15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新細明體" panose="02020500000000000000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anose="02020500000000000000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anose="02020500000000000000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anose="02020500000000000000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anose="02020500000000000000" pitchFamily="18" charset="-120"/>
        </a:defRPr>
      </a:lvl5pPr>
      <a:lvl6pPr marL="453971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908168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362182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816334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340409" indent="-340409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新細明體" panose="02020500000000000000" pitchFamily="18" charset="-120"/>
          <a:cs typeface="+mn-cs"/>
        </a:defRPr>
      </a:lvl1pPr>
      <a:lvl2pPr marL="737963" indent="-283811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新細明體" panose="02020500000000000000" pitchFamily="18" charset="-120"/>
        </a:defRPr>
      </a:lvl2pPr>
      <a:lvl3pPr marL="1135106" indent="-22693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anose="02020500000000000000" pitchFamily="18" charset="-120"/>
        </a:defRPr>
      </a:lvl3pPr>
      <a:lvl4pPr marL="1589267" indent="-226938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新細明體" panose="02020500000000000000" pitchFamily="18" charset="-120"/>
        </a:defRPr>
      </a:lvl4pPr>
      <a:lvl5pPr marL="2043272" indent="-226938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新細明體" panose="02020500000000000000" pitchFamily="18" charset="-120"/>
        </a:defRPr>
      </a:lvl5pPr>
      <a:lvl6pPr marL="2497151" indent="-22693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51327" indent="-22693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05374" indent="-22693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59490" indent="-22693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081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971" algn="l" defTabSz="9081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168" algn="l" defTabSz="9081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182" algn="l" defTabSz="9081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6334" algn="l" defTabSz="9081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0211" algn="l" defTabSz="9081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4247" algn="l" defTabSz="9081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8345" algn="l" defTabSz="9081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2405" algn="l" defTabSz="9081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206" tIns="33344" rIns="66206" bIns="333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206" tIns="33344" rIns="66206" bIns="333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045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206" tIns="33344" rIns="66206" bIns="33344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 smtClean="0">
                <a:solidFill>
                  <a:srgbClr val="000000"/>
                </a:solidFill>
              </a:defRPr>
            </a:lvl1pPr>
          </a:lstStyle>
          <a:p>
            <a:pPr defTabSz="67675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045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206" tIns="33344" rIns="66206" bIns="333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100" smtClean="0">
                <a:solidFill>
                  <a:srgbClr val="000000"/>
                </a:solidFill>
              </a:defRPr>
            </a:lvl1pPr>
          </a:lstStyle>
          <a:p>
            <a:pPr defTabSz="67675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045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206" tIns="33344" rIns="66206" bIns="333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solidFill>
                  <a:srgbClr val="000000"/>
                </a:solidFill>
              </a:defRPr>
            </a:lvl1pPr>
          </a:lstStyle>
          <a:p>
            <a:pPr defTabSz="676756" fontAlgn="base">
              <a:spcBef>
                <a:spcPct val="0"/>
              </a:spcBef>
              <a:spcAft>
                <a:spcPct val="0"/>
              </a:spcAft>
            </a:pPr>
            <a:fld id="{ABC6C97E-94B7-4222-B1C1-34D83EEFF7C9}" type="slidenum">
              <a:rPr lang="en-US" altLang="zh-TW" smtClean="0"/>
              <a:pPr defTabSz="67675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78836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  <p:sldLayoutId id="21474845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PMingLiU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PMingLiU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PMingLiU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PMingLiU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PMingLiU" pitchFamily="18" charset="-120"/>
        </a:defRPr>
      </a:lvl5pPr>
      <a:lvl6pPr marL="338114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6pPr>
      <a:lvl7pPr marL="676756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7pPr>
      <a:lvl8pPr marL="1015135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8pPr>
      <a:lvl9pPr marL="1353554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253982" indent="-253982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PMingLiU" pitchFamily="18" charset="-120"/>
          <a:cs typeface="+mn-cs"/>
        </a:defRPr>
      </a:lvl1pPr>
      <a:lvl2pPr marL="549951" indent="-21165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PMingLiU" pitchFamily="18" charset="-120"/>
        </a:defRPr>
      </a:lvl2pPr>
      <a:lvl3pPr marL="846077" indent="-169322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PMingLiU" pitchFamily="18" charset="-120"/>
        </a:defRPr>
      </a:lvl3pPr>
      <a:lvl4pPr marL="1184192" indent="-169322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PMingLiU" pitchFamily="18" charset="-120"/>
        </a:defRPr>
      </a:lvl4pPr>
      <a:lvl5pPr marL="1522629" indent="-169322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PMingLiU" pitchFamily="18" charset="-120"/>
        </a:defRPr>
      </a:lvl5pPr>
      <a:lvl6pPr marL="1861096" indent="-16932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199466" indent="-16932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37972" indent="-16932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76345" indent="-16932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767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8114" algn="l" defTabSz="6767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6756" algn="l" defTabSz="6767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5135" algn="l" defTabSz="6767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3554" algn="l" defTabSz="6767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2155" algn="l" defTabSz="6767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30267" algn="l" defTabSz="6767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68492" algn="l" defTabSz="6767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06966" algn="l" defTabSz="6767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-7938" y="459"/>
            <a:ext cx="2833688" cy="5142310"/>
            <a:chOff x="-5" y="0"/>
            <a:chExt cx="1785" cy="4319"/>
          </a:xfrm>
        </p:grpSpPr>
        <p:sp>
          <p:nvSpPr>
            <p:cNvPr id="2056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2095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96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97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2058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2059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208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198 w 217"/>
                  <a:gd name="T1" fmla="*/ 910 h 210"/>
                  <a:gd name="T2" fmla="*/ 159 w 217"/>
                  <a:gd name="T3" fmla="*/ 860 h 210"/>
                  <a:gd name="T4" fmla="*/ 114 w 217"/>
                  <a:gd name="T5" fmla="*/ 785 h 210"/>
                  <a:gd name="T6" fmla="*/ 66 w 217"/>
                  <a:gd name="T7" fmla="*/ 687 h 210"/>
                  <a:gd name="T8" fmla="*/ 20 w 217"/>
                  <a:gd name="T9" fmla="*/ 584 h 210"/>
                  <a:gd name="T10" fmla="*/ 0 w 217"/>
                  <a:gd name="T11" fmla="*/ 473 h 210"/>
                  <a:gd name="T12" fmla="*/ 1 w 217"/>
                  <a:gd name="T13" fmla="*/ 354 h 210"/>
                  <a:gd name="T14" fmla="*/ 39 w 217"/>
                  <a:gd name="T15" fmla="*/ 245 h 210"/>
                  <a:gd name="T16" fmla="*/ 117 w 217"/>
                  <a:gd name="T17" fmla="*/ 154 h 210"/>
                  <a:gd name="T18" fmla="*/ 196 w 217"/>
                  <a:gd name="T19" fmla="*/ 95 h 210"/>
                  <a:gd name="T20" fmla="*/ 260 w 217"/>
                  <a:gd name="T21" fmla="*/ 52 h 210"/>
                  <a:gd name="T22" fmla="*/ 312 w 217"/>
                  <a:gd name="T23" fmla="*/ 29 h 210"/>
                  <a:gd name="T24" fmla="*/ 352 w 217"/>
                  <a:gd name="T25" fmla="*/ 20 h 210"/>
                  <a:gd name="T26" fmla="*/ 381 w 217"/>
                  <a:gd name="T27" fmla="*/ 20 h 210"/>
                  <a:gd name="T28" fmla="*/ 450 w 217"/>
                  <a:gd name="T29" fmla="*/ 0 h 210"/>
                  <a:gd name="T30" fmla="*/ 639 w 217"/>
                  <a:gd name="T31" fmla="*/ 36 h 210"/>
                  <a:gd name="T32" fmla="*/ 692 w 217"/>
                  <a:gd name="T33" fmla="*/ 52 h 210"/>
                  <a:gd name="T34" fmla="*/ 744 w 217"/>
                  <a:gd name="T35" fmla="*/ 66 h 210"/>
                  <a:gd name="T36" fmla="*/ 789 w 217"/>
                  <a:gd name="T37" fmla="*/ 81 h 210"/>
                  <a:gd name="T38" fmla="*/ 822 w 217"/>
                  <a:gd name="T39" fmla="*/ 100 h 210"/>
                  <a:gd name="T40" fmla="*/ 860 w 217"/>
                  <a:gd name="T41" fmla="*/ 117 h 210"/>
                  <a:gd name="T42" fmla="*/ 889 w 217"/>
                  <a:gd name="T43" fmla="*/ 137 h 210"/>
                  <a:gd name="T44" fmla="*/ 912 w 217"/>
                  <a:gd name="T45" fmla="*/ 164 h 210"/>
                  <a:gd name="T46" fmla="*/ 939 w 217"/>
                  <a:gd name="T47" fmla="*/ 196 h 210"/>
                  <a:gd name="T48" fmla="*/ 889 w 217"/>
                  <a:gd name="T49" fmla="*/ 175 h 210"/>
                  <a:gd name="T50" fmla="*/ 841 w 217"/>
                  <a:gd name="T51" fmla="*/ 156 h 210"/>
                  <a:gd name="T52" fmla="*/ 793 w 217"/>
                  <a:gd name="T53" fmla="*/ 144 h 210"/>
                  <a:gd name="T54" fmla="*/ 744 w 217"/>
                  <a:gd name="T55" fmla="*/ 128 h 210"/>
                  <a:gd name="T56" fmla="*/ 705 w 217"/>
                  <a:gd name="T57" fmla="*/ 117 h 210"/>
                  <a:gd name="T58" fmla="*/ 664 w 217"/>
                  <a:gd name="T59" fmla="*/ 114 h 210"/>
                  <a:gd name="T60" fmla="*/ 617 w 217"/>
                  <a:gd name="T61" fmla="*/ 107 h 210"/>
                  <a:gd name="T62" fmla="*/ 578 w 217"/>
                  <a:gd name="T63" fmla="*/ 107 h 210"/>
                  <a:gd name="T64" fmla="*/ 541 w 217"/>
                  <a:gd name="T65" fmla="*/ 107 h 210"/>
                  <a:gd name="T66" fmla="*/ 502 w 217"/>
                  <a:gd name="T67" fmla="*/ 108 h 210"/>
                  <a:gd name="T68" fmla="*/ 462 w 217"/>
                  <a:gd name="T69" fmla="*/ 117 h 210"/>
                  <a:gd name="T70" fmla="*/ 428 w 217"/>
                  <a:gd name="T71" fmla="*/ 127 h 210"/>
                  <a:gd name="T72" fmla="*/ 394 w 217"/>
                  <a:gd name="T73" fmla="*/ 144 h 210"/>
                  <a:gd name="T74" fmla="*/ 353 w 217"/>
                  <a:gd name="T75" fmla="*/ 156 h 210"/>
                  <a:gd name="T76" fmla="*/ 320 w 217"/>
                  <a:gd name="T77" fmla="*/ 177 h 210"/>
                  <a:gd name="T78" fmla="*/ 286 w 217"/>
                  <a:gd name="T79" fmla="*/ 198 h 210"/>
                  <a:gd name="T80" fmla="*/ 225 w 217"/>
                  <a:gd name="T81" fmla="*/ 264 h 210"/>
                  <a:gd name="T82" fmla="*/ 183 w 217"/>
                  <a:gd name="T83" fmla="*/ 346 h 210"/>
                  <a:gd name="T84" fmla="*/ 159 w 217"/>
                  <a:gd name="T85" fmla="*/ 447 h 210"/>
                  <a:gd name="T86" fmla="*/ 150 w 217"/>
                  <a:gd name="T87" fmla="*/ 547 h 210"/>
                  <a:gd name="T88" fmla="*/ 150 w 217"/>
                  <a:gd name="T89" fmla="*/ 657 h 210"/>
                  <a:gd name="T90" fmla="*/ 164 w 217"/>
                  <a:gd name="T91" fmla="*/ 753 h 210"/>
                  <a:gd name="T92" fmla="*/ 177 w 217"/>
                  <a:gd name="T93" fmla="*/ 841 h 210"/>
                  <a:gd name="T94" fmla="*/ 198 w 217"/>
                  <a:gd name="T95" fmla="*/ 910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468 w 182"/>
                  <a:gd name="T1" fmla="*/ 0 h 213"/>
                  <a:gd name="T2" fmla="*/ 481 w 182"/>
                  <a:gd name="T3" fmla="*/ 9 h 213"/>
                  <a:gd name="T4" fmla="*/ 508 w 182"/>
                  <a:gd name="T5" fmla="*/ 36 h 213"/>
                  <a:gd name="T6" fmla="*/ 546 w 182"/>
                  <a:gd name="T7" fmla="*/ 80 h 213"/>
                  <a:gd name="T8" fmla="*/ 589 w 182"/>
                  <a:gd name="T9" fmla="*/ 145 h 213"/>
                  <a:gd name="T10" fmla="*/ 623 w 182"/>
                  <a:gd name="T11" fmla="*/ 226 h 213"/>
                  <a:gd name="T12" fmla="*/ 645 w 182"/>
                  <a:gd name="T13" fmla="*/ 333 h 213"/>
                  <a:gd name="T14" fmla="*/ 645 w 182"/>
                  <a:gd name="T15" fmla="*/ 460 h 213"/>
                  <a:gd name="T16" fmla="*/ 618 w 182"/>
                  <a:gd name="T17" fmla="*/ 609 h 213"/>
                  <a:gd name="T18" fmla="*/ 603 w 182"/>
                  <a:gd name="T19" fmla="*/ 651 h 213"/>
                  <a:gd name="T20" fmla="*/ 584 w 182"/>
                  <a:gd name="T21" fmla="*/ 685 h 213"/>
                  <a:gd name="T22" fmla="*/ 564 w 182"/>
                  <a:gd name="T23" fmla="*/ 723 h 213"/>
                  <a:gd name="T24" fmla="*/ 537 w 182"/>
                  <a:gd name="T25" fmla="*/ 756 h 213"/>
                  <a:gd name="T26" fmla="*/ 501 w 182"/>
                  <a:gd name="T27" fmla="*/ 787 h 213"/>
                  <a:gd name="T28" fmla="*/ 471 w 182"/>
                  <a:gd name="T29" fmla="*/ 811 h 213"/>
                  <a:gd name="T30" fmla="*/ 439 w 182"/>
                  <a:gd name="T31" fmla="*/ 834 h 213"/>
                  <a:gd name="T32" fmla="*/ 394 w 182"/>
                  <a:gd name="T33" fmla="*/ 853 h 213"/>
                  <a:gd name="T34" fmla="*/ 353 w 182"/>
                  <a:gd name="T35" fmla="*/ 862 h 213"/>
                  <a:gd name="T36" fmla="*/ 311 w 182"/>
                  <a:gd name="T37" fmla="*/ 873 h 213"/>
                  <a:gd name="T38" fmla="*/ 263 w 182"/>
                  <a:gd name="T39" fmla="*/ 881 h 213"/>
                  <a:gd name="T40" fmla="*/ 212 w 182"/>
                  <a:gd name="T41" fmla="*/ 881 h 213"/>
                  <a:gd name="T42" fmla="*/ 157 w 182"/>
                  <a:gd name="T43" fmla="*/ 873 h 213"/>
                  <a:gd name="T44" fmla="*/ 108 w 182"/>
                  <a:gd name="T45" fmla="*/ 862 h 213"/>
                  <a:gd name="T46" fmla="*/ 50 w 182"/>
                  <a:gd name="T47" fmla="*/ 843 h 213"/>
                  <a:gd name="T48" fmla="*/ 0 w 182"/>
                  <a:gd name="T49" fmla="*/ 821 h 213"/>
                  <a:gd name="T50" fmla="*/ 48 w 182"/>
                  <a:gd name="T51" fmla="*/ 853 h 213"/>
                  <a:gd name="T52" fmla="*/ 95 w 182"/>
                  <a:gd name="T53" fmla="*/ 873 h 213"/>
                  <a:gd name="T54" fmla="*/ 143 w 182"/>
                  <a:gd name="T55" fmla="*/ 895 h 213"/>
                  <a:gd name="T56" fmla="*/ 184 w 182"/>
                  <a:gd name="T57" fmla="*/ 910 h 213"/>
                  <a:gd name="T58" fmla="*/ 226 w 182"/>
                  <a:gd name="T59" fmla="*/ 923 h 213"/>
                  <a:gd name="T60" fmla="*/ 272 w 182"/>
                  <a:gd name="T61" fmla="*/ 928 h 213"/>
                  <a:gd name="T62" fmla="*/ 312 w 182"/>
                  <a:gd name="T63" fmla="*/ 930 h 213"/>
                  <a:gd name="T64" fmla="*/ 354 w 182"/>
                  <a:gd name="T65" fmla="*/ 930 h 213"/>
                  <a:gd name="T66" fmla="*/ 392 w 182"/>
                  <a:gd name="T67" fmla="*/ 928 h 213"/>
                  <a:gd name="T68" fmla="*/ 429 w 182"/>
                  <a:gd name="T69" fmla="*/ 920 h 213"/>
                  <a:gd name="T70" fmla="*/ 462 w 182"/>
                  <a:gd name="T71" fmla="*/ 910 h 213"/>
                  <a:gd name="T72" fmla="*/ 497 w 182"/>
                  <a:gd name="T73" fmla="*/ 901 h 213"/>
                  <a:gd name="T74" fmla="*/ 528 w 182"/>
                  <a:gd name="T75" fmla="*/ 889 h 213"/>
                  <a:gd name="T76" fmla="*/ 557 w 182"/>
                  <a:gd name="T77" fmla="*/ 870 h 213"/>
                  <a:gd name="T78" fmla="*/ 584 w 182"/>
                  <a:gd name="T79" fmla="*/ 853 h 213"/>
                  <a:gd name="T80" fmla="*/ 609 w 182"/>
                  <a:gd name="T81" fmla="*/ 834 h 213"/>
                  <a:gd name="T82" fmla="*/ 678 w 182"/>
                  <a:gd name="T83" fmla="*/ 768 h 213"/>
                  <a:gd name="T84" fmla="*/ 726 w 182"/>
                  <a:gd name="T85" fmla="*/ 704 h 213"/>
                  <a:gd name="T86" fmla="*/ 754 w 182"/>
                  <a:gd name="T87" fmla="*/ 629 h 213"/>
                  <a:gd name="T88" fmla="*/ 769 w 182"/>
                  <a:gd name="T89" fmla="*/ 561 h 213"/>
                  <a:gd name="T90" fmla="*/ 779 w 182"/>
                  <a:gd name="T91" fmla="*/ 487 h 213"/>
                  <a:gd name="T92" fmla="*/ 779 w 182"/>
                  <a:gd name="T93" fmla="*/ 414 h 213"/>
                  <a:gd name="T94" fmla="*/ 782 w 182"/>
                  <a:gd name="T95" fmla="*/ 346 h 213"/>
                  <a:gd name="T96" fmla="*/ 741 w 182"/>
                  <a:gd name="T97" fmla="*/ 202 h 213"/>
                  <a:gd name="T98" fmla="*/ 671 w 182"/>
                  <a:gd name="T99" fmla="*/ 90 h 213"/>
                  <a:gd name="T100" fmla="*/ 646 w 182"/>
                  <a:gd name="T101" fmla="*/ 80 h 213"/>
                  <a:gd name="T102" fmla="*/ 632 w 182"/>
                  <a:gd name="T103" fmla="*/ 67 h 213"/>
                  <a:gd name="T104" fmla="*/ 609 w 182"/>
                  <a:gd name="T105" fmla="*/ 56 h 213"/>
                  <a:gd name="T106" fmla="*/ 593 w 182"/>
                  <a:gd name="T107" fmla="*/ 48 h 213"/>
                  <a:gd name="T108" fmla="*/ 567 w 182"/>
                  <a:gd name="T109" fmla="*/ 39 h 213"/>
                  <a:gd name="T110" fmla="*/ 541 w 182"/>
                  <a:gd name="T111" fmla="*/ 27 h 213"/>
                  <a:gd name="T112" fmla="*/ 510 w 182"/>
                  <a:gd name="T113" fmla="*/ 13 h 213"/>
                  <a:gd name="T114" fmla="*/ 468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26 w 128"/>
                  <a:gd name="T1" fmla="*/ 0 h 217"/>
                  <a:gd name="T2" fmla="*/ 29 w 128"/>
                  <a:gd name="T3" fmla="*/ 2 h 217"/>
                  <a:gd name="T4" fmla="*/ 32 w 128"/>
                  <a:gd name="T5" fmla="*/ 7 h 217"/>
                  <a:gd name="T6" fmla="*/ 34 w 128"/>
                  <a:gd name="T7" fmla="*/ 14 h 217"/>
                  <a:gd name="T8" fmla="*/ 36 w 128"/>
                  <a:gd name="T9" fmla="*/ 21 h 217"/>
                  <a:gd name="T10" fmla="*/ 36 w 128"/>
                  <a:gd name="T11" fmla="*/ 30 h 217"/>
                  <a:gd name="T12" fmla="*/ 32 w 128"/>
                  <a:gd name="T13" fmla="*/ 39 h 217"/>
                  <a:gd name="T14" fmla="*/ 26 w 128"/>
                  <a:gd name="T15" fmla="*/ 48 h 217"/>
                  <a:gd name="T16" fmla="*/ 17 w 128"/>
                  <a:gd name="T17" fmla="*/ 58 h 217"/>
                  <a:gd name="T18" fmla="*/ 14 w 128"/>
                  <a:gd name="T19" fmla="*/ 57 h 217"/>
                  <a:gd name="T20" fmla="*/ 11 w 128"/>
                  <a:gd name="T21" fmla="*/ 56 h 217"/>
                  <a:gd name="T22" fmla="*/ 7 w 128"/>
                  <a:gd name="T23" fmla="*/ 55 h 217"/>
                  <a:gd name="T24" fmla="*/ 5 w 128"/>
                  <a:gd name="T25" fmla="*/ 54 h 217"/>
                  <a:gd name="T26" fmla="*/ 2 w 128"/>
                  <a:gd name="T27" fmla="*/ 52 h 217"/>
                  <a:gd name="T28" fmla="*/ 1 w 128"/>
                  <a:gd name="T29" fmla="*/ 50 h 217"/>
                  <a:gd name="T30" fmla="*/ 0 w 128"/>
                  <a:gd name="T31" fmla="*/ 49 h 217"/>
                  <a:gd name="T32" fmla="*/ 1 w 128"/>
                  <a:gd name="T33" fmla="*/ 47 h 217"/>
                  <a:gd name="T34" fmla="*/ 4 w 128"/>
                  <a:gd name="T35" fmla="*/ 45 h 217"/>
                  <a:gd name="T36" fmla="*/ 8 w 128"/>
                  <a:gd name="T37" fmla="*/ 43 h 217"/>
                  <a:gd name="T38" fmla="*/ 12 w 128"/>
                  <a:gd name="T39" fmla="*/ 40 h 217"/>
                  <a:gd name="T40" fmla="*/ 17 w 128"/>
                  <a:gd name="T41" fmla="*/ 36 h 217"/>
                  <a:gd name="T42" fmla="*/ 22 w 128"/>
                  <a:gd name="T43" fmla="*/ 30 h 217"/>
                  <a:gd name="T44" fmla="*/ 25 w 128"/>
                  <a:gd name="T45" fmla="*/ 22 h 217"/>
                  <a:gd name="T46" fmla="*/ 27 w 128"/>
                  <a:gd name="T47" fmla="*/ 12 h 217"/>
                  <a:gd name="T48" fmla="*/ 26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20 w 117"/>
                  <a:gd name="T1" fmla="*/ 0 h 132"/>
                  <a:gd name="T2" fmla="*/ 0 w 117"/>
                  <a:gd name="T3" fmla="*/ 6 h 132"/>
                  <a:gd name="T4" fmla="*/ 1 w 117"/>
                  <a:gd name="T5" fmla="*/ 6 h 132"/>
                  <a:gd name="T6" fmla="*/ 4 w 117"/>
                  <a:gd name="T7" fmla="*/ 7 h 132"/>
                  <a:gd name="T8" fmla="*/ 8 w 117"/>
                  <a:gd name="T9" fmla="*/ 9 h 132"/>
                  <a:gd name="T10" fmla="*/ 12 w 117"/>
                  <a:gd name="T11" fmla="*/ 11 h 132"/>
                  <a:gd name="T12" fmla="*/ 18 w 117"/>
                  <a:gd name="T13" fmla="*/ 16 h 132"/>
                  <a:gd name="T14" fmla="*/ 23 w 117"/>
                  <a:gd name="T15" fmla="*/ 19 h 132"/>
                  <a:gd name="T16" fmla="*/ 28 w 117"/>
                  <a:gd name="T17" fmla="*/ 25 h 132"/>
                  <a:gd name="T18" fmla="*/ 32 w 117"/>
                  <a:gd name="T19" fmla="*/ 33 h 132"/>
                  <a:gd name="T20" fmla="*/ 33 w 117"/>
                  <a:gd name="T21" fmla="*/ 30 h 132"/>
                  <a:gd name="T22" fmla="*/ 32 w 117"/>
                  <a:gd name="T23" fmla="*/ 26 h 132"/>
                  <a:gd name="T24" fmla="*/ 30 w 117"/>
                  <a:gd name="T25" fmla="*/ 22 h 132"/>
                  <a:gd name="T26" fmla="*/ 28 w 117"/>
                  <a:gd name="T27" fmla="*/ 18 h 132"/>
                  <a:gd name="T28" fmla="*/ 25 w 117"/>
                  <a:gd name="T29" fmla="*/ 14 h 132"/>
                  <a:gd name="T30" fmla="*/ 22 w 117"/>
                  <a:gd name="T31" fmla="*/ 11 h 132"/>
                  <a:gd name="T32" fmla="*/ 19 w 117"/>
                  <a:gd name="T33" fmla="*/ 9 h 132"/>
                  <a:gd name="T34" fmla="*/ 17 w 117"/>
                  <a:gd name="T35" fmla="*/ 8 h 132"/>
                  <a:gd name="T36" fmla="*/ 19 w 117"/>
                  <a:gd name="T37" fmla="*/ 7 h 132"/>
                  <a:gd name="T38" fmla="*/ 22 w 117"/>
                  <a:gd name="T39" fmla="*/ 7 h 132"/>
                  <a:gd name="T40" fmla="*/ 25 w 117"/>
                  <a:gd name="T41" fmla="*/ 6 h 132"/>
                  <a:gd name="T42" fmla="*/ 28 w 117"/>
                  <a:gd name="T43" fmla="*/ 6 h 132"/>
                  <a:gd name="T44" fmla="*/ 29 w 117"/>
                  <a:gd name="T45" fmla="*/ 6 h 132"/>
                  <a:gd name="T46" fmla="*/ 30 w 117"/>
                  <a:gd name="T47" fmla="*/ 6 h 132"/>
                  <a:gd name="T48" fmla="*/ 32 w 117"/>
                  <a:gd name="T49" fmla="*/ 6 h 132"/>
                  <a:gd name="T50" fmla="*/ 32 w 117"/>
                  <a:gd name="T51" fmla="*/ 6 h 132"/>
                  <a:gd name="T52" fmla="*/ 20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9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8 w 29"/>
                  <a:gd name="T1" fmla="*/ 0 h 77"/>
                  <a:gd name="T2" fmla="*/ 7 w 29"/>
                  <a:gd name="T3" fmla="*/ 0 h 77"/>
                  <a:gd name="T4" fmla="*/ 5 w 29"/>
                  <a:gd name="T5" fmla="*/ 1 h 77"/>
                  <a:gd name="T6" fmla="*/ 3 w 29"/>
                  <a:gd name="T7" fmla="*/ 2 h 77"/>
                  <a:gd name="T8" fmla="*/ 1 w 29"/>
                  <a:gd name="T9" fmla="*/ 5 h 77"/>
                  <a:gd name="T10" fmla="*/ 1 w 29"/>
                  <a:gd name="T11" fmla="*/ 8 h 77"/>
                  <a:gd name="T12" fmla="*/ 0 w 29"/>
                  <a:gd name="T13" fmla="*/ 11 h 77"/>
                  <a:gd name="T14" fmla="*/ 1 w 29"/>
                  <a:gd name="T15" fmla="*/ 16 h 77"/>
                  <a:gd name="T16" fmla="*/ 3 w 29"/>
                  <a:gd name="T17" fmla="*/ 20 h 77"/>
                  <a:gd name="T18" fmla="*/ 4 w 29"/>
                  <a:gd name="T19" fmla="*/ 14 h 77"/>
                  <a:gd name="T20" fmla="*/ 5 w 29"/>
                  <a:gd name="T21" fmla="*/ 10 h 77"/>
                  <a:gd name="T22" fmla="*/ 7 w 29"/>
                  <a:gd name="T23" fmla="*/ 6 h 77"/>
                  <a:gd name="T24" fmla="*/ 8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grpSp>
            <p:nvGrpSpPr>
              <p:cNvPr id="2091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209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3 w 207"/>
                    <a:gd name="T1" fmla="*/ 10 h 564"/>
                    <a:gd name="T2" fmla="*/ 1 w 207"/>
                    <a:gd name="T3" fmla="*/ 17 h 564"/>
                    <a:gd name="T4" fmla="*/ 1 w 207"/>
                    <a:gd name="T5" fmla="*/ 23 h 564"/>
                    <a:gd name="T6" fmla="*/ 0 w 207"/>
                    <a:gd name="T7" fmla="*/ 28 h 564"/>
                    <a:gd name="T8" fmla="*/ 0 w 207"/>
                    <a:gd name="T9" fmla="*/ 35 h 564"/>
                    <a:gd name="T10" fmla="*/ 1 w 207"/>
                    <a:gd name="T11" fmla="*/ 41 h 564"/>
                    <a:gd name="T12" fmla="*/ 1 w 207"/>
                    <a:gd name="T13" fmla="*/ 48 h 564"/>
                    <a:gd name="T14" fmla="*/ 4 w 207"/>
                    <a:gd name="T15" fmla="*/ 57 h 564"/>
                    <a:gd name="T16" fmla="*/ 7 w 207"/>
                    <a:gd name="T17" fmla="*/ 66 h 564"/>
                    <a:gd name="T18" fmla="*/ 10 w 207"/>
                    <a:gd name="T19" fmla="*/ 75 h 564"/>
                    <a:gd name="T20" fmla="*/ 14 w 207"/>
                    <a:gd name="T21" fmla="*/ 83 h 564"/>
                    <a:gd name="T22" fmla="*/ 19 w 207"/>
                    <a:gd name="T23" fmla="*/ 93 h 564"/>
                    <a:gd name="T24" fmla="*/ 24 w 207"/>
                    <a:gd name="T25" fmla="*/ 102 h 564"/>
                    <a:gd name="T26" fmla="*/ 30 w 207"/>
                    <a:gd name="T27" fmla="*/ 111 h 564"/>
                    <a:gd name="T28" fmla="*/ 36 w 207"/>
                    <a:gd name="T29" fmla="*/ 118 h 564"/>
                    <a:gd name="T30" fmla="*/ 41 w 207"/>
                    <a:gd name="T31" fmla="*/ 124 h 564"/>
                    <a:gd name="T32" fmla="*/ 47 w 207"/>
                    <a:gd name="T33" fmla="*/ 129 h 564"/>
                    <a:gd name="T34" fmla="*/ 37 w 207"/>
                    <a:gd name="T35" fmla="*/ 114 h 564"/>
                    <a:gd name="T36" fmla="*/ 29 w 207"/>
                    <a:gd name="T37" fmla="*/ 102 h 564"/>
                    <a:gd name="T38" fmla="*/ 23 w 207"/>
                    <a:gd name="T39" fmla="*/ 93 h 564"/>
                    <a:gd name="T40" fmla="*/ 19 w 207"/>
                    <a:gd name="T41" fmla="*/ 84 h 564"/>
                    <a:gd name="T42" fmla="*/ 17 w 207"/>
                    <a:gd name="T43" fmla="*/ 77 h 564"/>
                    <a:gd name="T44" fmla="*/ 15 w 207"/>
                    <a:gd name="T45" fmla="*/ 71 h 564"/>
                    <a:gd name="T46" fmla="*/ 15 w 207"/>
                    <a:gd name="T47" fmla="*/ 65 h 564"/>
                    <a:gd name="T48" fmla="*/ 13 w 207"/>
                    <a:gd name="T49" fmla="*/ 59 h 564"/>
                    <a:gd name="T50" fmla="*/ 10 w 207"/>
                    <a:gd name="T51" fmla="*/ 47 h 564"/>
                    <a:gd name="T52" fmla="*/ 9 w 207"/>
                    <a:gd name="T53" fmla="*/ 32 h 564"/>
                    <a:gd name="T54" fmla="*/ 10 w 207"/>
                    <a:gd name="T55" fmla="*/ 16 h 564"/>
                    <a:gd name="T56" fmla="*/ 12 w 207"/>
                    <a:gd name="T57" fmla="*/ 0 h 564"/>
                    <a:gd name="T58" fmla="*/ 3 w 207"/>
                    <a:gd name="T59" fmla="*/ 1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7745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  <p:sp>
              <p:nvSpPr>
                <p:cNvPr id="209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4 h 232"/>
                    <a:gd name="T2" fmla="*/ 4 w 47"/>
                    <a:gd name="T3" fmla="*/ 12 h 232"/>
                    <a:gd name="T4" fmla="*/ 6 w 47"/>
                    <a:gd name="T5" fmla="*/ 23 h 232"/>
                    <a:gd name="T6" fmla="*/ 6 w 47"/>
                    <a:gd name="T7" fmla="*/ 36 h 232"/>
                    <a:gd name="T8" fmla="*/ 4 w 47"/>
                    <a:gd name="T9" fmla="*/ 52 h 232"/>
                    <a:gd name="T10" fmla="*/ 11 w 47"/>
                    <a:gd name="T11" fmla="*/ 49 h 232"/>
                    <a:gd name="T12" fmla="*/ 11 w 47"/>
                    <a:gd name="T13" fmla="*/ 41 h 232"/>
                    <a:gd name="T14" fmla="*/ 11 w 47"/>
                    <a:gd name="T15" fmla="*/ 32 h 232"/>
                    <a:gd name="T16" fmla="*/ 11 w 47"/>
                    <a:gd name="T17" fmla="*/ 23 h 232"/>
                    <a:gd name="T18" fmla="*/ 10 w 47"/>
                    <a:gd name="T19" fmla="*/ 16 h 232"/>
                    <a:gd name="T20" fmla="*/ 9 w 47"/>
                    <a:gd name="T21" fmla="*/ 12 h 232"/>
                    <a:gd name="T22" fmla="*/ 7 w 47"/>
                    <a:gd name="T23" fmla="*/ 8 h 232"/>
                    <a:gd name="T24" fmla="*/ 6 w 47"/>
                    <a:gd name="T25" fmla="*/ 4 h 232"/>
                    <a:gd name="T26" fmla="*/ 3 w 47"/>
                    <a:gd name="T27" fmla="*/ 0 h 232"/>
                    <a:gd name="T28" fmla="*/ 0 w 47"/>
                    <a:gd name="T29" fmla="*/ 4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7745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  <p:sp>
              <p:nvSpPr>
                <p:cNvPr id="209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9 w 87"/>
                    <a:gd name="T1" fmla="*/ 5 h 40"/>
                    <a:gd name="T2" fmla="*/ 18 w 87"/>
                    <a:gd name="T3" fmla="*/ 3 h 40"/>
                    <a:gd name="T4" fmla="*/ 15 w 87"/>
                    <a:gd name="T5" fmla="*/ 2 h 40"/>
                    <a:gd name="T6" fmla="*/ 13 w 87"/>
                    <a:gd name="T7" fmla="*/ 1 h 40"/>
                    <a:gd name="T8" fmla="*/ 10 w 87"/>
                    <a:gd name="T9" fmla="*/ 1 h 40"/>
                    <a:gd name="T10" fmla="*/ 8 w 87"/>
                    <a:gd name="T11" fmla="*/ 1 h 40"/>
                    <a:gd name="T12" fmla="*/ 6 w 87"/>
                    <a:gd name="T13" fmla="*/ 1 h 40"/>
                    <a:gd name="T14" fmla="*/ 3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3 w 87"/>
                    <a:gd name="T21" fmla="*/ 2 h 40"/>
                    <a:gd name="T22" fmla="*/ 5 w 87"/>
                    <a:gd name="T23" fmla="*/ 3 h 40"/>
                    <a:gd name="T24" fmla="*/ 8 w 87"/>
                    <a:gd name="T25" fmla="*/ 3 h 40"/>
                    <a:gd name="T26" fmla="*/ 10 w 87"/>
                    <a:gd name="T27" fmla="*/ 5 h 40"/>
                    <a:gd name="T28" fmla="*/ 12 w 87"/>
                    <a:gd name="T29" fmla="*/ 5 h 40"/>
                    <a:gd name="T30" fmla="*/ 14 w 87"/>
                    <a:gd name="T31" fmla="*/ 7 h 40"/>
                    <a:gd name="T32" fmla="*/ 17 w 87"/>
                    <a:gd name="T33" fmla="*/ 8 h 40"/>
                    <a:gd name="T34" fmla="*/ 19 w 87"/>
                    <a:gd name="T35" fmla="*/ 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7745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</p:grpSp>
        </p:grpSp>
        <p:grpSp>
          <p:nvGrpSpPr>
            <p:cNvPr id="2060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2083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4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5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2061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208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2062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2077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78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79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4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2063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64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0 w 109"/>
                <a:gd name="T3" fmla="*/ 1 h 156"/>
                <a:gd name="T4" fmla="*/ 40 w 109"/>
                <a:gd name="T5" fmla="*/ 5 h 156"/>
                <a:gd name="T6" fmla="*/ 79 w 109"/>
                <a:gd name="T7" fmla="*/ 16 h 156"/>
                <a:gd name="T8" fmla="*/ 125 w 109"/>
                <a:gd name="T9" fmla="*/ 32 h 156"/>
                <a:gd name="T10" fmla="*/ 167 w 109"/>
                <a:gd name="T11" fmla="*/ 58 h 156"/>
                <a:gd name="T12" fmla="*/ 206 w 109"/>
                <a:gd name="T13" fmla="*/ 93 h 156"/>
                <a:gd name="T14" fmla="*/ 230 w 109"/>
                <a:gd name="T15" fmla="*/ 142 h 156"/>
                <a:gd name="T16" fmla="*/ 235 w 109"/>
                <a:gd name="T17" fmla="*/ 206 h 156"/>
                <a:gd name="T18" fmla="*/ 225 w 109"/>
                <a:gd name="T19" fmla="*/ 206 h 156"/>
                <a:gd name="T20" fmla="*/ 213 w 109"/>
                <a:gd name="T21" fmla="*/ 206 h 156"/>
                <a:gd name="T22" fmla="*/ 201 w 109"/>
                <a:gd name="T23" fmla="*/ 206 h 156"/>
                <a:gd name="T24" fmla="*/ 186 w 109"/>
                <a:gd name="T25" fmla="*/ 202 h 156"/>
                <a:gd name="T26" fmla="*/ 174 w 109"/>
                <a:gd name="T27" fmla="*/ 201 h 156"/>
                <a:gd name="T28" fmla="*/ 160 w 109"/>
                <a:gd name="T29" fmla="*/ 197 h 156"/>
                <a:gd name="T30" fmla="*/ 142 w 109"/>
                <a:gd name="T31" fmla="*/ 191 h 156"/>
                <a:gd name="T32" fmla="*/ 125 w 109"/>
                <a:gd name="T33" fmla="*/ 183 h 156"/>
                <a:gd name="T34" fmla="*/ 114 w 109"/>
                <a:gd name="T35" fmla="*/ 166 h 156"/>
                <a:gd name="T36" fmla="*/ 114 w 109"/>
                <a:gd name="T37" fmla="*/ 146 h 156"/>
                <a:gd name="T38" fmla="*/ 120 w 109"/>
                <a:gd name="T39" fmla="*/ 126 h 156"/>
                <a:gd name="T40" fmla="*/ 126 w 109"/>
                <a:gd name="T41" fmla="*/ 105 h 156"/>
                <a:gd name="T42" fmla="*/ 120 w 109"/>
                <a:gd name="T43" fmla="*/ 81 h 156"/>
                <a:gd name="T44" fmla="*/ 103 w 109"/>
                <a:gd name="T45" fmla="*/ 56 h 156"/>
                <a:gd name="T46" fmla="*/ 68 w 109"/>
                <a:gd name="T47" fmla="*/ 31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65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3 w 54"/>
                <a:gd name="T5" fmla="*/ 3 h 40"/>
                <a:gd name="T6" fmla="*/ 29 w 54"/>
                <a:gd name="T7" fmla="*/ 12 h 40"/>
                <a:gd name="T8" fmla="*/ 48 w 54"/>
                <a:gd name="T9" fmla="*/ 16 h 40"/>
                <a:gd name="T10" fmla="*/ 65 w 54"/>
                <a:gd name="T11" fmla="*/ 19 h 40"/>
                <a:gd name="T12" fmla="*/ 83 w 54"/>
                <a:gd name="T13" fmla="*/ 22 h 40"/>
                <a:gd name="T14" fmla="*/ 101 w 54"/>
                <a:gd name="T15" fmla="*/ 24 h 40"/>
                <a:gd name="T16" fmla="*/ 121 w 54"/>
                <a:gd name="T17" fmla="*/ 20 h 40"/>
                <a:gd name="T18" fmla="*/ 119 w 54"/>
                <a:gd name="T19" fmla="*/ 33 h 40"/>
                <a:gd name="T20" fmla="*/ 112 w 54"/>
                <a:gd name="T21" fmla="*/ 44 h 40"/>
                <a:gd name="T22" fmla="*/ 99 w 54"/>
                <a:gd name="T23" fmla="*/ 51 h 40"/>
                <a:gd name="T24" fmla="*/ 82 w 54"/>
                <a:gd name="T25" fmla="*/ 53 h 40"/>
                <a:gd name="T26" fmla="*/ 62 w 54"/>
                <a:gd name="T27" fmla="*/ 52 h 40"/>
                <a:gd name="T28" fmla="*/ 42 w 54"/>
                <a:gd name="T29" fmla="*/ 43 h 40"/>
                <a:gd name="T30" fmla="*/ 22 w 54"/>
                <a:gd name="T31" fmla="*/ 28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66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67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68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69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0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9 h 237"/>
                <a:gd name="T4" fmla="*/ 9 w 257"/>
                <a:gd name="T5" fmla="*/ 58 h 237"/>
                <a:gd name="T6" fmla="*/ 20 w 257"/>
                <a:gd name="T7" fmla="*/ 87 h 237"/>
                <a:gd name="T8" fmla="*/ 36 w 257"/>
                <a:gd name="T9" fmla="*/ 112 h 237"/>
                <a:gd name="T10" fmla="*/ 58 w 257"/>
                <a:gd name="T11" fmla="*/ 135 h 237"/>
                <a:gd name="T12" fmla="*/ 86 w 257"/>
                <a:gd name="T13" fmla="*/ 161 h 237"/>
                <a:gd name="T14" fmla="*/ 122 w 257"/>
                <a:gd name="T15" fmla="*/ 184 h 237"/>
                <a:gd name="T16" fmla="*/ 163 w 257"/>
                <a:gd name="T17" fmla="*/ 203 h 237"/>
                <a:gd name="T18" fmla="*/ 216 w 257"/>
                <a:gd name="T19" fmla="*/ 222 h 237"/>
                <a:gd name="T20" fmla="*/ 276 w 257"/>
                <a:gd name="T21" fmla="*/ 237 h 237"/>
                <a:gd name="T22" fmla="*/ 340 w 257"/>
                <a:gd name="T23" fmla="*/ 250 h 237"/>
                <a:gd name="T24" fmla="*/ 419 w 257"/>
                <a:gd name="T25" fmla="*/ 261 h 237"/>
                <a:gd name="T26" fmla="*/ 505 w 257"/>
                <a:gd name="T27" fmla="*/ 267 h 237"/>
                <a:gd name="T28" fmla="*/ 604 w 257"/>
                <a:gd name="T29" fmla="*/ 271 h 237"/>
                <a:gd name="T30" fmla="*/ 705 w 257"/>
                <a:gd name="T31" fmla="*/ 270 h 237"/>
                <a:gd name="T32" fmla="*/ 825 w 257"/>
                <a:gd name="T33" fmla="*/ 265 h 237"/>
                <a:gd name="T34" fmla="*/ 720 w 257"/>
                <a:gd name="T35" fmla="*/ 259 h 237"/>
                <a:gd name="T36" fmla="*/ 625 w 257"/>
                <a:gd name="T37" fmla="*/ 251 h 237"/>
                <a:gd name="T38" fmla="*/ 546 w 257"/>
                <a:gd name="T39" fmla="*/ 242 h 237"/>
                <a:gd name="T40" fmla="*/ 475 w 257"/>
                <a:gd name="T41" fmla="*/ 233 h 237"/>
                <a:gd name="T42" fmla="*/ 411 w 257"/>
                <a:gd name="T43" fmla="*/ 221 h 237"/>
                <a:gd name="T44" fmla="*/ 360 w 257"/>
                <a:gd name="T45" fmla="*/ 208 h 237"/>
                <a:gd name="T46" fmla="*/ 312 w 257"/>
                <a:gd name="T47" fmla="*/ 193 h 237"/>
                <a:gd name="T48" fmla="*/ 269 w 257"/>
                <a:gd name="T49" fmla="*/ 177 h 237"/>
                <a:gd name="T50" fmla="*/ 229 w 257"/>
                <a:gd name="T51" fmla="*/ 161 h 237"/>
                <a:gd name="T52" fmla="*/ 197 w 257"/>
                <a:gd name="T53" fmla="*/ 142 h 237"/>
                <a:gd name="T54" fmla="*/ 169 w 257"/>
                <a:gd name="T55" fmla="*/ 123 h 237"/>
                <a:gd name="T56" fmla="*/ 139 w 257"/>
                <a:gd name="T57" fmla="*/ 100 h 237"/>
                <a:gd name="T58" fmla="*/ 106 w 257"/>
                <a:gd name="T59" fmla="*/ 78 h 237"/>
                <a:gd name="T60" fmla="*/ 74 w 257"/>
                <a:gd name="T61" fmla="*/ 55 h 237"/>
                <a:gd name="T62" fmla="*/ 37 w 257"/>
                <a:gd name="T63" fmla="*/ 2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1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255 w 124"/>
                <a:gd name="T1" fmla="*/ 0 h 110"/>
                <a:gd name="T2" fmla="*/ 408 w 124"/>
                <a:gd name="T3" fmla="*/ 129 h 110"/>
                <a:gd name="T4" fmla="*/ 396 w 124"/>
                <a:gd name="T5" fmla="*/ 128 h 110"/>
                <a:gd name="T6" fmla="*/ 352 w 124"/>
                <a:gd name="T7" fmla="*/ 125 h 110"/>
                <a:gd name="T8" fmla="*/ 294 w 124"/>
                <a:gd name="T9" fmla="*/ 121 h 110"/>
                <a:gd name="T10" fmla="*/ 225 w 124"/>
                <a:gd name="T11" fmla="*/ 119 h 110"/>
                <a:gd name="T12" fmla="*/ 148 w 124"/>
                <a:gd name="T13" fmla="*/ 116 h 110"/>
                <a:gd name="T14" fmla="*/ 84 w 124"/>
                <a:gd name="T15" fmla="*/ 117 h 110"/>
                <a:gd name="T16" fmla="*/ 30 w 124"/>
                <a:gd name="T17" fmla="*/ 122 h 110"/>
                <a:gd name="T18" fmla="*/ 0 w 124"/>
                <a:gd name="T19" fmla="*/ 131 h 110"/>
                <a:gd name="T20" fmla="*/ 12 w 124"/>
                <a:gd name="T21" fmla="*/ 117 h 110"/>
                <a:gd name="T22" fmla="*/ 27 w 124"/>
                <a:gd name="T23" fmla="*/ 106 h 110"/>
                <a:gd name="T24" fmla="*/ 54 w 124"/>
                <a:gd name="T25" fmla="*/ 98 h 110"/>
                <a:gd name="T26" fmla="*/ 84 w 124"/>
                <a:gd name="T27" fmla="*/ 91 h 110"/>
                <a:gd name="T28" fmla="*/ 119 w 124"/>
                <a:gd name="T29" fmla="*/ 86 h 110"/>
                <a:gd name="T30" fmla="*/ 154 w 124"/>
                <a:gd name="T31" fmla="*/ 85 h 110"/>
                <a:gd name="T32" fmla="*/ 193 w 124"/>
                <a:gd name="T33" fmla="*/ 85 h 110"/>
                <a:gd name="T34" fmla="*/ 237 w 124"/>
                <a:gd name="T35" fmla="*/ 89 h 110"/>
                <a:gd name="T36" fmla="*/ 240 w 124"/>
                <a:gd name="T37" fmla="*/ 85 h 110"/>
                <a:gd name="T38" fmla="*/ 230 w 124"/>
                <a:gd name="T39" fmla="*/ 68 h 110"/>
                <a:gd name="T40" fmla="*/ 220 w 124"/>
                <a:gd name="T41" fmla="*/ 46 h 110"/>
                <a:gd name="T42" fmla="*/ 215 w 124"/>
                <a:gd name="T43" fmla="*/ 35 h 110"/>
                <a:gd name="T44" fmla="*/ 207 w 124"/>
                <a:gd name="T45" fmla="*/ 35 h 110"/>
                <a:gd name="T46" fmla="*/ 199 w 124"/>
                <a:gd name="T47" fmla="*/ 33 h 110"/>
                <a:gd name="T48" fmla="*/ 193 w 124"/>
                <a:gd name="T49" fmla="*/ 30 h 110"/>
                <a:gd name="T50" fmla="*/ 189 w 124"/>
                <a:gd name="T51" fmla="*/ 27 h 110"/>
                <a:gd name="T52" fmla="*/ 189 w 124"/>
                <a:gd name="T53" fmla="*/ 23 h 110"/>
                <a:gd name="T54" fmla="*/ 193 w 124"/>
                <a:gd name="T55" fmla="*/ 18 h 110"/>
                <a:gd name="T56" fmla="*/ 218 w 124"/>
                <a:gd name="T57" fmla="*/ 8 h 110"/>
                <a:gd name="T58" fmla="*/ 25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2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6 w 109"/>
                <a:gd name="T3" fmla="*/ 1 h 156"/>
                <a:gd name="T4" fmla="*/ 58 w 109"/>
                <a:gd name="T5" fmla="*/ 5 h 156"/>
                <a:gd name="T6" fmla="*/ 121 w 109"/>
                <a:gd name="T7" fmla="*/ 12 h 156"/>
                <a:gd name="T8" fmla="*/ 192 w 109"/>
                <a:gd name="T9" fmla="*/ 28 h 156"/>
                <a:gd name="T10" fmla="*/ 259 w 109"/>
                <a:gd name="T11" fmla="*/ 48 h 156"/>
                <a:gd name="T12" fmla="*/ 317 w 109"/>
                <a:gd name="T13" fmla="*/ 79 h 156"/>
                <a:gd name="T14" fmla="*/ 353 w 109"/>
                <a:gd name="T15" fmla="*/ 120 h 156"/>
                <a:gd name="T16" fmla="*/ 360 w 109"/>
                <a:gd name="T17" fmla="*/ 172 h 156"/>
                <a:gd name="T18" fmla="*/ 349 w 109"/>
                <a:gd name="T19" fmla="*/ 172 h 156"/>
                <a:gd name="T20" fmla="*/ 329 w 109"/>
                <a:gd name="T21" fmla="*/ 172 h 156"/>
                <a:gd name="T22" fmla="*/ 307 w 109"/>
                <a:gd name="T23" fmla="*/ 172 h 156"/>
                <a:gd name="T24" fmla="*/ 287 w 109"/>
                <a:gd name="T25" fmla="*/ 170 h 156"/>
                <a:gd name="T26" fmla="*/ 267 w 109"/>
                <a:gd name="T27" fmla="*/ 169 h 156"/>
                <a:gd name="T28" fmla="*/ 245 w 109"/>
                <a:gd name="T29" fmla="*/ 166 h 156"/>
                <a:gd name="T30" fmla="*/ 218 w 109"/>
                <a:gd name="T31" fmla="*/ 161 h 156"/>
                <a:gd name="T32" fmla="*/ 192 w 109"/>
                <a:gd name="T33" fmla="*/ 155 h 156"/>
                <a:gd name="T34" fmla="*/ 174 w 109"/>
                <a:gd name="T35" fmla="*/ 138 h 156"/>
                <a:gd name="T36" fmla="*/ 174 w 109"/>
                <a:gd name="T37" fmla="*/ 123 h 156"/>
                <a:gd name="T38" fmla="*/ 186 w 109"/>
                <a:gd name="T39" fmla="*/ 107 h 156"/>
                <a:gd name="T40" fmla="*/ 197 w 109"/>
                <a:gd name="T41" fmla="*/ 88 h 156"/>
                <a:gd name="T42" fmla="*/ 186 w 109"/>
                <a:gd name="T43" fmla="*/ 70 h 156"/>
                <a:gd name="T44" fmla="*/ 160 w 109"/>
                <a:gd name="T45" fmla="*/ 47 h 156"/>
                <a:gd name="T46" fmla="*/ 104 w 109"/>
                <a:gd name="T47" fmla="*/ 27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3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04 w 46"/>
                <a:gd name="T1" fmla="*/ 0 h 94"/>
                <a:gd name="T2" fmla="*/ 66 w 46"/>
                <a:gd name="T3" fmla="*/ 42 h 94"/>
                <a:gd name="T4" fmla="*/ 49 w 46"/>
                <a:gd name="T5" fmla="*/ 70 h 94"/>
                <a:gd name="T6" fmla="*/ 36 w 46"/>
                <a:gd name="T7" fmla="*/ 91 h 94"/>
                <a:gd name="T8" fmla="*/ 0 w 46"/>
                <a:gd name="T9" fmla="*/ 106 h 94"/>
                <a:gd name="T10" fmla="*/ 40 w 46"/>
                <a:gd name="T11" fmla="*/ 100 h 94"/>
                <a:gd name="T12" fmla="*/ 77 w 46"/>
                <a:gd name="T13" fmla="*/ 92 h 94"/>
                <a:gd name="T14" fmla="*/ 105 w 46"/>
                <a:gd name="T15" fmla="*/ 77 h 94"/>
                <a:gd name="T16" fmla="*/ 132 w 46"/>
                <a:gd name="T17" fmla="*/ 65 h 94"/>
                <a:gd name="T18" fmla="*/ 150 w 46"/>
                <a:gd name="T19" fmla="*/ 49 h 94"/>
                <a:gd name="T20" fmla="*/ 152 w 46"/>
                <a:gd name="T21" fmla="*/ 34 h 94"/>
                <a:gd name="T22" fmla="*/ 140 w 46"/>
                <a:gd name="T23" fmla="*/ 15 h 94"/>
                <a:gd name="T24" fmla="*/ 104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4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0 w 54"/>
                <a:gd name="T5" fmla="*/ 3 h 40"/>
                <a:gd name="T6" fmla="*/ 41 w 54"/>
                <a:gd name="T7" fmla="*/ 8 h 40"/>
                <a:gd name="T8" fmla="*/ 65 w 54"/>
                <a:gd name="T9" fmla="*/ 12 h 40"/>
                <a:gd name="T10" fmla="*/ 92 w 54"/>
                <a:gd name="T11" fmla="*/ 15 h 40"/>
                <a:gd name="T12" fmla="*/ 121 w 54"/>
                <a:gd name="T13" fmla="*/ 17 h 40"/>
                <a:gd name="T14" fmla="*/ 144 w 54"/>
                <a:gd name="T15" fmla="*/ 18 h 40"/>
                <a:gd name="T16" fmla="*/ 171 w 54"/>
                <a:gd name="T17" fmla="*/ 16 h 40"/>
                <a:gd name="T18" fmla="*/ 169 w 54"/>
                <a:gd name="T19" fmla="*/ 29 h 40"/>
                <a:gd name="T20" fmla="*/ 159 w 54"/>
                <a:gd name="T21" fmla="*/ 37 h 40"/>
                <a:gd name="T22" fmla="*/ 140 w 54"/>
                <a:gd name="T23" fmla="*/ 42 h 40"/>
                <a:gd name="T24" fmla="*/ 116 w 54"/>
                <a:gd name="T25" fmla="*/ 44 h 40"/>
                <a:gd name="T26" fmla="*/ 87 w 54"/>
                <a:gd name="T27" fmla="*/ 43 h 40"/>
                <a:gd name="T28" fmla="*/ 59 w 54"/>
                <a:gd name="T29" fmla="*/ 36 h 40"/>
                <a:gd name="T30" fmla="*/ 31 w 54"/>
                <a:gd name="T31" fmla="*/ 24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5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6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54 w 596"/>
                <a:gd name="T1" fmla="*/ 416 h 666"/>
                <a:gd name="T2" fmla="*/ 20 w 596"/>
                <a:gd name="T3" fmla="*/ 384 h 666"/>
                <a:gd name="T4" fmla="*/ 0 w 596"/>
                <a:gd name="T5" fmla="*/ 325 h 666"/>
                <a:gd name="T6" fmla="*/ 12 w 596"/>
                <a:gd name="T7" fmla="*/ 250 h 666"/>
                <a:gd name="T8" fmla="*/ 84 w 596"/>
                <a:gd name="T9" fmla="*/ 171 h 666"/>
                <a:gd name="T10" fmla="*/ 228 w 596"/>
                <a:gd name="T11" fmla="*/ 96 h 666"/>
                <a:gd name="T12" fmla="*/ 471 w 596"/>
                <a:gd name="T13" fmla="*/ 35 h 666"/>
                <a:gd name="T14" fmla="*/ 817 w 596"/>
                <a:gd name="T15" fmla="*/ 2 h 666"/>
                <a:gd name="T16" fmla="*/ 1260 w 596"/>
                <a:gd name="T17" fmla="*/ 9 h 666"/>
                <a:gd name="T18" fmla="*/ 1603 w 596"/>
                <a:gd name="T19" fmla="*/ 76 h 666"/>
                <a:gd name="T20" fmla="*/ 1835 w 596"/>
                <a:gd name="T21" fmla="*/ 185 h 666"/>
                <a:gd name="T22" fmla="*/ 1956 w 596"/>
                <a:gd name="T23" fmla="*/ 320 h 666"/>
                <a:gd name="T24" fmla="*/ 1971 w 596"/>
                <a:gd name="T25" fmla="*/ 460 h 666"/>
                <a:gd name="T26" fmla="*/ 1876 w 596"/>
                <a:gd name="T27" fmla="*/ 591 h 666"/>
                <a:gd name="T28" fmla="*/ 1679 w 596"/>
                <a:gd name="T29" fmla="*/ 692 h 666"/>
                <a:gd name="T30" fmla="*/ 1381 w 596"/>
                <a:gd name="T31" fmla="*/ 747 h 666"/>
                <a:gd name="T32" fmla="*/ 1288 w 596"/>
                <a:gd name="T33" fmla="*/ 742 h 666"/>
                <a:gd name="T34" fmla="*/ 1461 w 596"/>
                <a:gd name="T35" fmla="*/ 695 h 666"/>
                <a:gd name="T36" fmla="*/ 1596 w 596"/>
                <a:gd name="T37" fmla="*/ 612 h 666"/>
                <a:gd name="T38" fmla="*/ 1688 w 596"/>
                <a:gd name="T39" fmla="*/ 511 h 666"/>
                <a:gd name="T40" fmla="*/ 1721 w 596"/>
                <a:gd name="T41" fmla="*/ 400 h 666"/>
                <a:gd name="T42" fmla="*/ 1701 w 596"/>
                <a:gd name="T43" fmla="*/ 290 h 666"/>
                <a:gd name="T44" fmla="*/ 1605 w 596"/>
                <a:gd name="T45" fmla="*/ 196 h 666"/>
                <a:gd name="T46" fmla="*/ 1434 w 596"/>
                <a:gd name="T47" fmla="*/ 126 h 666"/>
                <a:gd name="T48" fmla="*/ 1130 w 596"/>
                <a:gd name="T49" fmla="*/ 83 h 666"/>
                <a:gd name="T50" fmla="*/ 815 w 596"/>
                <a:gd name="T51" fmla="*/ 69 h 666"/>
                <a:gd name="T52" fmla="*/ 577 w 596"/>
                <a:gd name="T53" fmla="*/ 79 h 666"/>
                <a:gd name="T54" fmla="*/ 401 w 596"/>
                <a:gd name="T55" fmla="*/ 113 h 666"/>
                <a:gd name="T56" fmla="*/ 277 w 596"/>
                <a:gd name="T57" fmla="*/ 168 h 666"/>
                <a:gd name="T58" fmla="*/ 189 w 596"/>
                <a:gd name="T59" fmla="*/ 232 h 666"/>
                <a:gd name="T60" fmla="*/ 132 w 596"/>
                <a:gd name="T61" fmla="*/ 306 h 666"/>
                <a:gd name="T62" fmla="*/ 93 w 596"/>
                <a:gd name="T63" fmla="*/ 381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710" y="77845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119" tIns="33260" rIns="66119" bIns="332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365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119" tIns="33260" rIns="66119" bIns="332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119" tIns="33260" rIns="66119" bIns="33260" numCol="1" anchor="t" anchorCtr="0" compatLnSpc="1">
            <a:prstTxWarp prst="textNoShape">
              <a:avLst/>
            </a:prstTxWarp>
          </a:bodyPr>
          <a:lstStyle>
            <a:lvl1pPr>
              <a:defRPr kumimoji="0" sz="1100"/>
            </a:lvl1pPr>
          </a:lstStyle>
          <a:p>
            <a:pPr defTabSz="677453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  <a:sym typeface="Arial"/>
            </a:endParaRPr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119" tIns="33260" rIns="66119" bIns="33260" numCol="1" anchor="t" anchorCtr="0" compatLnSpc="1">
            <a:prstTxWarp prst="textNoShape">
              <a:avLst/>
            </a:prstTxWarp>
          </a:bodyPr>
          <a:lstStyle>
            <a:lvl1pPr algn="ctr">
              <a:defRPr kumimoji="0" sz="1100"/>
            </a:lvl1pPr>
          </a:lstStyle>
          <a:p>
            <a:pPr defTabSz="677453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  <a:sym typeface="Arial"/>
            </a:endParaRPr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119" tIns="33260" rIns="66119" bIns="33260" numCol="1" anchor="t" anchorCtr="0" compatLnSpc="1">
            <a:prstTxWarp prst="textNoShape">
              <a:avLst/>
            </a:prstTxWarp>
          </a:bodyPr>
          <a:lstStyle>
            <a:lvl1pPr algn="r">
              <a:defRPr kumimoji="0" sz="1100"/>
            </a:lvl1pPr>
          </a:lstStyle>
          <a:p>
            <a:pPr defTabSz="677453" fontAlgn="base">
              <a:spcBef>
                <a:spcPct val="0"/>
              </a:spcBef>
              <a:spcAft>
                <a:spcPct val="0"/>
              </a:spcAft>
            </a:pPr>
            <a:fld id="{0961175F-C5B0-405B-B55D-992B93FBE594}" type="slidenum">
              <a:rPr lang="en-US" altLang="zh-TW" smtClean="0">
                <a:solidFill>
                  <a:srgbClr val="006699"/>
                </a:solidFill>
                <a:sym typeface="Arial"/>
              </a:rPr>
              <a:pPr defTabSz="67745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857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82" r:id="rId1"/>
    <p:sldLayoutId id="2147485583" r:id="rId2"/>
    <p:sldLayoutId id="2147485584" r:id="rId3"/>
    <p:sldLayoutId id="2147485585" r:id="rId4"/>
    <p:sldLayoutId id="2147485586" r:id="rId5"/>
    <p:sldLayoutId id="2147485587" r:id="rId6"/>
    <p:sldLayoutId id="2147485588" r:id="rId7"/>
    <p:sldLayoutId id="2147485589" r:id="rId8"/>
    <p:sldLayoutId id="2147485590" r:id="rId9"/>
    <p:sldLayoutId id="2147485591" r:id="rId10"/>
    <p:sldLayoutId id="2147485592" r:id="rId11"/>
    <p:sldLayoutId id="2147485593" r:id="rId12"/>
    <p:sldLayoutId id="2147485594" r:id="rId13"/>
    <p:sldLayoutId id="2147485595" r:id="rId14"/>
    <p:sldLayoutId id="2147485596" r:id="rId15"/>
    <p:sldLayoutId id="2147485597" r:id="rId1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5pPr>
      <a:lvl6pPr marL="338483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77453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16180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54907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4228" indent="-25422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50505" indent="-211858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itchFamily="18" charset="-120"/>
        </a:defRPr>
      </a:lvl2pPr>
      <a:lvl3pPr marL="846938" indent="-169486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itchFamily="18" charset="-120"/>
        </a:defRPr>
      </a:lvl3pPr>
      <a:lvl4pPr marL="1185420" indent="-169486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itchFamily="18" charset="-120"/>
        </a:defRPr>
      </a:lvl4pPr>
      <a:lvl5pPr marL="1524187" indent="-169486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itchFamily="18" charset="-120"/>
        </a:defRPr>
      </a:lvl5pPr>
      <a:lvl6pPr marL="1863002" indent="-169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01721" indent="-169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40555" indent="-169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79297" indent="-169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774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8483" algn="l" defTabSz="6774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7453" algn="l" defTabSz="6774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6180" algn="l" defTabSz="6774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4907" algn="l" defTabSz="6774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3877" algn="l" defTabSz="6774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32358" algn="l" defTabSz="6774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0911" algn="l" defTabSz="6774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09734" algn="l" defTabSz="6774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7875" y="150"/>
            <a:ext cx="2833688" cy="5142310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66 w 217"/>
                  <a:gd name="T1" fmla="*/ 303 h 210"/>
                  <a:gd name="T2" fmla="*/ 53 w 217"/>
                  <a:gd name="T3" fmla="*/ 286 h 210"/>
                  <a:gd name="T4" fmla="*/ 38 w 217"/>
                  <a:gd name="T5" fmla="*/ 261 h 210"/>
                  <a:gd name="T6" fmla="*/ 22 w 217"/>
                  <a:gd name="T7" fmla="*/ 229 h 210"/>
                  <a:gd name="T8" fmla="*/ 7 w 217"/>
                  <a:gd name="T9" fmla="*/ 195 h 210"/>
                  <a:gd name="T10" fmla="*/ 0 w 217"/>
                  <a:gd name="T11" fmla="*/ 157 h 210"/>
                  <a:gd name="T12" fmla="*/ 1 w 217"/>
                  <a:gd name="T13" fmla="*/ 118 h 210"/>
                  <a:gd name="T14" fmla="*/ 13 w 217"/>
                  <a:gd name="T15" fmla="*/ 82 h 210"/>
                  <a:gd name="T16" fmla="*/ 39 w 217"/>
                  <a:gd name="T17" fmla="*/ 51 h 210"/>
                  <a:gd name="T18" fmla="*/ 65 w 217"/>
                  <a:gd name="T19" fmla="*/ 32 h 210"/>
                  <a:gd name="T20" fmla="*/ 87 w 217"/>
                  <a:gd name="T21" fmla="*/ 17 h 210"/>
                  <a:gd name="T22" fmla="*/ 104 w 217"/>
                  <a:gd name="T23" fmla="*/ 10 h 210"/>
                  <a:gd name="T24" fmla="*/ 117 w 217"/>
                  <a:gd name="T25" fmla="*/ 7 h 210"/>
                  <a:gd name="T26" fmla="*/ 127 w 217"/>
                  <a:gd name="T27" fmla="*/ 7 h 210"/>
                  <a:gd name="T28" fmla="*/ 150 w 217"/>
                  <a:gd name="T29" fmla="*/ 0 h 210"/>
                  <a:gd name="T30" fmla="*/ 213 w 217"/>
                  <a:gd name="T31" fmla="*/ 12 h 210"/>
                  <a:gd name="T32" fmla="*/ 231 w 217"/>
                  <a:gd name="T33" fmla="*/ 17 h 210"/>
                  <a:gd name="T34" fmla="*/ 248 w 217"/>
                  <a:gd name="T35" fmla="*/ 22 h 210"/>
                  <a:gd name="T36" fmla="*/ 263 w 217"/>
                  <a:gd name="T37" fmla="*/ 27 h 210"/>
                  <a:gd name="T38" fmla="*/ 274 w 217"/>
                  <a:gd name="T39" fmla="*/ 33 h 210"/>
                  <a:gd name="T40" fmla="*/ 286 w 217"/>
                  <a:gd name="T41" fmla="*/ 39 h 210"/>
                  <a:gd name="T42" fmla="*/ 296 w 217"/>
                  <a:gd name="T43" fmla="*/ 46 h 210"/>
                  <a:gd name="T44" fmla="*/ 304 w 217"/>
                  <a:gd name="T45" fmla="*/ 55 h 210"/>
                  <a:gd name="T46" fmla="*/ 313 w 217"/>
                  <a:gd name="T47" fmla="*/ 65 h 210"/>
                  <a:gd name="T48" fmla="*/ 296 w 217"/>
                  <a:gd name="T49" fmla="*/ 58 h 210"/>
                  <a:gd name="T50" fmla="*/ 280 w 217"/>
                  <a:gd name="T51" fmla="*/ 52 h 210"/>
                  <a:gd name="T52" fmla="*/ 264 w 217"/>
                  <a:gd name="T53" fmla="*/ 48 h 210"/>
                  <a:gd name="T54" fmla="*/ 248 w 217"/>
                  <a:gd name="T55" fmla="*/ 43 h 210"/>
                  <a:gd name="T56" fmla="*/ 235 w 217"/>
                  <a:gd name="T57" fmla="*/ 39 h 210"/>
                  <a:gd name="T58" fmla="*/ 221 w 217"/>
                  <a:gd name="T59" fmla="*/ 38 h 210"/>
                  <a:gd name="T60" fmla="*/ 206 w 217"/>
                  <a:gd name="T61" fmla="*/ 35 h 210"/>
                  <a:gd name="T62" fmla="*/ 193 w 217"/>
                  <a:gd name="T63" fmla="*/ 35 h 210"/>
                  <a:gd name="T64" fmla="*/ 180 w 217"/>
                  <a:gd name="T65" fmla="*/ 35 h 210"/>
                  <a:gd name="T66" fmla="*/ 167 w 217"/>
                  <a:gd name="T67" fmla="*/ 36 h 210"/>
                  <a:gd name="T68" fmla="*/ 154 w 217"/>
                  <a:gd name="T69" fmla="*/ 39 h 210"/>
                  <a:gd name="T70" fmla="*/ 143 w 217"/>
                  <a:gd name="T71" fmla="*/ 42 h 210"/>
                  <a:gd name="T72" fmla="*/ 131 w 217"/>
                  <a:gd name="T73" fmla="*/ 48 h 210"/>
                  <a:gd name="T74" fmla="*/ 118 w 217"/>
                  <a:gd name="T75" fmla="*/ 52 h 210"/>
                  <a:gd name="T76" fmla="*/ 107 w 217"/>
                  <a:gd name="T77" fmla="*/ 59 h 210"/>
                  <a:gd name="T78" fmla="*/ 95 w 217"/>
                  <a:gd name="T79" fmla="*/ 66 h 210"/>
                  <a:gd name="T80" fmla="*/ 75 w 217"/>
                  <a:gd name="T81" fmla="*/ 88 h 210"/>
                  <a:gd name="T82" fmla="*/ 61 w 217"/>
                  <a:gd name="T83" fmla="*/ 115 h 210"/>
                  <a:gd name="T84" fmla="*/ 53 w 217"/>
                  <a:gd name="T85" fmla="*/ 149 h 210"/>
                  <a:gd name="T86" fmla="*/ 50 w 217"/>
                  <a:gd name="T87" fmla="*/ 182 h 210"/>
                  <a:gd name="T88" fmla="*/ 50 w 217"/>
                  <a:gd name="T89" fmla="*/ 218 h 210"/>
                  <a:gd name="T90" fmla="*/ 55 w 217"/>
                  <a:gd name="T91" fmla="*/ 251 h 210"/>
                  <a:gd name="T92" fmla="*/ 59 w 217"/>
                  <a:gd name="T93" fmla="*/ 280 h 210"/>
                  <a:gd name="T94" fmla="*/ 66 w 217"/>
                  <a:gd name="T95" fmla="*/ 30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57 w 182"/>
                  <a:gd name="T1" fmla="*/ 0 h 213"/>
                  <a:gd name="T2" fmla="*/ 161 w 182"/>
                  <a:gd name="T3" fmla="*/ 3 h 213"/>
                  <a:gd name="T4" fmla="*/ 170 w 182"/>
                  <a:gd name="T5" fmla="*/ 12 h 213"/>
                  <a:gd name="T6" fmla="*/ 183 w 182"/>
                  <a:gd name="T7" fmla="*/ 26 h 213"/>
                  <a:gd name="T8" fmla="*/ 197 w 182"/>
                  <a:gd name="T9" fmla="*/ 48 h 213"/>
                  <a:gd name="T10" fmla="*/ 209 w 182"/>
                  <a:gd name="T11" fmla="*/ 75 h 213"/>
                  <a:gd name="T12" fmla="*/ 216 w 182"/>
                  <a:gd name="T13" fmla="*/ 110 h 213"/>
                  <a:gd name="T14" fmla="*/ 216 w 182"/>
                  <a:gd name="T15" fmla="*/ 152 h 213"/>
                  <a:gd name="T16" fmla="*/ 207 w 182"/>
                  <a:gd name="T17" fmla="*/ 201 h 213"/>
                  <a:gd name="T18" fmla="*/ 202 w 182"/>
                  <a:gd name="T19" fmla="*/ 215 h 213"/>
                  <a:gd name="T20" fmla="*/ 196 w 182"/>
                  <a:gd name="T21" fmla="*/ 227 h 213"/>
                  <a:gd name="T22" fmla="*/ 189 w 182"/>
                  <a:gd name="T23" fmla="*/ 239 h 213"/>
                  <a:gd name="T24" fmla="*/ 180 w 182"/>
                  <a:gd name="T25" fmla="*/ 250 h 213"/>
                  <a:gd name="T26" fmla="*/ 168 w 182"/>
                  <a:gd name="T27" fmla="*/ 260 h 213"/>
                  <a:gd name="T28" fmla="*/ 158 w 182"/>
                  <a:gd name="T29" fmla="*/ 268 h 213"/>
                  <a:gd name="T30" fmla="*/ 147 w 182"/>
                  <a:gd name="T31" fmla="*/ 276 h 213"/>
                  <a:gd name="T32" fmla="*/ 132 w 182"/>
                  <a:gd name="T33" fmla="*/ 282 h 213"/>
                  <a:gd name="T34" fmla="*/ 118 w 182"/>
                  <a:gd name="T35" fmla="*/ 285 h 213"/>
                  <a:gd name="T36" fmla="*/ 104 w 182"/>
                  <a:gd name="T37" fmla="*/ 289 h 213"/>
                  <a:gd name="T38" fmla="*/ 88 w 182"/>
                  <a:gd name="T39" fmla="*/ 291 h 213"/>
                  <a:gd name="T40" fmla="*/ 71 w 182"/>
                  <a:gd name="T41" fmla="*/ 291 h 213"/>
                  <a:gd name="T42" fmla="*/ 53 w 182"/>
                  <a:gd name="T43" fmla="*/ 289 h 213"/>
                  <a:gd name="T44" fmla="*/ 36 w 182"/>
                  <a:gd name="T45" fmla="*/ 285 h 213"/>
                  <a:gd name="T46" fmla="*/ 17 w 182"/>
                  <a:gd name="T47" fmla="*/ 279 h 213"/>
                  <a:gd name="T48" fmla="*/ 0 w 182"/>
                  <a:gd name="T49" fmla="*/ 272 h 213"/>
                  <a:gd name="T50" fmla="*/ 16 w 182"/>
                  <a:gd name="T51" fmla="*/ 282 h 213"/>
                  <a:gd name="T52" fmla="*/ 32 w 182"/>
                  <a:gd name="T53" fmla="*/ 289 h 213"/>
                  <a:gd name="T54" fmla="*/ 48 w 182"/>
                  <a:gd name="T55" fmla="*/ 296 h 213"/>
                  <a:gd name="T56" fmla="*/ 62 w 182"/>
                  <a:gd name="T57" fmla="*/ 301 h 213"/>
                  <a:gd name="T58" fmla="*/ 76 w 182"/>
                  <a:gd name="T59" fmla="*/ 305 h 213"/>
                  <a:gd name="T60" fmla="*/ 91 w 182"/>
                  <a:gd name="T61" fmla="*/ 307 h 213"/>
                  <a:gd name="T62" fmla="*/ 105 w 182"/>
                  <a:gd name="T63" fmla="*/ 308 h 213"/>
                  <a:gd name="T64" fmla="*/ 119 w 182"/>
                  <a:gd name="T65" fmla="*/ 308 h 213"/>
                  <a:gd name="T66" fmla="*/ 131 w 182"/>
                  <a:gd name="T67" fmla="*/ 307 h 213"/>
                  <a:gd name="T68" fmla="*/ 144 w 182"/>
                  <a:gd name="T69" fmla="*/ 304 h 213"/>
                  <a:gd name="T70" fmla="*/ 155 w 182"/>
                  <a:gd name="T71" fmla="*/ 301 h 213"/>
                  <a:gd name="T72" fmla="*/ 167 w 182"/>
                  <a:gd name="T73" fmla="*/ 298 h 213"/>
                  <a:gd name="T74" fmla="*/ 177 w 182"/>
                  <a:gd name="T75" fmla="*/ 294 h 213"/>
                  <a:gd name="T76" fmla="*/ 187 w 182"/>
                  <a:gd name="T77" fmla="*/ 288 h 213"/>
                  <a:gd name="T78" fmla="*/ 196 w 182"/>
                  <a:gd name="T79" fmla="*/ 282 h 213"/>
                  <a:gd name="T80" fmla="*/ 204 w 182"/>
                  <a:gd name="T81" fmla="*/ 276 h 213"/>
                  <a:gd name="T82" fmla="*/ 227 w 182"/>
                  <a:gd name="T83" fmla="*/ 254 h 213"/>
                  <a:gd name="T84" fmla="*/ 243 w 182"/>
                  <a:gd name="T85" fmla="*/ 233 h 213"/>
                  <a:gd name="T86" fmla="*/ 253 w 182"/>
                  <a:gd name="T87" fmla="*/ 208 h 213"/>
                  <a:gd name="T88" fmla="*/ 258 w 182"/>
                  <a:gd name="T89" fmla="*/ 185 h 213"/>
                  <a:gd name="T90" fmla="*/ 261 w 182"/>
                  <a:gd name="T91" fmla="*/ 161 h 213"/>
                  <a:gd name="T92" fmla="*/ 261 w 182"/>
                  <a:gd name="T93" fmla="*/ 137 h 213"/>
                  <a:gd name="T94" fmla="*/ 262 w 182"/>
                  <a:gd name="T95" fmla="*/ 114 h 213"/>
                  <a:gd name="T96" fmla="*/ 249 w 182"/>
                  <a:gd name="T97" fmla="*/ 67 h 213"/>
                  <a:gd name="T98" fmla="*/ 225 w 182"/>
                  <a:gd name="T99" fmla="*/ 30 h 213"/>
                  <a:gd name="T100" fmla="*/ 217 w 182"/>
                  <a:gd name="T101" fmla="*/ 26 h 213"/>
                  <a:gd name="T102" fmla="*/ 212 w 182"/>
                  <a:gd name="T103" fmla="*/ 22 h 213"/>
                  <a:gd name="T104" fmla="*/ 204 w 182"/>
                  <a:gd name="T105" fmla="*/ 19 h 213"/>
                  <a:gd name="T106" fmla="*/ 199 w 182"/>
                  <a:gd name="T107" fmla="*/ 16 h 213"/>
                  <a:gd name="T108" fmla="*/ 190 w 182"/>
                  <a:gd name="T109" fmla="*/ 13 h 213"/>
                  <a:gd name="T110" fmla="*/ 181 w 182"/>
                  <a:gd name="T111" fmla="*/ 9 h 213"/>
                  <a:gd name="T112" fmla="*/ 171 w 182"/>
                  <a:gd name="T113" fmla="*/ 4 h 213"/>
                  <a:gd name="T114" fmla="*/ 157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68 w 128"/>
                  <a:gd name="T1" fmla="*/ 0 h 217"/>
                  <a:gd name="T2" fmla="*/ 76 w 128"/>
                  <a:gd name="T3" fmla="*/ 6 h 217"/>
                  <a:gd name="T4" fmla="*/ 84 w 128"/>
                  <a:gd name="T5" fmla="*/ 19 h 217"/>
                  <a:gd name="T6" fmla="*/ 89 w 128"/>
                  <a:gd name="T7" fmla="*/ 36 h 217"/>
                  <a:gd name="T8" fmla="*/ 93 w 128"/>
                  <a:gd name="T9" fmla="*/ 56 h 217"/>
                  <a:gd name="T10" fmla="*/ 92 w 128"/>
                  <a:gd name="T11" fmla="*/ 80 h 217"/>
                  <a:gd name="T12" fmla="*/ 84 w 128"/>
                  <a:gd name="T13" fmla="*/ 104 h 217"/>
                  <a:gd name="T14" fmla="*/ 68 w 128"/>
                  <a:gd name="T15" fmla="*/ 130 h 217"/>
                  <a:gd name="T16" fmla="*/ 44 w 128"/>
                  <a:gd name="T17" fmla="*/ 156 h 217"/>
                  <a:gd name="T18" fmla="*/ 36 w 128"/>
                  <a:gd name="T19" fmla="*/ 153 h 217"/>
                  <a:gd name="T20" fmla="*/ 28 w 128"/>
                  <a:gd name="T21" fmla="*/ 151 h 217"/>
                  <a:gd name="T22" fmla="*/ 19 w 128"/>
                  <a:gd name="T23" fmla="*/ 147 h 217"/>
                  <a:gd name="T24" fmla="*/ 12 w 128"/>
                  <a:gd name="T25" fmla="*/ 144 h 217"/>
                  <a:gd name="T26" fmla="*/ 6 w 128"/>
                  <a:gd name="T27" fmla="*/ 141 h 217"/>
                  <a:gd name="T28" fmla="*/ 1 w 128"/>
                  <a:gd name="T29" fmla="*/ 137 h 217"/>
                  <a:gd name="T30" fmla="*/ 0 w 128"/>
                  <a:gd name="T31" fmla="*/ 132 h 217"/>
                  <a:gd name="T32" fmla="*/ 1 w 128"/>
                  <a:gd name="T33" fmla="*/ 128 h 217"/>
                  <a:gd name="T34" fmla="*/ 9 w 128"/>
                  <a:gd name="T35" fmla="*/ 123 h 217"/>
                  <a:gd name="T36" fmla="*/ 21 w 128"/>
                  <a:gd name="T37" fmla="*/ 116 h 217"/>
                  <a:gd name="T38" fmla="*/ 33 w 128"/>
                  <a:gd name="T39" fmla="*/ 108 h 217"/>
                  <a:gd name="T40" fmla="*/ 46 w 128"/>
                  <a:gd name="T41" fmla="*/ 96 h 217"/>
                  <a:gd name="T42" fmla="*/ 57 w 128"/>
                  <a:gd name="T43" fmla="*/ 81 h 217"/>
                  <a:gd name="T44" fmla="*/ 66 w 128"/>
                  <a:gd name="T45" fmla="*/ 60 h 217"/>
                  <a:gd name="T46" fmla="*/ 70 w 128"/>
                  <a:gd name="T47" fmla="*/ 33 h 217"/>
                  <a:gd name="T48" fmla="*/ 68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54 w 117"/>
                  <a:gd name="T1" fmla="*/ 0 h 132"/>
                  <a:gd name="T2" fmla="*/ 0 w 117"/>
                  <a:gd name="T3" fmla="*/ 18 h 132"/>
                  <a:gd name="T4" fmla="*/ 2 w 117"/>
                  <a:gd name="T5" fmla="*/ 18 h 132"/>
                  <a:gd name="T6" fmla="*/ 10 w 117"/>
                  <a:gd name="T7" fmla="*/ 20 h 132"/>
                  <a:gd name="T8" fmla="*/ 21 w 117"/>
                  <a:gd name="T9" fmla="*/ 25 h 132"/>
                  <a:gd name="T10" fmla="*/ 33 w 117"/>
                  <a:gd name="T11" fmla="*/ 33 h 132"/>
                  <a:gd name="T12" fmla="*/ 48 w 117"/>
                  <a:gd name="T13" fmla="*/ 44 h 132"/>
                  <a:gd name="T14" fmla="*/ 61 w 117"/>
                  <a:gd name="T15" fmla="*/ 56 h 132"/>
                  <a:gd name="T16" fmla="*/ 74 w 117"/>
                  <a:gd name="T17" fmla="*/ 73 h 132"/>
                  <a:gd name="T18" fmla="*/ 84 w 117"/>
                  <a:gd name="T19" fmla="*/ 93 h 132"/>
                  <a:gd name="T20" fmla="*/ 85 w 117"/>
                  <a:gd name="T21" fmla="*/ 85 h 132"/>
                  <a:gd name="T22" fmla="*/ 84 w 117"/>
                  <a:gd name="T23" fmla="*/ 75 h 132"/>
                  <a:gd name="T24" fmla="*/ 78 w 117"/>
                  <a:gd name="T25" fmla="*/ 63 h 132"/>
                  <a:gd name="T26" fmla="*/ 72 w 117"/>
                  <a:gd name="T27" fmla="*/ 52 h 132"/>
                  <a:gd name="T28" fmla="*/ 65 w 117"/>
                  <a:gd name="T29" fmla="*/ 41 h 132"/>
                  <a:gd name="T30" fmla="*/ 57 w 117"/>
                  <a:gd name="T31" fmla="*/ 32 h 132"/>
                  <a:gd name="T32" fmla="*/ 49 w 117"/>
                  <a:gd name="T33" fmla="*/ 25 h 132"/>
                  <a:gd name="T34" fmla="*/ 42 w 117"/>
                  <a:gd name="T35" fmla="*/ 23 h 132"/>
                  <a:gd name="T36" fmla="*/ 50 w 117"/>
                  <a:gd name="T37" fmla="*/ 20 h 132"/>
                  <a:gd name="T38" fmla="*/ 57 w 117"/>
                  <a:gd name="T39" fmla="*/ 20 h 132"/>
                  <a:gd name="T40" fmla="*/ 65 w 117"/>
                  <a:gd name="T41" fmla="*/ 18 h 132"/>
                  <a:gd name="T42" fmla="*/ 71 w 117"/>
                  <a:gd name="T43" fmla="*/ 18 h 132"/>
                  <a:gd name="T44" fmla="*/ 76 w 117"/>
                  <a:gd name="T45" fmla="*/ 17 h 132"/>
                  <a:gd name="T46" fmla="*/ 79 w 117"/>
                  <a:gd name="T47" fmla="*/ 16 h 132"/>
                  <a:gd name="T48" fmla="*/ 82 w 117"/>
                  <a:gd name="T49" fmla="*/ 15 h 132"/>
                  <a:gd name="T50" fmla="*/ 83 w 117"/>
                  <a:gd name="T51" fmla="*/ 15 h 132"/>
                  <a:gd name="T52" fmla="*/ 54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21 w 29"/>
                  <a:gd name="T1" fmla="*/ 0 h 77"/>
                  <a:gd name="T2" fmla="*/ 17 w 29"/>
                  <a:gd name="T3" fmla="*/ 0 h 77"/>
                  <a:gd name="T4" fmla="*/ 12 w 29"/>
                  <a:gd name="T5" fmla="*/ 3 h 77"/>
                  <a:gd name="T6" fmla="*/ 7 w 29"/>
                  <a:gd name="T7" fmla="*/ 6 h 77"/>
                  <a:gd name="T8" fmla="*/ 3 w 29"/>
                  <a:gd name="T9" fmla="*/ 14 h 77"/>
                  <a:gd name="T10" fmla="*/ 1 w 29"/>
                  <a:gd name="T11" fmla="*/ 21 h 77"/>
                  <a:gd name="T12" fmla="*/ 0 w 29"/>
                  <a:gd name="T13" fmla="*/ 31 h 77"/>
                  <a:gd name="T14" fmla="*/ 2 w 29"/>
                  <a:gd name="T15" fmla="*/ 43 h 77"/>
                  <a:gd name="T16" fmla="*/ 8 w 29"/>
                  <a:gd name="T17" fmla="*/ 55 h 77"/>
                  <a:gd name="T18" fmla="*/ 11 w 29"/>
                  <a:gd name="T19" fmla="*/ 38 h 77"/>
                  <a:gd name="T20" fmla="*/ 14 w 29"/>
                  <a:gd name="T21" fmla="*/ 26 h 77"/>
                  <a:gd name="T22" fmla="*/ 17 w 29"/>
                  <a:gd name="T23" fmla="*/ 16 h 77"/>
                  <a:gd name="T24" fmla="*/ 2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8 w 207"/>
                    <a:gd name="T1" fmla="*/ 30 h 564"/>
                    <a:gd name="T2" fmla="*/ 4 w 207"/>
                    <a:gd name="T3" fmla="*/ 50 h 564"/>
                    <a:gd name="T4" fmla="*/ 2 w 207"/>
                    <a:gd name="T5" fmla="*/ 68 h 564"/>
                    <a:gd name="T6" fmla="*/ 0 w 207"/>
                    <a:gd name="T7" fmla="*/ 86 h 564"/>
                    <a:gd name="T8" fmla="*/ 0 w 207"/>
                    <a:gd name="T9" fmla="*/ 104 h 564"/>
                    <a:gd name="T10" fmla="*/ 2 w 207"/>
                    <a:gd name="T11" fmla="*/ 124 h 564"/>
                    <a:gd name="T12" fmla="*/ 5 w 207"/>
                    <a:gd name="T13" fmla="*/ 146 h 564"/>
                    <a:gd name="T14" fmla="*/ 11 w 207"/>
                    <a:gd name="T15" fmla="*/ 171 h 564"/>
                    <a:gd name="T16" fmla="*/ 20 w 207"/>
                    <a:gd name="T17" fmla="*/ 198 h 564"/>
                    <a:gd name="T18" fmla="*/ 30 w 207"/>
                    <a:gd name="T19" fmla="*/ 225 h 564"/>
                    <a:gd name="T20" fmla="*/ 42 w 207"/>
                    <a:gd name="T21" fmla="*/ 252 h 564"/>
                    <a:gd name="T22" fmla="*/ 57 w 207"/>
                    <a:gd name="T23" fmla="*/ 281 h 564"/>
                    <a:gd name="T24" fmla="*/ 73 w 207"/>
                    <a:gd name="T25" fmla="*/ 308 h 564"/>
                    <a:gd name="T26" fmla="*/ 91 w 207"/>
                    <a:gd name="T27" fmla="*/ 334 h 564"/>
                    <a:gd name="T28" fmla="*/ 108 w 207"/>
                    <a:gd name="T29" fmla="*/ 357 h 564"/>
                    <a:gd name="T30" fmla="*/ 126 w 207"/>
                    <a:gd name="T31" fmla="*/ 376 h 564"/>
                    <a:gd name="T32" fmla="*/ 143 w 207"/>
                    <a:gd name="T33" fmla="*/ 390 h 564"/>
                    <a:gd name="T34" fmla="*/ 111 w 207"/>
                    <a:gd name="T35" fmla="*/ 346 h 564"/>
                    <a:gd name="T36" fmla="*/ 88 w 207"/>
                    <a:gd name="T37" fmla="*/ 310 h 564"/>
                    <a:gd name="T38" fmla="*/ 71 w 207"/>
                    <a:gd name="T39" fmla="*/ 280 h 564"/>
                    <a:gd name="T40" fmla="*/ 60 w 207"/>
                    <a:gd name="T41" fmla="*/ 254 h 564"/>
                    <a:gd name="T42" fmla="*/ 52 w 207"/>
                    <a:gd name="T43" fmla="*/ 233 h 564"/>
                    <a:gd name="T44" fmla="*/ 47 w 207"/>
                    <a:gd name="T45" fmla="*/ 214 h 564"/>
                    <a:gd name="T46" fmla="*/ 44 w 207"/>
                    <a:gd name="T47" fmla="*/ 197 h 564"/>
                    <a:gd name="T48" fmla="*/ 39 w 207"/>
                    <a:gd name="T49" fmla="*/ 180 h 564"/>
                    <a:gd name="T50" fmla="*/ 30 w 207"/>
                    <a:gd name="T51" fmla="*/ 142 h 564"/>
                    <a:gd name="T52" fmla="*/ 28 w 207"/>
                    <a:gd name="T53" fmla="*/ 97 h 564"/>
                    <a:gd name="T54" fmla="*/ 30 w 207"/>
                    <a:gd name="T55" fmla="*/ 47 h 564"/>
                    <a:gd name="T56" fmla="*/ 35 w 207"/>
                    <a:gd name="T57" fmla="*/ 0 h 564"/>
                    <a:gd name="T58" fmla="*/ 8 w 207"/>
                    <a:gd name="T59" fmla="*/ 3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896018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3 h 232"/>
                    <a:gd name="T2" fmla="*/ 10 w 47"/>
                    <a:gd name="T3" fmla="*/ 38 h 232"/>
                    <a:gd name="T4" fmla="*/ 15 w 47"/>
                    <a:gd name="T5" fmla="*/ 70 h 232"/>
                    <a:gd name="T6" fmla="*/ 17 w 47"/>
                    <a:gd name="T7" fmla="*/ 110 h 232"/>
                    <a:gd name="T8" fmla="*/ 13 w 47"/>
                    <a:gd name="T9" fmla="*/ 160 h 232"/>
                    <a:gd name="T10" fmla="*/ 32 w 47"/>
                    <a:gd name="T11" fmla="*/ 150 h 232"/>
                    <a:gd name="T12" fmla="*/ 33 w 47"/>
                    <a:gd name="T13" fmla="*/ 123 h 232"/>
                    <a:gd name="T14" fmla="*/ 33 w 47"/>
                    <a:gd name="T15" fmla="*/ 97 h 232"/>
                    <a:gd name="T16" fmla="*/ 32 w 47"/>
                    <a:gd name="T17" fmla="*/ 71 h 232"/>
                    <a:gd name="T18" fmla="*/ 29 w 47"/>
                    <a:gd name="T19" fmla="*/ 49 h 232"/>
                    <a:gd name="T20" fmla="*/ 25 w 47"/>
                    <a:gd name="T21" fmla="*/ 36 h 232"/>
                    <a:gd name="T22" fmla="*/ 20 w 47"/>
                    <a:gd name="T23" fmla="*/ 23 h 232"/>
                    <a:gd name="T24" fmla="*/ 15 w 47"/>
                    <a:gd name="T25" fmla="*/ 12 h 232"/>
                    <a:gd name="T26" fmla="*/ 9 w 47"/>
                    <a:gd name="T27" fmla="*/ 0 h 232"/>
                    <a:gd name="T28" fmla="*/ 0 w 47"/>
                    <a:gd name="T29" fmla="*/ 1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896018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60 w 87"/>
                    <a:gd name="T1" fmla="*/ 15 h 40"/>
                    <a:gd name="T2" fmla="*/ 53 w 87"/>
                    <a:gd name="T3" fmla="*/ 11 h 40"/>
                    <a:gd name="T4" fmla="*/ 47 w 87"/>
                    <a:gd name="T5" fmla="*/ 8 h 40"/>
                    <a:gd name="T6" fmla="*/ 40 w 87"/>
                    <a:gd name="T7" fmla="*/ 5 h 40"/>
                    <a:gd name="T8" fmla="*/ 32 w 87"/>
                    <a:gd name="T9" fmla="*/ 3 h 40"/>
                    <a:gd name="T10" fmla="*/ 26 w 87"/>
                    <a:gd name="T11" fmla="*/ 2 h 40"/>
                    <a:gd name="T12" fmla="*/ 18 w 87"/>
                    <a:gd name="T13" fmla="*/ 1 h 40"/>
                    <a:gd name="T14" fmla="*/ 9 w 87"/>
                    <a:gd name="T15" fmla="*/ 0 h 40"/>
                    <a:gd name="T16" fmla="*/ 0 w 87"/>
                    <a:gd name="T17" fmla="*/ 1 h 40"/>
                    <a:gd name="T18" fmla="*/ 4 w 87"/>
                    <a:gd name="T19" fmla="*/ 4 h 40"/>
                    <a:gd name="T20" fmla="*/ 10 w 87"/>
                    <a:gd name="T21" fmla="*/ 7 h 40"/>
                    <a:gd name="T22" fmla="*/ 15 w 87"/>
                    <a:gd name="T23" fmla="*/ 9 h 40"/>
                    <a:gd name="T24" fmla="*/ 23 w 87"/>
                    <a:gd name="T25" fmla="*/ 12 h 40"/>
                    <a:gd name="T26" fmla="*/ 29 w 87"/>
                    <a:gd name="T27" fmla="*/ 15 h 40"/>
                    <a:gd name="T28" fmla="*/ 36 w 87"/>
                    <a:gd name="T29" fmla="*/ 18 h 40"/>
                    <a:gd name="T30" fmla="*/ 44 w 87"/>
                    <a:gd name="T31" fmla="*/ 22 h 40"/>
                    <a:gd name="T32" fmla="*/ 51 w 87"/>
                    <a:gd name="T33" fmla="*/ 27 h 40"/>
                    <a:gd name="T34" fmla="*/ 60 w 87"/>
                    <a:gd name="T35" fmla="*/ 1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896018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601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6 w 109"/>
                <a:gd name="T3" fmla="*/ 1 h 156"/>
                <a:gd name="T4" fmla="*/ 22 w 109"/>
                <a:gd name="T5" fmla="*/ 5 h 156"/>
                <a:gd name="T6" fmla="*/ 45 w 109"/>
                <a:gd name="T7" fmla="*/ 13 h 156"/>
                <a:gd name="T8" fmla="*/ 70 w 109"/>
                <a:gd name="T9" fmla="*/ 26 h 156"/>
                <a:gd name="T10" fmla="*/ 94 w 109"/>
                <a:gd name="T11" fmla="*/ 47 h 156"/>
                <a:gd name="T12" fmla="*/ 116 w 109"/>
                <a:gd name="T13" fmla="*/ 76 h 156"/>
                <a:gd name="T14" fmla="*/ 130 w 109"/>
                <a:gd name="T15" fmla="*/ 116 h 156"/>
                <a:gd name="T16" fmla="*/ 132 w 109"/>
                <a:gd name="T17" fmla="*/ 167 h 156"/>
                <a:gd name="T18" fmla="*/ 127 w 109"/>
                <a:gd name="T19" fmla="*/ 167 h 156"/>
                <a:gd name="T20" fmla="*/ 120 w 109"/>
                <a:gd name="T21" fmla="*/ 167 h 156"/>
                <a:gd name="T22" fmla="*/ 113 w 109"/>
                <a:gd name="T23" fmla="*/ 167 h 156"/>
                <a:gd name="T24" fmla="*/ 105 w 109"/>
                <a:gd name="T25" fmla="*/ 165 h 156"/>
                <a:gd name="T26" fmla="*/ 98 w 109"/>
                <a:gd name="T27" fmla="*/ 164 h 156"/>
                <a:gd name="T28" fmla="*/ 90 w 109"/>
                <a:gd name="T29" fmla="*/ 161 h 156"/>
                <a:gd name="T30" fmla="*/ 80 w 109"/>
                <a:gd name="T31" fmla="*/ 155 h 156"/>
                <a:gd name="T32" fmla="*/ 70 w 109"/>
                <a:gd name="T33" fmla="*/ 149 h 156"/>
                <a:gd name="T34" fmla="*/ 64 w 109"/>
                <a:gd name="T35" fmla="*/ 135 h 156"/>
                <a:gd name="T36" fmla="*/ 64 w 109"/>
                <a:gd name="T37" fmla="*/ 119 h 156"/>
                <a:gd name="T38" fmla="*/ 68 w 109"/>
                <a:gd name="T39" fmla="*/ 103 h 156"/>
                <a:gd name="T40" fmla="*/ 71 w 109"/>
                <a:gd name="T41" fmla="*/ 86 h 156"/>
                <a:gd name="T42" fmla="*/ 68 w 109"/>
                <a:gd name="T43" fmla="*/ 66 h 156"/>
                <a:gd name="T44" fmla="*/ 58 w 109"/>
                <a:gd name="T45" fmla="*/ 46 h 156"/>
                <a:gd name="T46" fmla="*/ 38 w 109"/>
                <a:gd name="T47" fmla="*/ 25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7 w 54"/>
                <a:gd name="T5" fmla="*/ 3 h 40"/>
                <a:gd name="T6" fmla="*/ 16 w 54"/>
                <a:gd name="T7" fmla="*/ 9 h 40"/>
                <a:gd name="T8" fmla="*/ 26 w 54"/>
                <a:gd name="T9" fmla="*/ 13 h 40"/>
                <a:gd name="T10" fmla="*/ 35 w 54"/>
                <a:gd name="T11" fmla="*/ 16 h 40"/>
                <a:gd name="T12" fmla="*/ 46 w 54"/>
                <a:gd name="T13" fmla="*/ 18 h 40"/>
                <a:gd name="T14" fmla="*/ 56 w 54"/>
                <a:gd name="T15" fmla="*/ 19 h 40"/>
                <a:gd name="T16" fmla="*/ 66 w 54"/>
                <a:gd name="T17" fmla="*/ 17 h 40"/>
                <a:gd name="T18" fmla="*/ 65 w 54"/>
                <a:gd name="T19" fmla="*/ 27 h 40"/>
                <a:gd name="T20" fmla="*/ 61 w 54"/>
                <a:gd name="T21" fmla="*/ 35 h 40"/>
                <a:gd name="T22" fmla="*/ 54 w 54"/>
                <a:gd name="T23" fmla="*/ 41 h 40"/>
                <a:gd name="T24" fmla="*/ 45 w 54"/>
                <a:gd name="T25" fmla="*/ 43 h 40"/>
                <a:gd name="T26" fmla="*/ 34 w 54"/>
                <a:gd name="T27" fmla="*/ 42 h 40"/>
                <a:gd name="T28" fmla="*/ 23 w 54"/>
                <a:gd name="T29" fmla="*/ 34 h 40"/>
                <a:gd name="T30" fmla="*/ 12 w 54"/>
                <a:gd name="T31" fmla="*/ 22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6 h 237"/>
                <a:gd name="T4" fmla="*/ 4 w 257"/>
                <a:gd name="T5" fmla="*/ 52 h 237"/>
                <a:gd name="T6" fmla="*/ 8 w 257"/>
                <a:gd name="T7" fmla="*/ 78 h 237"/>
                <a:gd name="T8" fmla="*/ 15 w 257"/>
                <a:gd name="T9" fmla="*/ 101 h 237"/>
                <a:gd name="T10" fmla="*/ 24 w 257"/>
                <a:gd name="T11" fmla="*/ 123 h 237"/>
                <a:gd name="T12" fmla="*/ 36 w 257"/>
                <a:gd name="T13" fmla="*/ 146 h 237"/>
                <a:gd name="T14" fmla="*/ 51 w 257"/>
                <a:gd name="T15" fmla="*/ 166 h 237"/>
                <a:gd name="T16" fmla="*/ 68 w 257"/>
                <a:gd name="T17" fmla="*/ 184 h 237"/>
                <a:gd name="T18" fmla="*/ 90 w 257"/>
                <a:gd name="T19" fmla="*/ 201 h 237"/>
                <a:gd name="T20" fmla="*/ 115 w 257"/>
                <a:gd name="T21" fmla="*/ 215 h 237"/>
                <a:gd name="T22" fmla="*/ 142 w 257"/>
                <a:gd name="T23" fmla="*/ 226 h 237"/>
                <a:gd name="T24" fmla="*/ 175 w 257"/>
                <a:gd name="T25" fmla="*/ 236 h 237"/>
                <a:gd name="T26" fmla="*/ 211 w 257"/>
                <a:gd name="T27" fmla="*/ 242 h 237"/>
                <a:gd name="T28" fmla="*/ 252 w 257"/>
                <a:gd name="T29" fmla="*/ 245 h 237"/>
                <a:gd name="T30" fmla="*/ 294 w 257"/>
                <a:gd name="T31" fmla="*/ 244 h 237"/>
                <a:gd name="T32" fmla="*/ 344 w 257"/>
                <a:gd name="T33" fmla="*/ 240 h 237"/>
                <a:gd name="T34" fmla="*/ 300 w 257"/>
                <a:gd name="T35" fmla="*/ 235 h 237"/>
                <a:gd name="T36" fmla="*/ 261 w 257"/>
                <a:gd name="T37" fmla="*/ 227 h 237"/>
                <a:gd name="T38" fmla="*/ 228 w 257"/>
                <a:gd name="T39" fmla="*/ 219 h 237"/>
                <a:gd name="T40" fmla="*/ 198 w 257"/>
                <a:gd name="T41" fmla="*/ 211 h 237"/>
                <a:gd name="T42" fmla="*/ 171 w 257"/>
                <a:gd name="T43" fmla="*/ 200 h 237"/>
                <a:gd name="T44" fmla="*/ 150 w 257"/>
                <a:gd name="T45" fmla="*/ 188 h 237"/>
                <a:gd name="T46" fmla="*/ 130 w 257"/>
                <a:gd name="T47" fmla="*/ 175 h 237"/>
                <a:gd name="T48" fmla="*/ 112 w 257"/>
                <a:gd name="T49" fmla="*/ 160 h 237"/>
                <a:gd name="T50" fmla="*/ 96 w 257"/>
                <a:gd name="T51" fmla="*/ 146 h 237"/>
                <a:gd name="T52" fmla="*/ 82 w 257"/>
                <a:gd name="T53" fmla="*/ 129 h 237"/>
                <a:gd name="T54" fmla="*/ 70 w 257"/>
                <a:gd name="T55" fmla="*/ 111 h 237"/>
                <a:gd name="T56" fmla="*/ 58 w 257"/>
                <a:gd name="T57" fmla="*/ 91 h 237"/>
                <a:gd name="T58" fmla="*/ 44 w 257"/>
                <a:gd name="T59" fmla="*/ 71 h 237"/>
                <a:gd name="T60" fmla="*/ 31 w 257"/>
                <a:gd name="T61" fmla="*/ 49 h 237"/>
                <a:gd name="T62" fmla="*/ 16 w 257"/>
                <a:gd name="T63" fmla="*/ 2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04 w 124"/>
                <a:gd name="T1" fmla="*/ 0 h 110"/>
                <a:gd name="T2" fmla="*/ 167 w 124"/>
                <a:gd name="T3" fmla="*/ 113 h 110"/>
                <a:gd name="T4" fmla="*/ 162 w 124"/>
                <a:gd name="T5" fmla="*/ 112 h 110"/>
                <a:gd name="T6" fmla="*/ 144 w 124"/>
                <a:gd name="T7" fmla="*/ 110 h 110"/>
                <a:gd name="T8" fmla="*/ 120 w 124"/>
                <a:gd name="T9" fmla="*/ 106 h 110"/>
                <a:gd name="T10" fmla="*/ 92 w 124"/>
                <a:gd name="T11" fmla="*/ 104 h 110"/>
                <a:gd name="T12" fmla="*/ 61 w 124"/>
                <a:gd name="T13" fmla="*/ 101 h 110"/>
                <a:gd name="T14" fmla="*/ 34 w 124"/>
                <a:gd name="T15" fmla="*/ 102 h 110"/>
                <a:gd name="T16" fmla="*/ 12 w 124"/>
                <a:gd name="T17" fmla="*/ 107 h 110"/>
                <a:gd name="T18" fmla="*/ 0 w 124"/>
                <a:gd name="T19" fmla="*/ 115 h 110"/>
                <a:gd name="T20" fmla="*/ 5 w 124"/>
                <a:gd name="T21" fmla="*/ 102 h 110"/>
                <a:gd name="T22" fmla="*/ 11 w 124"/>
                <a:gd name="T23" fmla="*/ 93 h 110"/>
                <a:gd name="T24" fmla="*/ 22 w 124"/>
                <a:gd name="T25" fmla="*/ 86 h 110"/>
                <a:gd name="T26" fmla="*/ 34 w 124"/>
                <a:gd name="T27" fmla="*/ 79 h 110"/>
                <a:gd name="T28" fmla="*/ 48 w 124"/>
                <a:gd name="T29" fmla="*/ 75 h 110"/>
                <a:gd name="T30" fmla="*/ 63 w 124"/>
                <a:gd name="T31" fmla="*/ 74 h 110"/>
                <a:gd name="T32" fmla="*/ 79 w 124"/>
                <a:gd name="T33" fmla="*/ 74 h 110"/>
                <a:gd name="T34" fmla="*/ 97 w 124"/>
                <a:gd name="T35" fmla="*/ 77 h 110"/>
                <a:gd name="T36" fmla="*/ 98 w 124"/>
                <a:gd name="T37" fmla="*/ 74 h 110"/>
                <a:gd name="T38" fmla="*/ 94 w 124"/>
                <a:gd name="T39" fmla="*/ 59 h 110"/>
                <a:gd name="T40" fmla="*/ 90 w 124"/>
                <a:gd name="T41" fmla="*/ 40 h 110"/>
                <a:gd name="T42" fmla="*/ 88 w 124"/>
                <a:gd name="T43" fmla="*/ 31 h 110"/>
                <a:gd name="T44" fmla="*/ 85 w 124"/>
                <a:gd name="T45" fmla="*/ 31 h 110"/>
                <a:gd name="T46" fmla="*/ 82 w 124"/>
                <a:gd name="T47" fmla="*/ 30 h 110"/>
                <a:gd name="T48" fmla="*/ 79 w 124"/>
                <a:gd name="T49" fmla="*/ 27 h 110"/>
                <a:gd name="T50" fmla="*/ 77 w 124"/>
                <a:gd name="T51" fmla="*/ 24 h 110"/>
                <a:gd name="T52" fmla="*/ 77 w 124"/>
                <a:gd name="T53" fmla="*/ 20 h 110"/>
                <a:gd name="T54" fmla="*/ 79 w 124"/>
                <a:gd name="T55" fmla="*/ 15 h 110"/>
                <a:gd name="T56" fmla="*/ 89 w 124"/>
                <a:gd name="T57" fmla="*/ 8 h 110"/>
                <a:gd name="T58" fmla="*/ 104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7 w 109"/>
                <a:gd name="T3" fmla="*/ 1 h 156"/>
                <a:gd name="T4" fmla="*/ 24 w 109"/>
                <a:gd name="T5" fmla="*/ 5 h 156"/>
                <a:gd name="T6" fmla="*/ 50 w 109"/>
                <a:gd name="T7" fmla="*/ 12 h 156"/>
                <a:gd name="T8" fmla="*/ 78 w 109"/>
                <a:gd name="T9" fmla="*/ 25 h 156"/>
                <a:gd name="T10" fmla="*/ 105 w 109"/>
                <a:gd name="T11" fmla="*/ 45 h 156"/>
                <a:gd name="T12" fmla="*/ 129 w 109"/>
                <a:gd name="T13" fmla="*/ 73 h 156"/>
                <a:gd name="T14" fmla="*/ 144 w 109"/>
                <a:gd name="T15" fmla="*/ 111 h 156"/>
                <a:gd name="T16" fmla="*/ 147 w 109"/>
                <a:gd name="T17" fmla="*/ 160 h 156"/>
                <a:gd name="T18" fmla="*/ 142 w 109"/>
                <a:gd name="T19" fmla="*/ 160 h 156"/>
                <a:gd name="T20" fmla="*/ 134 w 109"/>
                <a:gd name="T21" fmla="*/ 160 h 156"/>
                <a:gd name="T22" fmla="*/ 125 w 109"/>
                <a:gd name="T23" fmla="*/ 160 h 156"/>
                <a:gd name="T24" fmla="*/ 117 w 109"/>
                <a:gd name="T25" fmla="*/ 158 h 156"/>
                <a:gd name="T26" fmla="*/ 109 w 109"/>
                <a:gd name="T27" fmla="*/ 157 h 156"/>
                <a:gd name="T28" fmla="*/ 100 w 109"/>
                <a:gd name="T29" fmla="*/ 154 h 156"/>
                <a:gd name="T30" fmla="*/ 89 w 109"/>
                <a:gd name="T31" fmla="*/ 149 h 156"/>
                <a:gd name="T32" fmla="*/ 78 w 109"/>
                <a:gd name="T33" fmla="*/ 143 h 156"/>
                <a:gd name="T34" fmla="*/ 71 w 109"/>
                <a:gd name="T35" fmla="*/ 129 h 156"/>
                <a:gd name="T36" fmla="*/ 71 w 109"/>
                <a:gd name="T37" fmla="*/ 114 h 156"/>
                <a:gd name="T38" fmla="*/ 76 w 109"/>
                <a:gd name="T39" fmla="*/ 98 h 156"/>
                <a:gd name="T40" fmla="*/ 80 w 109"/>
                <a:gd name="T41" fmla="*/ 82 h 156"/>
                <a:gd name="T42" fmla="*/ 76 w 109"/>
                <a:gd name="T43" fmla="*/ 64 h 156"/>
                <a:gd name="T44" fmla="*/ 65 w 109"/>
                <a:gd name="T45" fmla="*/ 44 h 156"/>
                <a:gd name="T46" fmla="*/ 42 w 109"/>
                <a:gd name="T47" fmla="*/ 24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42 w 46"/>
                <a:gd name="T1" fmla="*/ 0 h 94"/>
                <a:gd name="T2" fmla="*/ 27 w 46"/>
                <a:gd name="T3" fmla="*/ 39 h 94"/>
                <a:gd name="T4" fmla="*/ 20 w 46"/>
                <a:gd name="T5" fmla="*/ 64 h 94"/>
                <a:gd name="T6" fmla="*/ 15 w 46"/>
                <a:gd name="T7" fmla="*/ 82 h 94"/>
                <a:gd name="T8" fmla="*/ 0 w 46"/>
                <a:gd name="T9" fmla="*/ 97 h 94"/>
                <a:gd name="T10" fmla="*/ 16 w 46"/>
                <a:gd name="T11" fmla="*/ 91 h 94"/>
                <a:gd name="T12" fmla="*/ 31 w 46"/>
                <a:gd name="T13" fmla="*/ 83 h 94"/>
                <a:gd name="T14" fmla="*/ 43 w 46"/>
                <a:gd name="T15" fmla="*/ 71 h 94"/>
                <a:gd name="T16" fmla="*/ 54 w 46"/>
                <a:gd name="T17" fmla="*/ 59 h 94"/>
                <a:gd name="T18" fmla="*/ 61 w 46"/>
                <a:gd name="T19" fmla="*/ 45 h 94"/>
                <a:gd name="T20" fmla="*/ 62 w 46"/>
                <a:gd name="T21" fmla="*/ 31 h 94"/>
                <a:gd name="T22" fmla="*/ 57 w 46"/>
                <a:gd name="T23" fmla="*/ 15 h 94"/>
                <a:gd name="T24" fmla="*/ 42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8 w 54"/>
                <a:gd name="T5" fmla="*/ 3 h 40"/>
                <a:gd name="T6" fmla="*/ 17 w 54"/>
                <a:gd name="T7" fmla="*/ 8 h 40"/>
                <a:gd name="T8" fmla="*/ 28 w 54"/>
                <a:gd name="T9" fmla="*/ 12 h 40"/>
                <a:gd name="T10" fmla="*/ 39 w 54"/>
                <a:gd name="T11" fmla="*/ 15 h 40"/>
                <a:gd name="T12" fmla="*/ 51 w 54"/>
                <a:gd name="T13" fmla="*/ 17 h 40"/>
                <a:gd name="T14" fmla="*/ 61 w 54"/>
                <a:gd name="T15" fmla="*/ 18 h 40"/>
                <a:gd name="T16" fmla="*/ 72 w 54"/>
                <a:gd name="T17" fmla="*/ 16 h 40"/>
                <a:gd name="T18" fmla="*/ 71 w 54"/>
                <a:gd name="T19" fmla="*/ 26 h 40"/>
                <a:gd name="T20" fmla="*/ 67 w 54"/>
                <a:gd name="T21" fmla="*/ 34 h 40"/>
                <a:gd name="T22" fmla="*/ 59 w 54"/>
                <a:gd name="T23" fmla="*/ 39 h 40"/>
                <a:gd name="T24" fmla="*/ 49 w 54"/>
                <a:gd name="T25" fmla="*/ 41 h 40"/>
                <a:gd name="T26" fmla="*/ 37 w 54"/>
                <a:gd name="T27" fmla="*/ 40 h 40"/>
                <a:gd name="T28" fmla="*/ 25 w 54"/>
                <a:gd name="T29" fmla="*/ 33 h 40"/>
                <a:gd name="T30" fmla="*/ 13 w 54"/>
                <a:gd name="T31" fmla="*/ 21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22 w 596"/>
                <a:gd name="T1" fmla="*/ 381 h 666"/>
                <a:gd name="T2" fmla="*/ 8 w 596"/>
                <a:gd name="T3" fmla="*/ 351 h 666"/>
                <a:gd name="T4" fmla="*/ 0 w 596"/>
                <a:gd name="T5" fmla="*/ 298 h 666"/>
                <a:gd name="T6" fmla="*/ 5 w 596"/>
                <a:gd name="T7" fmla="*/ 229 h 666"/>
                <a:gd name="T8" fmla="*/ 34 w 596"/>
                <a:gd name="T9" fmla="*/ 156 h 666"/>
                <a:gd name="T10" fmla="*/ 93 w 596"/>
                <a:gd name="T11" fmla="*/ 87 h 666"/>
                <a:gd name="T12" fmla="*/ 192 w 596"/>
                <a:gd name="T13" fmla="*/ 32 h 666"/>
                <a:gd name="T14" fmla="*/ 333 w 596"/>
                <a:gd name="T15" fmla="*/ 2 h 666"/>
                <a:gd name="T16" fmla="*/ 513 w 596"/>
                <a:gd name="T17" fmla="*/ 9 h 666"/>
                <a:gd name="T18" fmla="*/ 653 w 596"/>
                <a:gd name="T19" fmla="*/ 70 h 666"/>
                <a:gd name="T20" fmla="*/ 747 w 596"/>
                <a:gd name="T21" fmla="*/ 170 h 666"/>
                <a:gd name="T22" fmla="*/ 797 w 596"/>
                <a:gd name="T23" fmla="*/ 293 h 666"/>
                <a:gd name="T24" fmla="*/ 803 w 596"/>
                <a:gd name="T25" fmla="*/ 421 h 666"/>
                <a:gd name="T26" fmla="*/ 764 w 596"/>
                <a:gd name="T27" fmla="*/ 541 h 666"/>
                <a:gd name="T28" fmla="*/ 684 w 596"/>
                <a:gd name="T29" fmla="*/ 633 h 666"/>
                <a:gd name="T30" fmla="*/ 563 w 596"/>
                <a:gd name="T31" fmla="*/ 683 h 666"/>
                <a:gd name="T32" fmla="*/ 525 w 596"/>
                <a:gd name="T33" fmla="*/ 679 h 666"/>
                <a:gd name="T34" fmla="*/ 595 w 596"/>
                <a:gd name="T35" fmla="*/ 636 h 666"/>
                <a:gd name="T36" fmla="*/ 650 w 596"/>
                <a:gd name="T37" fmla="*/ 560 h 666"/>
                <a:gd name="T38" fmla="*/ 687 w 596"/>
                <a:gd name="T39" fmla="*/ 468 h 666"/>
                <a:gd name="T40" fmla="*/ 701 w 596"/>
                <a:gd name="T41" fmla="*/ 366 h 666"/>
                <a:gd name="T42" fmla="*/ 693 w 596"/>
                <a:gd name="T43" fmla="*/ 266 h 666"/>
                <a:gd name="T44" fmla="*/ 654 w 596"/>
                <a:gd name="T45" fmla="*/ 179 h 666"/>
                <a:gd name="T46" fmla="*/ 584 w 596"/>
                <a:gd name="T47" fmla="*/ 115 h 666"/>
                <a:gd name="T48" fmla="*/ 460 w 596"/>
                <a:gd name="T49" fmla="*/ 77 h 666"/>
                <a:gd name="T50" fmla="*/ 332 w 596"/>
                <a:gd name="T51" fmla="*/ 63 h 666"/>
                <a:gd name="T52" fmla="*/ 235 w 596"/>
                <a:gd name="T53" fmla="*/ 73 h 666"/>
                <a:gd name="T54" fmla="*/ 163 w 596"/>
                <a:gd name="T55" fmla="*/ 104 h 666"/>
                <a:gd name="T56" fmla="*/ 113 w 596"/>
                <a:gd name="T57" fmla="*/ 153 h 666"/>
                <a:gd name="T58" fmla="*/ 77 w 596"/>
                <a:gd name="T59" fmla="*/ 212 h 666"/>
                <a:gd name="T60" fmla="*/ 54 w 596"/>
                <a:gd name="T61" fmla="*/ 280 h 666"/>
                <a:gd name="T62" fmla="*/ 38 w 596"/>
                <a:gd name="T63" fmla="*/ 349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601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</p:grpSp>
      <p:sp>
        <p:nvSpPr>
          <p:cNvPr id="51245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4137" y="77542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5902" tIns="42965" rIns="85902" bIns="4296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557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5902" tIns="42965" rIns="85902" bIns="429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51247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5902" tIns="42965" rIns="85902" bIns="42965" numCol="1" anchor="t" anchorCtr="0" compatLnSpc="1">
            <a:prstTxWarp prst="textNoShape">
              <a:avLst/>
            </a:prstTxWarp>
          </a:bodyPr>
          <a:lstStyle>
            <a:lvl1pPr>
              <a:defRPr kumimoji="0" sz="1400" smtClean="0">
                <a:ea typeface="新細明體" pitchFamily="18" charset="-120"/>
              </a:defRPr>
            </a:lvl1pPr>
          </a:lstStyle>
          <a:p>
            <a:pPr defTabSz="89601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6699"/>
              </a:solidFill>
              <a:sym typeface="Arial"/>
            </a:endParaRPr>
          </a:p>
        </p:txBody>
      </p:sp>
      <p:sp>
        <p:nvSpPr>
          <p:cNvPr id="51248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61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5902" tIns="42965" rIns="85902" bIns="42965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 smtClean="0">
                <a:ea typeface="新細明體" pitchFamily="18" charset="-120"/>
              </a:defRPr>
            </a:lvl1pPr>
          </a:lstStyle>
          <a:p>
            <a:pPr defTabSz="89601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6699"/>
              </a:solidFill>
              <a:sym typeface="Arial"/>
            </a:endParaRPr>
          </a:p>
        </p:txBody>
      </p:sp>
      <p:sp>
        <p:nvSpPr>
          <p:cNvPr id="51249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5902" tIns="42965" rIns="85902" bIns="42965" numCol="1" anchor="t" anchorCtr="0" compatLnSpc="1">
            <a:prstTxWarp prst="textNoShape">
              <a:avLst/>
            </a:prstTxWarp>
          </a:bodyPr>
          <a:lstStyle>
            <a:lvl1pPr algn="r">
              <a:defRPr kumimoji="0" sz="1400" smtClean="0">
                <a:ea typeface="新細明體" pitchFamily="18" charset="-120"/>
              </a:defRPr>
            </a:lvl1pPr>
          </a:lstStyle>
          <a:p>
            <a:pPr defTabSz="896018" fontAlgn="base">
              <a:spcBef>
                <a:spcPct val="0"/>
              </a:spcBef>
              <a:spcAft>
                <a:spcPct val="0"/>
              </a:spcAft>
              <a:defRPr/>
            </a:pPr>
            <a:fld id="{F8654489-F715-4185-B16D-0435F93AF9BD}" type="slidenum">
              <a:rPr lang="en-US" altLang="zh-TW" smtClean="0">
                <a:solidFill>
                  <a:srgbClr val="006699"/>
                </a:solidFill>
                <a:sym typeface="Arial"/>
              </a:rPr>
              <a:pPr defTabSz="89601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6699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1545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99" r:id="rId1"/>
    <p:sldLayoutId id="2147485600" r:id="rId2"/>
    <p:sldLayoutId id="2147485601" r:id="rId3"/>
    <p:sldLayoutId id="2147485602" r:id="rId4"/>
    <p:sldLayoutId id="2147485603" r:id="rId5"/>
    <p:sldLayoutId id="2147485604" r:id="rId6"/>
    <p:sldLayoutId id="2147485605" r:id="rId7"/>
    <p:sldLayoutId id="2147485606" r:id="rId8"/>
    <p:sldLayoutId id="2147485607" r:id="rId9"/>
    <p:sldLayoutId id="2147485608" r:id="rId10"/>
    <p:sldLayoutId id="2147485609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5pPr>
      <a:lvl6pPr marL="448031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6pPr>
      <a:lvl7pPr marL="896018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7pPr>
      <a:lvl8pPr marL="1344149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8pPr>
      <a:lvl9pPr marL="1792034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9pPr>
    </p:titleStyle>
    <p:bodyStyle>
      <a:lvl1pPr marL="335549" indent="-335549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28243" indent="-280031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19984" indent="-2237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68207" indent="-2237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15732" indent="-2237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463728" indent="-2237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11838" indent="-2237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359891" indent="-2237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07726" indent="-2237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896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8031" algn="l" defTabSz="896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6018" algn="l" defTabSz="896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49" algn="l" defTabSz="896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2034" algn="l" defTabSz="896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9706" algn="l" defTabSz="896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87783" algn="l" defTabSz="896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35905" algn="l" defTabSz="896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83805" algn="l" defTabSz="896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-7938" y="129"/>
            <a:ext cx="2833688" cy="5142310"/>
            <a:chOff x="-5" y="0"/>
            <a:chExt cx="1785" cy="4319"/>
          </a:xfrm>
        </p:grpSpPr>
        <p:sp>
          <p:nvSpPr>
            <p:cNvPr id="4104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105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4143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44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45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106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107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4134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7741 w 217"/>
                  <a:gd name="T1" fmla="*/ 35575 h 210"/>
                  <a:gd name="T2" fmla="*/ 6185 w 217"/>
                  <a:gd name="T3" fmla="*/ 33636 h 210"/>
                  <a:gd name="T4" fmla="*/ 4443 w 217"/>
                  <a:gd name="T5" fmla="*/ 30711 h 210"/>
                  <a:gd name="T6" fmla="*/ 2580 w 217"/>
                  <a:gd name="T7" fmla="*/ 26857 h 210"/>
                  <a:gd name="T8" fmla="*/ 793 w 217"/>
                  <a:gd name="T9" fmla="*/ 22843 h 210"/>
                  <a:gd name="T10" fmla="*/ 0 w 217"/>
                  <a:gd name="T11" fmla="*/ 18484 h 210"/>
                  <a:gd name="T12" fmla="*/ 1 w 217"/>
                  <a:gd name="T13" fmla="*/ 13838 h 210"/>
                  <a:gd name="T14" fmla="*/ 1525 w 217"/>
                  <a:gd name="T15" fmla="*/ 9591 h 210"/>
                  <a:gd name="T16" fmla="*/ 4577 w 217"/>
                  <a:gd name="T17" fmla="*/ 6017 h 210"/>
                  <a:gd name="T18" fmla="*/ 7633 w 217"/>
                  <a:gd name="T19" fmla="*/ 3728 h 210"/>
                  <a:gd name="T20" fmla="*/ 10134 w 217"/>
                  <a:gd name="T21" fmla="*/ 2034 h 210"/>
                  <a:gd name="T22" fmla="*/ 12154 w 217"/>
                  <a:gd name="T23" fmla="*/ 1146 h 210"/>
                  <a:gd name="T24" fmla="*/ 13736 w 217"/>
                  <a:gd name="T25" fmla="*/ 794 h 210"/>
                  <a:gd name="T26" fmla="*/ 14861 w 217"/>
                  <a:gd name="T27" fmla="*/ 794 h 210"/>
                  <a:gd name="T28" fmla="*/ 17531 w 217"/>
                  <a:gd name="T29" fmla="*/ 0 h 210"/>
                  <a:gd name="T30" fmla="*/ 24920 w 217"/>
                  <a:gd name="T31" fmla="*/ 1410 h 210"/>
                  <a:gd name="T32" fmla="*/ 26979 w 217"/>
                  <a:gd name="T33" fmla="*/ 2034 h 210"/>
                  <a:gd name="T34" fmla="*/ 29004 w 217"/>
                  <a:gd name="T35" fmla="*/ 2584 h 210"/>
                  <a:gd name="T36" fmla="*/ 30742 w 217"/>
                  <a:gd name="T37" fmla="*/ 3179 h 210"/>
                  <a:gd name="T38" fmla="*/ 32063 w 217"/>
                  <a:gd name="T39" fmla="*/ 3907 h 210"/>
                  <a:gd name="T40" fmla="*/ 33508 w 217"/>
                  <a:gd name="T41" fmla="*/ 4587 h 210"/>
                  <a:gd name="T42" fmla="*/ 34645 w 217"/>
                  <a:gd name="T43" fmla="*/ 5379 h 210"/>
                  <a:gd name="T44" fmla="*/ 35538 w 217"/>
                  <a:gd name="T45" fmla="*/ 6414 h 210"/>
                  <a:gd name="T46" fmla="*/ 36583 w 217"/>
                  <a:gd name="T47" fmla="*/ 7666 h 210"/>
                  <a:gd name="T48" fmla="*/ 34645 w 217"/>
                  <a:gd name="T49" fmla="*/ 6859 h 210"/>
                  <a:gd name="T50" fmla="*/ 32789 w 217"/>
                  <a:gd name="T51" fmla="*/ 6111 h 210"/>
                  <a:gd name="T52" fmla="*/ 30918 w 217"/>
                  <a:gd name="T53" fmla="*/ 5637 h 210"/>
                  <a:gd name="T54" fmla="*/ 29004 w 217"/>
                  <a:gd name="T55" fmla="*/ 5012 h 210"/>
                  <a:gd name="T56" fmla="*/ 27482 w 217"/>
                  <a:gd name="T57" fmla="*/ 4587 h 210"/>
                  <a:gd name="T58" fmla="*/ 25892 w 217"/>
                  <a:gd name="T59" fmla="*/ 4445 h 210"/>
                  <a:gd name="T60" fmla="*/ 24059 w 217"/>
                  <a:gd name="T61" fmla="*/ 4170 h 210"/>
                  <a:gd name="T62" fmla="*/ 22540 w 217"/>
                  <a:gd name="T63" fmla="*/ 4170 h 210"/>
                  <a:gd name="T64" fmla="*/ 21084 w 217"/>
                  <a:gd name="T65" fmla="*/ 4170 h 210"/>
                  <a:gd name="T66" fmla="*/ 19560 w 217"/>
                  <a:gd name="T67" fmla="*/ 4235 h 210"/>
                  <a:gd name="T68" fmla="*/ 17997 w 217"/>
                  <a:gd name="T69" fmla="*/ 4587 h 210"/>
                  <a:gd name="T70" fmla="*/ 16680 w 217"/>
                  <a:gd name="T71" fmla="*/ 4968 h 210"/>
                  <a:gd name="T72" fmla="*/ 15336 w 217"/>
                  <a:gd name="T73" fmla="*/ 5637 h 210"/>
                  <a:gd name="T74" fmla="*/ 13756 w 217"/>
                  <a:gd name="T75" fmla="*/ 6111 h 210"/>
                  <a:gd name="T76" fmla="*/ 12477 w 217"/>
                  <a:gd name="T77" fmla="*/ 6910 h 210"/>
                  <a:gd name="T78" fmla="*/ 11166 w 217"/>
                  <a:gd name="T79" fmla="*/ 7761 h 210"/>
                  <a:gd name="T80" fmla="*/ 8777 w 217"/>
                  <a:gd name="T81" fmla="*/ 10342 h 210"/>
                  <a:gd name="T82" fmla="*/ 7143 w 217"/>
                  <a:gd name="T83" fmla="*/ 13525 h 210"/>
                  <a:gd name="T84" fmla="*/ 6185 w 217"/>
                  <a:gd name="T85" fmla="*/ 17482 h 210"/>
                  <a:gd name="T86" fmla="*/ 5842 w 217"/>
                  <a:gd name="T87" fmla="*/ 21374 h 210"/>
                  <a:gd name="T88" fmla="*/ 5842 w 217"/>
                  <a:gd name="T89" fmla="*/ 25699 h 210"/>
                  <a:gd name="T90" fmla="*/ 6409 w 217"/>
                  <a:gd name="T91" fmla="*/ 29437 h 210"/>
                  <a:gd name="T92" fmla="*/ 6899 w 217"/>
                  <a:gd name="T93" fmla="*/ 32870 h 210"/>
                  <a:gd name="T94" fmla="*/ 7741 w 217"/>
                  <a:gd name="T95" fmla="*/ 35575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35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7891 w 182"/>
                  <a:gd name="T1" fmla="*/ 0 h 213"/>
                  <a:gd name="T2" fmla="*/ 18367 w 182"/>
                  <a:gd name="T3" fmla="*/ 353 h 213"/>
                  <a:gd name="T4" fmla="*/ 19395 w 182"/>
                  <a:gd name="T5" fmla="*/ 1430 h 213"/>
                  <a:gd name="T6" fmla="*/ 20858 w 182"/>
                  <a:gd name="T7" fmla="*/ 3214 h 213"/>
                  <a:gd name="T8" fmla="*/ 22531 w 182"/>
                  <a:gd name="T9" fmla="*/ 5814 h 213"/>
                  <a:gd name="T10" fmla="*/ 23809 w 182"/>
                  <a:gd name="T11" fmla="*/ 9042 h 213"/>
                  <a:gd name="T12" fmla="*/ 24658 w 182"/>
                  <a:gd name="T13" fmla="*/ 13325 h 213"/>
                  <a:gd name="T14" fmla="*/ 24658 w 182"/>
                  <a:gd name="T15" fmla="*/ 18383 h 213"/>
                  <a:gd name="T16" fmla="*/ 23626 w 182"/>
                  <a:gd name="T17" fmla="*/ 24351 h 213"/>
                  <a:gd name="T18" fmla="*/ 23049 w 182"/>
                  <a:gd name="T19" fmla="*/ 26014 h 213"/>
                  <a:gd name="T20" fmla="*/ 22333 w 182"/>
                  <a:gd name="T21" fmla="*/ 27387 h 213"/>
                  <a:gd name="T22" fmla="*/ 21563 w 182"/>
                  <a:gd name="T23" fmla="*/ 28887 h 213"/>
                  <a:gd name="T24" fmla="*/ 20524 w 182"/>
                  <a:gd name="T25" fmla="*/ 30206 h 213"/>
                  <a:gd name="T26" fmla="*/ 19140 w 182"/>
                  <a:gd name="T27" fmla="*/ 31467 h 213"/>
                  <a:gd name="T28" fmla="*/ 18005 w 182"/>
                  <a:gd name="T29" fmla="*/ 32418 h 213"/>
                  <a:gd name="T30" fmla="*/ 16784 w 182"/>
                  <a:gd name="T31" fmla="*/ 33341 h 213"/>
                  <a:gd name="T32" fmla="*/ 15048 w 182"/>
                  <a:gd name="T33" fmla="*/ 34081 h 213"/>
                  <a:gd name="T34" fmla="*/ 13473 w 182"/>
                  <a:gd name="T35" fmla="*/ 34447 h 213"/>
                  <a:gd name="T36" fmla="*/ 11899 w 182"/>
                  <a:gd name="T37" fmla="*/ 34885 h 213"/>
                  <a:gd name="T38" fmla="*/ 10065 w 182"/>
                  <a:gd name="T39" fmla="*/ 35212 h 213"/>
                  <a:gd name="T40" fmla="*/ 8099 w 182"/>
                  <a:gd name="T41" fmla="*/ 35212 h 213"/>
                  <a:gd name="T42" fmla="*/ 5997 w 182"/>
                  <a:gd name="T43" fmla="*/ 34885 h 213"/>
                  <a:gd name="T44" fmla="*/ 4111 w 182"/>
                  <a:gd name="T45" fmla="*/ 34447 h 213"/>
                  <a:gd name="T46" fmla="*/ 1925 w 182"/>
                  <a:gd name="T47" fmla="*/ 33693 h 213"/>
                  <a:gd name="T48" fmla="*/ 0 w 182"/>
                  <a:gd name="T49" fmla="*/ 32798 h 213"/>
                  <a:gd name="T50" fmla="*/ 1838 w 182"/>
                  <a:gd name="T51" fmla="*/ 34081 h 213"/>
                  <a:gd name="T52" fmla="*/ 3644 w 182"/>
                  <a:gd name="T53" fmla="*/ 34885 h 213"/>
                  <a:gd name="T54" fmla="*/ 5483 w 182"/>
                  <a:gd name="T55" fmla="*/ 35751 h 213"/>
                  <a:gd name="T56" fmla="*/ 7024 w 182"/>
                  <a:gd name="T57" fmla="*/ 36376 h 213"/>
                  <a:gd name="T58" fmla="*/ 8633 w 182"/>
                  <a:gd name="T59" fmla="*/ 36896 h 213"/>
                  <a:gd name="T60" fmla="*/ 10405 w 182"/>
                  <a:gd name="T61" fmla="*/ 37103 h 213"/>
                  <a:gd name="T62" fmla="*/ 11918 w 182"/>
                  <a:gd name="T63" fmla="*/ 37168 h 213"/>
                  <a:gd name="T64" fmla="*/ 13545 w 182"/>
                  <a:gd name="T65" fmla="*/ 37168 h 213"/>
                  <a:gd name="T66" fmla="*/ 14979 w 182"/>
                  <a:gd name="T67" fmla="*/ 37103 h 213"/>
                  <a:gd name="T68" fmla="*/ 16412 w 182"/>
                  <a:gd name="T69" fmla="*/ 36756 h 213"/>
                  <a:gd name="T70" fmla="*/ 17655 w 182"/>
                  <a:gd name="T71" fmla="*/ 36376 h 213"/>
                  <a:gd name="T72" fmla="*/ 18975 w 182"/>
                  <a:gd name="T73" fmla="*/ 36009 h 213"/>
                  <a:gd name="T74" fmla="*/ 20173 w 182"/>
                  <a:gd name="T75" fmla="*/ 35563 h 213"/>
                  <a:gd name="T76" fmla="*/ 21305 w 182"/>
                  <a:gd name="T77" fmla="*/ 34768 h 213"/>
                  <a:gd name="T78" fmla="*/ 22333 w 182"/>
                  <a:gd name="T79" fmla="*/ 34081 h 213"/>
                  <a:gd name="T80" fmla="*/ 23281 w 182"/>
                  <a:gd name="T81" fmla="*/ 33341 h 213"/>
                  <a:gd name="T82" fmla="*/ 25919 w 182"/>
                  <a:gd name="T83" fmla="*/ 30729 h 213"/>
                  <a:gd name="T84" fmla="*/ 27739 w 182"/>
                  <a:gd name="T85" fmla="*/ 28147 h 213"/>
                  <a:gd name="T86" fmla="*/ 28816 w 182"/>
                  <a:gd name="T87" fmla="*/ 25156 h 213"/>
                  <a:gd name="T88" fmla="*/ 29406 w 182"/>
                  <a:gd name="T89" fmla="*/ 22419 h 213"/>
                  <a:gd name="T90" fmla="*/ 29761 w 182"/>
                  <a:gd name="T91" fmla="*/ 19465 h 213"/>
                  <a:gd name="T92" fmla="*/ 29761 w 182"/>
                  <a:gd name="T93" fmla="*/ 16545 h 213"/>
                  <a:gd name="T94" fmla="*/ 29904 w 182"/>
                  <a:gd name="T95" fmla="*/ 13815 h 213"/>
                  <a:gd name="T96" fmla="*/ 28326 w 182"/>
                  <a:gd name="T97" fmla="*/ 8060 h 213"/>
                  <a:gd name="T98" fmla="*/ 25649 w 182"/>
                  <a:gd name="T99" fmla="*/ 3588 h 213"/>
                  <a:gd name="T100" fmla="*/ 24699 w 182"/>
                  <a:gd name="T101" fmla="*/ 3214 h 213"/>
                  <a:gd name="T102" fmla="*/ 24162 w 182"/>
                  <a:gd name="T103" fmla="*/ 2666 h 213"/>
                  <a:gd name="T104" fmla="*/ 23281 w 182"/>
                  <a:gd name="T105" fmla="*/ 2228 h 213"/>
                  <a:gd name="T106" fmla="*/ 22669 w 182"/>
                  <a:gd name="T107" fmla="*/ 1923 h 213"/>
                  <a:gd name="T108" fmla="*/ 21663 w 182"/>
                  <a:gd name="T109" fmla="*/ 1541 h 213"/>
                  <a:gd name="T110" fmla="*/ 20674 w 182"/>
                  <a:gd name="T111" fmla="*/ 1066 h 213"/>
                  <a:gd name="T112" fmla="*/ 19499 w 182"/>
                  <a:gd name="T113" fmla="*/ 510 h 213"/>
                  <a:gd name="T114" fmla="*/ 17891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36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1 w 128"/>
                  <a:gd name="T5" fmla="*/ 1 h 217"/>
                  <a:gd name="T6" fmla="*/ 1 w 128"/>
                  <a:gd name="T7" fmla="*/ 1 h 217"/>
                  <a:gd name="T8" fmla="*/ 1 w 128"/>
                  <a:gd name="T9" fmla="*/ 1 h 217"/>
                  <a:gd name="T10" fmla="*/ 1 w 128"/>
                  <a:gd name="T11" fmla="*/ 1 h 217"/>
                  <a:gd name="T12" fmla="*/ 1 w 128"/>
                  <a:gd name="T13" fmla="*/ 1 h 217"/>
                  <a:gd name="T14" fmla="*/ 1 w 128"/>
                  <a:gd name="T15" fmla="*/ 1 h 217"/>
                  <a:gd name="T16" fmla="*/ 1 w 128"/>
                  <a:gd name="T17" fmla="*/ 2 h 217"/>
                  <a:gd name="T18" fmla="*/ 1 w 128"/>
                  <a:gd name="T19" fmla="*/ 2 h 217"/>
                  <a:gd name="T20" fmla="*/ 1 w 128"/>
                  <a:gd name="T21" fmla="*/ 2 h 217"/>
                  <a:gd name="T22" fmla="*/ 1 w 128"/>
                  <a:gd name="T23" fmla="*/ 2 h 217"/>
                  <a:gd name="T24" fmla="*/ 1 w 128"/>
                  <a:gd name="T25" fmla="*/ 2 h 217"/>
                  <a:gd name="T26" fmla="*/ 1 w 128"/>
                  <a:gd name="T27" fmla="*/ 2 h 217"/>
                  <a:gd name="T28" fmla="*/ 1 w 128"/>
                  <a:gd name="T29" fmla="*/ 2 h 217"/>
                  <a:gd name="T30" fmla="*/ 0 w 128"/>
                  <a:gd name="T31" fmla="*/ 1 h 217"/>
                  <a:gd name="T32" fmla="*/ 1 w 128"/>
                  <a:gd name="T33" fmla="*/ 1 h 217"/>
                  <a:gd name="T34" fmla="*/ 1 w 128"/>
                  <a:gd name="T35" fmla="*/ 1 h 217"/>
                  <a:gd name="T36" fmla="*/ 1 w 128"/>
                  <a:gd name="T37" fmla="*/ 1 h 217"/>
                  <a:gd name="T38" fmla="*/ 1 w 128"/>
                  <a:gd name="T39" fmla="*/ 1 h 217"/>
                  <a:gd name="T40" fmla="*/ 1 w 128"/>
                  <a:gd name="T41" fmla="*/ 1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37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1 w 117"/>
                  <a:gd name="T19" fmla="*/ 1 h 132"/>
                  <a:gd name="T20" fmla="*/ 1 w 117"/>
                  <a:gd name="T21" fmla="*/ 1 h 132"/>
                  <a:gd name="T22" fmla="*/ 1 w 117"/>
                  <a:gd name="T23" fmla="*/ 1 h 132"/>
                  <a:gd name="T24" fmla="*/ 1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1 w 117"/>
                  <a:gd name="T47" fmla="*/ 1 h 132"/>
                  <a:gd name="T48" fmla="*/ 1 w 117"/>
                  <a:gd name="T49" fmla="*/ 1 h 132"/>
                  <a:gd name="T50" fmla="*/ 1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38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4139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4140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1 h 564"/>
                    <a:gd name="T14" fmla="*/ 1 w 207"/>
                    <a:gd name="T15" fmla="*/ 1 h 564"/>
                    <a:gd name="T16" fmla="*/ 1 w 207"/>
                    <a:gd name="T17" fmla="*/ 1 h 564"/>
                    <a:gd name="T18" fmla="*/ 1 w 207"/>
                    <a:gd name="T19" fmla="*/ 2 h 564"/>
                    <a:gd name="T20" fmla="*/ 1 w 207"/>
                    <a:gd name="T21" fmla="*/ 2 h 564"/>
                    <a:gd name="T22" fmla="*/ 1 w 207"/>
                    <a:gd name="T23" fmla="*/ 2 h 564"/>
                    <a:gd name="T24" fmla="*/ 1 w 207"/>
                    <a:gd name="T25" fmla="*/ 3 h 564"/>
                    <a:gd name="T26" fmla="*/ 1 w 207"/>
                    <a:gd name="T27" fmla="*/ 3 h 564"/>
                    <a:gd name="T28" fmla="*/ 1 w 207"/>
                    <a:gd name="T29" fmla="*/ 3 h 564"/>
                    <a:gd name="T30" fmla="*/ 1 w 207"/>
                    <a:gd name="T31" fmla="*/ 3 h 564"/>
                    <a:gd name="T32" fmla="*/ 1 w 207"/>
                    <a:gd name="T33" fmla="*/ 3 h 564"/>
                    <a:gd name="T34" fmla="*/ 1 w 207"/>
                    <a:gd name="T35" fmla="*/ 3 h 564"/>
                    <a:gd name="T36" fmla="*/ 1 w 207"/>
                    <a:gd name="T37" fmla="*/ 3 h 564"/>
                    <a:gd name="T38" fmla="*/ 1 w 207"/>
                    <a:gd name="T39" fmla="*/ 2 h 564"/>
                    <a:gd name="T40" fmla="*/ 1 w 207"/>
                    <a:gd name="T41" fmla="*/ 2 h 564"/>
                    <a:gd name="T42" fmla="*/ 1 w 207"/>
                    <a:gd name="T43" fmla="*/ 2 h 564"/>
                    <a:gd name="T44" fmla="*/ 1 w 207"/>
                    <a:gd name="T45" fmla="*/ 2 h 564"/>
                    <a:gd name="T46" fmla="*/ 1 w 207"/>
                    <a:gd name="T47" fmla="*/ 1 h 564"/>
                    <a:gd name="T48" fmla="*/ 1 w 207"/>
                    <a:gd name="T49" fmla="*/ 1 h 564"/>
                    <a:gd name="T50" fmla="*/ 1 w 207"/>
                    <a:gd name="T51" fmla="*/ 1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071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41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1 h 232"/>
                    <a:gd name="T10" fmla="*/ 1 w 47"/>
                    <a:gd name="T11" fmla="*/ 1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071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42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071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108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4131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32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33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109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4128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29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30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110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4125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26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27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7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111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2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70 w 109"/>
                <a:gd name="T3" fmla="*/ 1 h 156"/>
                <a:gd name="T4" fmla="*/ 269 w 109"/>
                <a:gd name="T5" fmla="*/ 5 h 156"/>
                <a:gd name="T6" fmla="*/ 536 w 109"/>
                <a:gd name="T7" fmla="*/ 30 h 156"/>
                <a:gd name="T8" fmla="*/ 849 w 109"/>
                <a:gd name="T9" fmla="*/ 63 h 156"/>
                <a:gd name="T10" fmla="*/ 1135 w 109"/>
                <a:gd name="T11" fmla="*/ 115 h 156"/>
                <a:gd name="T12" fmla="*/ 1396 w 109"/>
                <a:gd name="T13" fmla="*/ 185 h 156"/>
                <a:gd name="T14" fmla="*/ 1559 w 109"/>
                <a:gd name="T15" fmla="*/ 279 h 156"/>
                <a:gd name="T16" fmla="*/ 1597 w 109"/>
                <a:gd name="T17" fmla="*/ 410 h 156"/>
                <a:gd name="T18" fmla="*/ 1521 w 109"/>
                <a:gd name="T19" fmla="*/ 410 h 156"/>
                <a:gd name="T20" fmla="*/ 1446 w 109"/>
                <a:gd name="T21" fmla="*/ 410 h 156"/>
                <a:gd name="T22" fmla="*/ 1358 w 109"/>
                <a:gd name="T23" fmla="*/ 410 h 156"/>
                <a:gd name="T24" fmla="*/ 1256 w 109"/>
                <a:gd name="T25" fmla="*/ 397 h 156"/>
                <a:gd name="T26" fmla="*/ 1183 w 109"/>
                <a:gd name="T27" fmla="*/ 396 h 156"/>
                <a:gd name="T28" fmla="*/ 1089 w 109"/>
                <a:gd name="T29" fmla="*/ 390 h 156"/>
                <a:gd name="T30" fmla="*/ 960 w 109"/>
                <a:gd name="T31" fmla="*/ 376 h 156"/>
                <a:gd name="T32" fmla="*/ 849 w 109"/>
                <a:gd name="T33" fmla="*/ 362 h 156"/>
                <a:gd name="T34" fmla="*/ 774 w 109"/>
                <a:gd name="T35" fmla="*/ 328 h 156"/>
                <a:gd name="T36" fmla="*/ 774 w 109"/>
                <a:gd name="T37" fmla="*/ 291 h 156"/>
                <a:gd name="T38" fmla="*/ 814 w 109"/>
                <a:gd name="T39" fmla="*/ 249 h 156"/>
                <a:gd name="T40" fmla="*/ 854 w 109"/>
                <a:gd name="T41" fmla="*/ 207 h 156"/>
                <a:gd name="T42" fmla="*/ 814 w 109"/>
                <a:gd name="T43" fmla="*/ 162 h 156"/>
                <a:gd name="T44" fmla="*/ 701 w 109"/>
                <a:gd name="T45" fmla="*/ 111 h 156"/>
                <a:gd name="T46" fmla="*/ 458 w 109"/>
                <a:gd name="T47" fmla="*/ 60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3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97 w 54"/>
                <a:gd name="T5" fmla="*/ 3 h 40"/>
                <a:gd name="T6" fmla="*/ 216 w 54"/>
                <a:gd name="T7" fmla="*/ 24 h 40"/>
                <a:gd name="T8" fmla="*/ 361 w 54"/>
                <a:gd name="T9" fmla="*/ 32 h 40"/>
                <a:gd name="T10" fmla="*/ 483 w 54"/>
                <a:gd name="T11" fmla="*/ 40 h 40"/>
                <a:gd name="T12" fmla="*/ 611 w 54"/>
                <a:gd name="T13" fmla="*/ 46 h 40"/>
                <a:gd name="T14" fmla="*/ 747 w 54"/>
                <a:gd name="T15" fmla="*/ 49 h 40"/>
                <a:gd name="T16" fmla="*/ 901 w 54"/>
                <a:gd name="T17" fmla="*/ 43 h 40"/>
                <a:gd name="T18" fmla="*/ 881 w 54"/>
                <a:gd name="T19" fmla="*/ 68 h 40"/>
                <a:gd name="T20" fmla="*/ 831 w 54"/>
                <a:gd name="T21" fmla="*/ 90 h 40"/>
                <a:gd name="T22" fmla="*/ 737 w 54"/>
                <a:gd name="T23" fmla="*/ 104 h 40"/>
                <a:gd name="T24" fmla="*/ 605 w 54"/>
                <a:gd name="T25" fmla="*/ 110 h 40"/>
                <a:gd name="T26" fmla="*/ 463 w 54"/>
                <a:gd name="T27" fmla="*/ 109 h 40"/>
                <a:gd name="T28" fmla="*/ 310 w 54"/>
                <a:gd name="T29" fmla="*/ 88 h 40"/>
                <a:gd name="T30" fmla="*/ 163 w 54"/>
                <a:gd name="T31" fmla="*/ 57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4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5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6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7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8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9 h 237"/>
                <a:gd name="T4" fmla="*/ 161 w 257"/>
                <a:gd name="T5" fmla="*/ 79 h 237"/>
                <a:gd name="T6" fmla="*/ 369 w 257"/>
                <a:gd name="T7" fmla="*/ 121 h 237"/>
                <a:gd name="T8" fmla="*/ 661 w 257"/>
                <a:gd name="T9" fmla="*/ 156 h 237"/>
                <a:gd name="T10" fmla="*/ 1069 w 257"/>
                <a:gd name="T11" fmla="*/ 189 h 237"/>
                <a:gd name="T12" fmla="*/ 1586 w 257"/>
                <a:gd name="T13" fmla="*/ 224 h 237"/>
                <a:gd name="T14" fmla="*/ 2247 w 257"/>
                <a:gd name="T15" fmla="*/ 256 h 237"/>
                <a:gd name="T16" fmla="*/ 3008 w 257"/>
                <a:gd name="T17" fmla="*/ 283 h 237"/>
                <a:gd name="T18" fmla="*/ 3986 w 257"/>
                <a:gd name="T19" fmla="*/ 309 h 237"/>
                <a:gd name="T20" fmla="*/ 5092 w 257"/>
                <a:gd name="T21" fmla="*/ 330 h 237"/>
                <a:gd name="T22" fmla="*/ 6271 w 257"/>
                <a:gd name="T23" fmla="*/ 348 h 237"/>
                <a:gd name="T24" fmla="*/ 7731 w 257"/>
                <a:gd name="T25" fmla="*/ 363 h 237"/>
                <a:gd name="T26" fmla="*/ 9324 w 257"/>
                <a:gd name="T27" fmla="*/ 372 h 237"/>
                <a:gd name="T28" fmla="*/ 11145 w 257"/>
                <a:gd name="T29" fmla="*/ 377 h 237"/>
                <a:gd name="T30" fmla="*/ 13026 w 257"/>
                <a:gd name="T31" fmla="*/ 375 h 237"/>
                <a:gd name="T32" fmla="*/ 15228 w 257"/>
                <a:gd name="T33" fmla="*/ 370 h 237"/>
                <a:gd name="T34" fmla="*/ 13298 w 257"/>
                <a:gd name="T35" fmla="*/ 361 h 237"/>
                <a:gd name="T36" fmla="*/ 11538 w 257"/>
                <a:gd name="T37" fmla="*/ 349 h 237"/>
                <a:gd name="T38" fmla="*/ 10076 w 257"/>
                <a:gd name="T39" fmla="*/ 337 h 237"/>
                <a:gd name="T40" fmla="*/ 8770 w 257"/>
                <a:gd name="T41" fmla="*/ 325 h 237"/>
                <a:gd name="T42" fmla="*/ 7579 w 257"/>
                <a:gd name="T43" fmla="*/ 308 h 237"/>
                <a:gd name="T44" fmla="*/ 6640 w 257"/>
                <a:gd name="T45" fmla="*/ 289 h 237"/>
                <a:gd name="T46" fmla="*/ 5774 w 257"/>
                <a:gd name="T47" fmla="*/ 270 h 237"/>
                <a:gd name="T48" fmla="*/ 4961 w 257"/>
                <a:gd name="T49" fmla="*/ 247 h 237"/>
                <a:gd name="T50" fmla="*/ 4230 w 257"/>
                <a:gd name="T51" fmla="*/ 224 h 237"/>
                <a:gd name="T52" fmla="*/ 3634 w 257"/>
                <a:gd name="T53" fmla="*/ 197 h 237"/>
                <a:gd name="T54" fmla="*/ 3123 w 257"/>
                <a:gd name="T55" fmla="*/ 171 h 237"/>
                <a:gd name="T56" fmla="*/ 2563 w 257"/>
                <a:gd name="T57" fmla="*/ 139 h 237"/>
                <a:gd name="T58" fmla="*/ 1954 w 257"/>
                <a:gd name="T59" fmla="*/ 109 h 237"/>
                <a:gd name="T60" fmla="*/ 1372 w 257"/>
                <a:gd name="T61" fmla="*/ 75 h 237"/>
                <a:gd name="T62" fmla="*/ 693 w 257"/>
                <a:gd name="T63" fmla="*/ 3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9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5002 w 124"/>
                <a:gd name="T1" fmla="*/ 0 h 110"/>
                <a:gd name="T2" fmla="*/ 7997 w 124"/>
                <a:gd name="T3" fmla="*/ 201 h 110"/>
                <a:gd name="T4" fmla="*/ 7771 w 124"/>
                <a:gd name="T5" fmla="*/ 200 h 110"/>
                <a:gd name="T6" fmla="*/ 6904 w 124"/>
                <a:gd name="T7" fmla="*/ 196 h 110"/>
                <a:gd name="T8" fmla="*/ 5770 w 124"/>
                <a:gd name="T9" fmla="*/ 190 h 110"/>
                <a:gd name="T10" fmla="*/ 4409 w 124"/>
                <a:gd name="T11" fmla="*/ 185 h 110"/>
                <a:gd name="T12" fmla="*/ 2902 w 124"/>
                <a:gd name="T13" fmla="*/ 182 h 110"/>
                <a:gd name="T14" fmla="*/ 1648 w 124"/>
                <a:gd name="T15" fmla="*/ 183 h 110"/>
                <a:gd name="T16" fmla="*/ 586 w 124"/>
                <a:gd name="T17" fmla="*/ 191 h 110"/>
                <a:gd name="T18" fmla="*/ 0 w 124"/>
                <a:gd name="T19" fmla="*/ 205 h 110"/>
                <a:gd name="T20" fmla="*/ 240 w 124"/>
                <a:gd name="T21" fmla="*/ 183 h 110"/>
                <a:gd name="T22" fmla="*/ 527 w 124"/>
                <a:gd name="T23" fmla="*/ 166 h 110"/>
                <a:gd name="T24" fmla="*/ 1063 w 124"/>
                <a:gd name="T25" fmla="*/ 153 h 110"/>
                <a:gd name="T26" fmla="*/ 1648 w 124"/>
                <a:gd name="T27" fmla="*/ 142 h 110"/>
                <a:gd name="T28" fmla="*/ 2337 w 124"/>
                <a:gd name="T29" fmla="*/ 134 h 110"/>
                <a:gd name="T30" fmla="*/ 3017 w 124"/>
                <a:gd name="T31" fmla="*/ 133 h 110"/>
                <a:gd name="T32" fmla="*/ 3783 w 124"/>
                <a:gd name="T33" fmla="*/ 133 h 110"/>
                <a:gd name="T34" fmla="*/ 4650 w 124"/>
                <a:gd name="T35" fmla="*/ 139 h 110"/>
                <a:gd name="T36" fmla="*/ 4712 w 124"/>
                <a:gd name="T37" fmla="*/ 133 h 110"/>
                <a:gd name="T38" fmla="*/ 4524 w 124"/>
                <a:gd name="T39" fmla="*/ 106 h 110"/>
                <a:gd name="T40" fmla="*/ 4316 w 124"/>
                <a:gd name="T41" fmla="*/ 71 h 110"/>
                <a:gd name="T42" fmla="*/ 4238 w 124"/>
                <a:gd name="T43" fmla="*/ 55 h 110"/>
                <a:gd name="T44" fmla="*/ 4063 w 124"/>
                <a:gd name="T45" fmla="*/ 55 h 110"/>
                <a:gd name="T46" fmla="*/ 3908 w 124"/>
                <a:gd name="T47" fmla="*/ 53 h 110"/>
                <a:gd name="T48" fmla="*/ 3783 w 124"/>
                <a:gd name="T49" fmla="*/ 47 h 110"/>
                <a:gd name="T50" fmla="*/ 3714 w 124"/>
                <a:gd name="T51" fmla="*/ 41 h 110"/>
                <a:gd name="T52" fmla="*/ 3714 w 124"/>
                <a:gd name="T53" fmla="*/ 33 h 110"/>
                <a:gd name="T54" fmla="*/ 3783 w 124"/>
                <a:gd name="T55" fmla="*/ 28 h 110"/>
                <a:gd name="T56" fmla="*/ 4284 w 124"/>
                <a:gd name="T57" fmla="*/ 8 h 110"/>
                <a:gd name="T58" fmla="*/ 5002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0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324 w 109"/>
                <a:gd name="T3" fmla="*/ 1 h 156"/>
                <a:gd name="T4" fmla="*/ 1154 w 109"/>
                <a:gd name="T5" fmla="*/ 5 h 156"/>
                <a:gd name="T6" fmla="*/ 2414 w 109"/>
                <a:gd name="T7" fmla="*/ 12 h 156"/>
                <a:gd name="T8" fmla="*/ 3815 w 109"/>
                <a:gd name="T9" fmla="*/ 38 h 156"/>
                <a:gd name="T10" fmla="*/ 5145 w 109"/>
                <a:gd name="T11" fmla="*/ 58 h 156"/>
                <a:gd name="T12" fmla="*/ 6312 w 109"/>
                <a:gd name="T13" fmla="*/ 99 h 156"/>
                <a:gd name="T14" fmla="*/ 7024 w 109"/>
                <a:gd name="T15" fmla="*/ 154 h 156"/>
                <a:gd name="T16" fmla="*/ 7164 w 109"/>
                <a:gd name="T17" fmla="*/ 222 h 156"/>
                <a:gd name="T18" fmla="*/ 6939 w 109"/>
                <a:gd name="T19" fmla="*/ 222 h 156"/>
                <a:gd name="T20" fmla="*/ 6557 w 109"/>
                <a:gd name="T21" fmla="*/ 222 h 156"/>
                <a:gd name="T22" fmla="*/ 6113 w 109"/>
                <a:gd name="T23" fmla="*/ 222 h 156"/>
                <a:gd name="T24" fmla="*/ 5711 w 109"/>
                <a:gd name="T25" fmla="*/ 218 h 156"/>
                <a:gd name="T26" fmla="*/ 5312 w 109"/>
                <a:gd name="T27" fmla="*/ 217 h 156"/>
                <a:gd name="T28" fmla="*/ 4867 w 109"/>
                <a:gd name="T29" fmla="*/ 213 h 156"/>
                <a:gd name="T30" fmla="*/ 4334 w 109"/>
                <a:gd name="T31" fmla="*/ 207 h 156"/>
                <a:gd name="T32" fmla="*/ 3815 w 109"/>
                <a:gd name="T33" fmla="*/ 199 h 156"/>
                <a:gd name="T34" fmla="*/ 3470 w 109"/>
                <a:gd name="T35" fmla="*/ 178 h 156"/>
                <a:gd name="T36" fmla="*/ 3470 w 109"/>
                <a:gd name="T37" fmla="*/ 158 h 156"/>
                <a:gd name="T38" fmla="*/ 3709 w 109"/>
                <a:gd name="T39" fmla="*/ 137 h 156"/>
                <a:gd name="T40" fmla="*/ 3929 w 109"/>
                <a:gd name="T41" fmla="*/ 113 h 156"/>
                <a:gd name="T42" fmla="*/ 3709 w 109"/>
                <a:gd name="T43" fmla="*/ 90 h 156"/>
                <a:gd name="T44" fmla="*/ 3181 w 109"/>
                <a:gd name="T45" fmla="*/ 57 h 156"/>
                <a:gd name="T46" fmla="*/ 2070 w 109"/>
                <a:gd name="T47" fmla="*/ 37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1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2062 w 46"/>
                <a:gd name="T1" fmla="*/ 0 h 94"/>
                <a:gd name="T2" fmla="*/ 1307 w 46"/>
                <a:gd name="T3" fmla="*/ 57 h 94"/>
                <a:gd name="T4" fmla="*/ 970 w 46"/>
                <a:gd name="T5" fmla="*/ 95 h 94"/>
                <a:gd name="T6" fmla="*/ 720 w 46"/>
                <a:gd name="T7" fmla="*/ 124 h 94"/>
                <a:gd name="T8" fmla="*/ 0 w 46"/>
                <a:gd name="T9" fmla="*/ 144 h 94"/>
                <a:gd name="T10" fmla="*/ 790 w 46"/>
                <a:gd name="T11" fmla="*/ 136 h 94"/>
                <a:gd name="T12" fmla="*/ 1530 w 46"/>
                <a:gd name="T13" fmla="*/ 126 h 94"/>
                <a:gd name="T14" fmla="*/ 2072 w 46"/>
                <a:gd name="T15" fmla="*/ 106 h 94"/>
                <a:gd name="T16" fmla="*/ 2607 w 46"/>
                <a:gd name="T17" fmla="*/ 88 h 94"/>
                <a:gd name="T18" fmla="*/ 2968 w 46"/>
                <a:gd name="T19" fmla="*/ 69 h 94"/>
                <a:gd name="T20" fmla="*/ 3004 w 46"/>
                <a:gd name="T21" fmla="*/ 44 h 94"/>
                <a:gd name="T22" fmla="*/ 2779 w 46"/>
                <a:gd name="T23" fmla="*/ 15 h 94"/>
                <a:gd name="T24" fmla="*/ 2062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2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357 w 54"/>
                <a:gd name="T5" fmla="*/ 3 h 40"/>
                <a:gd name="T6" fmla="*/ 724 w 54"/>
                <a:gd name="T7" fmla="*/ 8 h 40"/>
                <a:gd name="T8" fmla="*/ 1164 w 54"/>
                <a:gd name="T9" fmla="*/ 12 h 40"/>
                <a:gd name="T10" fmla="*/ 1641 w 54"/>
                <a:gd name="T11" fmla="*/ 15 h 40"/>
                <a:gd name="T12" fmla="*/ 2153 w 54"/>
                <a:gd name="T13" fmla="*/ 17 h 40"/>
                <a:gd name="T14" fmla="*/ 2559 w 54"/>
                <a:gd name="T15" fmla="*/ 18 h 40"/>
                <a:gd name="T16" fmla="*/ 3035 w 54"/>
                <a:gd name="T17" fmla="*/ 16 h 40"/>
                <a:gd name="T18" fmla="*/ 2996 w 54"/>
                <a:gd name="T19" fmla="*/ 39 h 40"/>
                <a:gd name="T20" fmla="*/ 2828 w 54"/>
                <a:gd name="T21" fmla="*/ 47 h 40"/>
                <a:gd name="T22" fmla="*/ 2491 w 54"/>
                <a:gd name="T23" fmla="*/ 52 h 40"/>
                <a:gd name="T24" fmla="*/ 2069 w 54"/>
                <a:gd name="T25" fmla="*/ 54 h 40"/>
                <a:gd name="T26" fmla="*/ 1552 w 54"/>
                <a:gd name="T27" fmla="*/ 53 h 40"/>
                <a:gd name="T28" fmla="*/ 1051 w 54"/>
                <a:gd name="T29" fmla="*/ 46 h 40"/>
                <a:gd name="T30" fmla="*/ 543 w 54"/>
                <a:gd name="T31" fmla="*/ 34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3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4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1074 w 596"/>
                <a:gd name="T1" fmla="*/ 558 h 666"/>
                <a:gd name="T2" fmla="*/ 398 w 596"/>
                <a:gd name="T3" fmla="*/ 517 h 666"/>
                <a:gd name="T4" fmla="*/ 0 w 596"/>
                <a:gd name="T5" fmla="*/ 437 h 666"/>
                <a:gd name="T6" fmla="*/ 240 w 596"/>
                <a:gd name="T7" fmla="*/ 337 h 666"/>
                <a:gd name="T8" fmla="*/ 1673 w 596"/>
                <a:gd name="T9" fmla="*/ 229 h 666"/>
                <a:gd name="T10" fmla="*/ 4546 w 596"/>
                <a:gd name="T11" fmla="*/ 129 h 666"/>
                <a:gd name="T12" fmla="*/ 9396 w 596"/>
                <a:gd name="T13" fmla="*/ 45 h 666"/>
                <a:gd name="T14" fmla="*/ 16305 w 596"/>
                <a:gd name="T15" fmla="*/ 2 h 666"/>
                <a:gd name="T16" fmla="*/ 25143 w 596"/>
                <a:gd name="T17" fmla="*/ 9 h 666"/>
                <a:gd name="T18" fmla="*/ 31986 w 596"/>
                <a:gd name="T19" fmla="*/ 102 h 666"/>
                <a:gd name="T20" fmla="*/ 36612 w 596"/>
                <a:gd name="T21" fmla="*/ 249 h 666"/>
                <a:gd name="T22" fmla="*/ 39040 w 596"/>
                <a:gd name="T23" fmla="*/ 432 h 666"/>
                <a:gd name="T24" fmla="*/ 39341 w 596"/>
                <a:gd name="T25" fmla="*/ 620 h 666"/>
                <a:gd name="T26" fmla="*/ 37436 w 596"/>
                <a:gd name="T27" fmla="*/ 794 h 666"/>
                <a:gd name="T28" fmla="*/ 33498 w 596"/>
                <a:gd name="T29" fmla="*/ 930 h 666"/>
                <a:gd name="T30" fmla="*/ 27559 w 596"/>
                <a:gd name="T31" fmla="*/ 1004 h 666"/>
                <a:gd name="T32" fmla="*/ 25716 w 596"/>
                <a:gd name="T33" fmla="*/ 997 h 666"/>
                <a:gd name="T34" fmla="*/ 29163 w 596"/>
                <a:gd name="T35" fmla="*/ 935 h 666"/>
                <a:gd name="T36" fmla="*/ 31844 w 596"/>
                <a:gd name="T37" fmla="*/ 822 h 666"/>
                <a:gd name="T38" fmla="*/ 33688 w 596"/>
                <a:gd name="T39" fmla="*/ 686 h 666"/>
                <a:gd name="T40" fmla="*/ 34343 w 596"/>
                <a:gd name="T41" fmla="*/ 538 h 666"/>
                <a:gd name="T42" fmla="*/ 33947 w 596"/>
                <a:gd name="T43" fmla="*/ 390 h 666"/>
                <a:gd name="T44" fmla="*/ 32028 w 596"/>
                <a:gd name="T45" fmla="*/ 263 h 666"/>
                <a:gd name="T46" fmla="*/ 28612 w 596"/>
                <a:gd name="T47" fmla="*/ 170 h 666"/>
                <a:gd name="T48" fmla="*/ 22552 w 596"/>
                <a:gd name="T49" fmla="*/ 112 h 666"/>
                <a:gd name="T50" fmla="*/ 16265 w 596"/>
                <a:gd name="T51" fmla="*/ 91 h 666"/>
                <a:gd name="T52" fmla="*/ 11510 w 596"/>
                <a:gd name="T53" fmla="*/ 106 h 666"/>
                <a:gd name="T54" fmla="*/ 8010 w 596"/>
                <a:gd name="T55" fmla="*/ 151 h 666"/>
                <a:gd name="T56" fmla="*/ 5542 w 596"/>
                <a:gd name="T57" fmla="*/ 225 h 666"/>
                <a:gd name="T58" fmla="*/ 3772 w 596"/>
                <a:gd name="T59" fmla="*/ 312 h 666"/>
                <a:gd name="T60" fmla="*/ 2637 w 596"/>
                <a:gd name="T61" fmla="*/ 411 h 666"/>
                <a:gd name="T62" fmla="*/ 1852 w 596"/>
                <a:gd name="T63" fmla="*/ 511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7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297" y="77518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32" tIns="34289" rIns="68132" bIns="3428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10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73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32" tIns="34289" rIns="68132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32" tIns="34289" rIns="68132" bIns="34289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 smtClean="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071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32" tIns="34289" rIns="68132" bIns="3428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100" smtClean="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071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32" tIns="34289" rIns="68132" bIns="342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solidFill>
                  <a:srgbClr val="006699"/>
                </a:solidFill>
                <a:latin typeface="Verdana" panose="020B0604030504040204" pitchFamily="34" charset="0"/>
              </a:defRPr>
            </a:lvl1pPr>
          </a:lstStyle>
          <a:p>
            <a:pPr defTabSz="680717" fontAlgn="base">
              <a:spcBef>
                <a:spcPct val="0"/>
              </a:spcBef>
              <a:spcAft>
                <a:spcPct val="0"/>
              </a:spcAft>
            </a:pPr>
            <a:fld id="{E571A7F6-D414-4829-A289-DA675E2F45C0}" type="slidenum">
              <a:rPr lang="en-US" altLang="zh-TW" smtClean="0"/>
              <a:pPr defTabSz="68071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48592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11" r:id="rId1"/>
    <p:sldLayoutId id="2147485612" r:id="rId2"/>
    <p:sldLayoutId id="2147485613" r:id="rId3"/>
    <p:sldLayoutId id="2147485614" r:id="rId4"/>
    <p:sldLayoutId id="2147485615" r:id="rId5"/>
    <p:sldLayoutId id="2147485616" r:id="rId6"/>
    <p:sldLayoutId id="2147485617" r:id="rId7"/>
    <p:sldLayoutId id="2147485618" r:id="rId8"/>
    <p:sldLayoutId id="2147485619" r:id="rId9"/>
    <p:sldLayoutId id="2147485620" r:id="rId10"/>
    <p:sldLayoutId id="2147485621" r:id="rId11"/>
    <p:sldLayoutId id="2147485622" r:id="rId12"/>
    <p:sldLayoutId id="2147485623" r:id="rId13"/>
    <p:sldLayoutId id="2147485624" r:id="rId14"/>
    <p:sldLayoutId id="2147485625" r:id="rId15"/>
    <p:sldLayoutId id="2147485626" r:id="rId1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PMingLiU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5pPr>
      <a:lvl6pPr marL="340211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80717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21076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61434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5380" indent="-25538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PMingLiU" pitchFamily="18" charset="-120"/>
          <a:cs typeface="+mn-cs"/>
        </a:defRPr>
      </a:lvl1pPr>
      <a:lvl2pPr marL="553097" indent="-212818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PMingLiU" pitchFamily="18" charset="-120"/>
        </a:defRPr>
      </a:lvl2pPr>
      <a:lvl3pPr marL="850970" indent="-170254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PMingLiU" pitchFamily="18" charset="-120"/>
        </a:defRPr>
      </a:lvl3pPr>
      <a:lvl4pPr marL="1191180" indent="-170254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PMingLiU" pitchFamily="18" charset="-120"/>
        </a:defRPr>
      </a:lvl4pPr>
      <a:lvl5pPr marL="1531483" indent="-170254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PMingLiU" pitchFamily="18" charset="-120"/>
        </a:defRPr>
      </a:lvl5pPr>
      <a:lvl6pPr marL="1871930" indent="-17025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12281" indent="-17025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52651" indent="-17025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93121" indent="-17025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07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211" algn="l" defTabSz="6807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0717" algn="l" defTabSz="6807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1076" algn="l" defTabSz="6807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1434" algn="l" defTabSz="6807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1941" algn="l" defTabSz="6807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2150" algn="l" defTabSz="6807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2362" algn="l" defTabSz="6807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2751" algn="l" defTabSz="6807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-7938" y="42"/>
            <a:ext cx="2833688" cy="5142310"/>
            <a:chOff x="-5" y="0"/>
            <a:chExt cx="1785" cy="4319"/>
          </a:xfrm>
        </p:grpSpPr>
        <p:sp>
          <p:nvSpPr>
            <p:cNvPr id="4104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4105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4143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44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45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4106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4107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4134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5367 w 217"/>
                  <a:gd name="T1" fmla="*/ 24656 h 210"/>
                  <a:gd name="T2" fmla="*/ 4288 w 217"/>
                  <a:gd name="T3" fmla="*/ 23312 h 210"/>
                  <a:gd name="T4" fmla="*/ 3080 w 217"/>
                  <a:gd name="T5" fmla="*/ 21285 h 210"/>
                  <a:gd name="T6" fmla="*/ 1789 w 217"/>
                  <a:gd name="T7" fmla="*/ 18614 h 210"/>
                  <a:gd name="T8" fmla="*/ 550 w 217"/>
                  <a:gd name="T9" fmla="*/ 15832 h 210"/>
                  <a:gd name="T10" fmla="*/ 0 w 217"/>
                  <a:gd name="T11" fmla="*/ 12811 h 210"/>
                  <a:gd name="T12" fmla="*/ 1 w 217"/>
                  <a:gd name="T13" fmla="*/ 9591 h 210"/>
                  <a:gd name="T14" fmla="*/ 1057 w 217"/>
                  <a:gd name="T15" fmla="*/ 6647 h 210"/>
                  <a:gd name="T16" fmla="*/ 3173 w 217"/>
                  <a:gd name="T17" fmla="*/ 4170 h 210"/>
                  <a:gd name="T18" fmla="*/ 5292 w 217"/>
                  <a:gd name="T19" fmla="*/ 2584 h 210"/>
                  <a:gd name="T20" fmla="*/ 7026 w 217"/>
                  <a:gd name="T21" fmla="*/ 1410 h 210"/>
                  <a:gd name="T22" fmla="*/ 8426 w 217"/>
                  <a:gd name="T23" fmla="*/ 794 h 210"/>
                  <a:gd name="T24" fmla="*/ 9523 w 217"/>
                  <a:gd name="T25" fmla="*/ 550 h 210"/>
                  <a:gd name="T26" fmla="*/ 10303 w 217"/>
                  <a:gd name="T27" fmla="*/ 550 h 210"/>
                  <a:gd name="T28" fmla="*/ 12154 w 217"/>
                  <a:gd name="T29" fmla="*/ 0 h 210"/>
                  <a:gd name="T30" fmla="*/ 17277 w 217"/>
                  <a:gd name="T31" fmla="*/ 977 h 210"/>
                  <a:gd name="T32" fmla="*/ 18704 w 217"/>
                  <a:gd name="T33" fmla="*/ 1410 h 210"/>
                  <a:gd name="T34" fmla="*/ 20108 w 217"/>
                  <a:gd name="T35" fmla="*/ 1791 h 210"/>
                  <a:gd name="T36" fmla="*/ 21313 w 217"/>
                  <a:gd name="T37" fmla="*/ 2203 h 210"/>
                  <a:gd name="T38" fmla="*/ 22229 w 217"/>
                  <a:gd name="T39" fmla="*/ 2708 h 210"/>
                  <a:gd name="T40" fmla="*/ 23231 w 217"/>
                  <a:gd name="T41" fmla="*/ 3179 h 210"/>
                  <a:gd name="T42" fmla="*/ 24019 w 217"/>
                  <a:gd name="T43" fmla="*/ 3728 h 210"/>
                  <a:gd name="T44" fmla="*/ 24638 w 217"/>
                  <a:gd name="T45" fmla="*/ 4445 h 210"/>
                  <a:gd name="T46" fmla="*/ 25363 w 217"/>
                  <a:gd name="T47" fmla="*/ 5313 h 210"/>
                  <a:gd name="T48" fmla="*/ 24019 w 217"/>
                  <a:gd name="T49" fmla="*/ 4754 h 210"/>
                  <a:gd name="T50" fmla="*/ 22732 w 217"/>
                  <a:gd name="T51" fmla="*/ 4235 h 210"/>
                  <a:gd name="T52" fmla="*/ 21435 w 217"/>
                  <a:gd name="T53" fmla="*/ 3907 h 210"/>
                  <a:gd name="T54" fmla="*/ 20108 w 217"/>
                  <a:gd name="T55" fmla="*/ 3474 h 210"/>
                  <a:gd name="T56" fmla="*/ 19053 w 217"/>
                  <a:gd name="T57" fmla="*/ 3179 h 210"/>
                  <a:gd name="T58" fmla="*/ 17951 w 217"/>
                  <a:gd name="T59" fmla="*/ 3081 h 210"/>
                  <a:gd name="T60" fmla="*/ 16680 w 217"/>
                  <a:gd name="T61" fmla="*/ 2890 h 210"/>
                  <a:gd name="T62" fmla="*/ 15627 w 217"/>
                  <a:gd name="T63" fmla="*/ 2890 h 210"/>
                  <a:gd name="T64" fmla="*/ 14617 w 217"/>
                  <a:gd name="T65" fmla="*/ 2890 h 210"/>
                  <a:gd name="T66" fmla="*/ 13561 w 217"/>
                  <a:gd name="T67" fmla="*/ 2935 h 210"/>
                  <a:gd name="T68" fmla="*/ 12477 w 217"/>
                  <a:gd name="T69" fmla="*/ 3179 h 210"/>
                  <a:gd name="T70" fmla="*/ 11564 w 217"/>
                  <a:gd name="T71" fmla="*/ 3443 h 210"/>
                  <a:gd name="T72" fmla="*/ 10632 w 217"/>
                  <a:gd name="T73" fmla="*/ 3907 h 210"/>
                  <a:gd name="T74" fmla="*/ 9537 w 217"/>
                  <a:gd name="T75" fmla="*/ 4235 h 210"/>
                  <a:gd name="T76" fmla="*/ 8650 w 217"/>
                  <a:gd name="T77" fmla="*/ 4789 h 210"/>
                  <a:gd name="T78" fmla="*/ 7741 w 217"/>
                  <a:gd name="T79" fmla="*/ 5379 h 210"/>
                  <a:gd name="T80" fmla="*/ 6085 w 217"/>
                  <a:gd name="T81" fmla="*/ 7168 h 210"/>
                  <a:gd name="T82" fmla="*/ 4952 w 217"/>
                  <a:gd name="T83" fmla="*/ 9374 h 210"/>
                  <a:gd name="T84" fmla="*/ 4288 w 217"/>
                  <a:gd name="T85" fmla="*/ 12116 h 210"/>
                  <a:gd name="T86" fmla="*/ 4050 w 217"/>
                  <a:gd name="T87" fmla="*/ 14814 h 210"/>
                  <a:gd name="T88" fmla="*/ 4050 w 217"/>
                  <a:gd name="T89" fmla="*/ 17811 h 210"/>
                  <a:gd name="T90" fmla="*/ 4443 w 217"/>
                  <a:gd name="T91" fmla="*/ 20402 h 210"/>
                  <a:gd name="T92" fmla="*/ 4783 w 217"/>
                  <a:gd name="T93" fmla="*/ 22781 h 210"/>
                  <a:gd name="T94" fmla="*/ 5367 w 217"/>
                  <a:gd name="T95" fmla="*/ 24656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5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2428 w 182"/>
                  <a:gd name="T1" fmla="*/ 0 h 213"/>
                  <a:gd name="T2" fmla="*/ 12759 w 182"/>
                  <a:gd name="T3" fmla="*/ 244 h 213"/>
                  <a:gd name="T4" fmla="*/ 13473 w 182"/>
                  <a:gd name="T5" fmla="*/ 989 h 213"/>
                  <a:gd name="T6" fmla="*/ 14489 w 182"/>
                  <a:gd name="T7" fmla="*/ 2223 h 213"/>
                  <a:gd name="T8" fmla="*/ 15651 w 182"/>
                  <a:gd name="T9" fmla="*/ 4021 h 213"/>
                  <a:gd name="T10" fmla="*/ 16539 w 182"/>
                  <a:gd name="T11" fmla="*/ 6253 h 213"/>
                  <a:gd name="T12" fmla="*/ 17129 w 182"/>
                  <a:gd name="T13" fmla="*/ 9215 h 213"/>
                  <a:gd name="T14" fmla="*/ 17129 w 182"/>
                  <a:gd name="T15" fmla="*/ 12713 h 213"/>
                  <a:gd name="T16" fmla="*/ 16412 w 182"/>
                  <a:gd name="T17" fmla="*/ 16840 h 213"/>
                  <a:gd name="T18" fmla="*/ 16011 w 182"/>
                  <a:gd name="T19" fmla="*/ 17990 h 213"/>
                  <a:gd name="T20" fmla="*/ 15514 w 182"/>
                  <a:gd name="T21" fmla="*/ 18940 h 213"/>
                  <a:gd name="T22" fmla="*/ 14979 w 182"/>
                  <a:gd name="T23" fmla="*/ 19977 h 213"/>
                  <a:gd name="T24" fmla="*/ 14257 w 182"/>
                  <a:gd name="T25" fmla="*/ 20889 h 213"/>
                  <a:gd name="T26" fmla="*/ 13296 w 182"/>
                  <a:gd name="T27" fmla="*/ 21761 h 213"/>
                  <a:gd name="T28" fmla="*/ 12507 w 182"/>
                  <a:gd name="T29" fmla="*/ 22419 h 213"/>
                  <a:gd name="T30" fmla="*/ 11659 w 182"/>
                  <a:gd name="T31" fmla="*/ 23057 h 213"/>
                  <a:gd name="T32" fmla="*/ 10453 w 182"/>
                  <a:gd name="T33" fmla="*/ 23569 h 213"/>
                  <a:gd name="T34" fmla="*/ 9359 w 182"/>
                  <a:gd name="T35" fmla="*/ 23822 h 213"/>
                  <a:gd name="T36" fmla="*/ 8266 w 182"/>
                  <a:gd name="T37" fmla="*/ 24125 h 213"/>
                  <a:gd name="T38" fmla="*/ 6992 w 182"/>
                  <a:gd name="T39" fmla="*/ 24351 h 213"/>
                  <a:gd name="T40" fmla="*/ 5626 w 182"/>
                  <a:gd name="T41" fmla="*/ 24351 h 213"/>
                  <a:gd name="T42" fmla="*/ 4166 w 182"/>
                  <a:gd name="T43" fmla="*/ 24125 h 213"/>
                  <a:gd name="T44" fmla="*/ 2856 w 182"/>
                  <a:gd name="T45" fmla="*/ 23822 h 213"/>
                  <a:gd name="T46" fmla="*/ 1337 w 182"/>
                  <a:gd name="T47" fmla="*/ 23301 h 213"/>
                  <a:gd name="T48" fmla="*/ 0 w 182"/>
                  <a:gd name="T49" fmla="*/ 22682 h 213"/>
                  <a:gd name="T50" fmla="*/ 1277 w 182"/>
                  <a:gd name="T51" fmla="*/ 23569 h 213"/>
                  <a:gd name="T52" fmla="*/ 2531 w 182"/>
                  <a:gd name="T53" fmla="*/ 24125 h 213"/>
                  <a:gd name="T54" fmla="*/ 3809 w 182"/>
                  <a:gd name="T55" fmla="*/ 24724 h 213"/>
                  <a:gd name="T56" fmla="*/ 4879 w 182"/>
                  <a:gd name="T57" fmla="*/ 25156 h 213"/>
                  <a:gd name="T58" fmla="*/ 5997 w 182"/>
                  <a:gd name="T59" fmla="*/ 25516 h 213"/>
                  <a:gd name="T60" fmla="*/ 7228 w 182"/>
                  <a:gd name="T61" fmla="*/ 25659 h 213"/>
                  <a:gd name="T62" fmla="*/ 8279 w 182"/>
                  <a:gd name="T63" fmla="*/ 25704 h 213"/>
                  <a:gd name="T64" fmla="*/ 9409 w 182"/>
                  <a:gd name="T65" fmla="*/ 25704 h 213"/>
                  <a:gd name="T66" fmla="*/ 10405 w 182"/>
                  <a:gd name="T67" fmla="*/ 25659 h 213"/>
                  <a:gd name="T68" fmla="*/ 11401 w 182"/>
                  <a:gd name="T69" fmla="*/ 25419 h 213"/>
                  <a:gd name="T70" fmla="*/ 12264 w 182"/>
                  <a:gd name="T71" fmla="*/ 25156 h 213"/>
                  <a:gd name="T72" fmla="*/ 13181 w 182"/>
                  <a:gd name="T73" fmla="*/ 24902 h 213"/>
                  <a:gd name="T74" fmla="*/ 14013 w 182"/>
                  <a:gd name="T75" fmla="*/ 24594 h 213"/>
                  <a:gd name="T76" fmla="*/ 14800 w 182"/>
                  <a:gd name="T77" fmla="*/ 24044 h 213"/>
                  <a:gd name="T78" fmla="*/ 15514 w 182"/>
                  <a:gd name="T79" fmla="*/ 23569 h 213"/>
                  <a:gd name="T80" fmla="*/ 16172 w 182"/>
                  <a:gd name="T81" fmla="*/ 23057 h 213"/>
                  <a:gd name="T82" fmla="*/ 18005 w 182"/>
                  <a:gd name="T83" fmla="*/ 21251 h 213"/>
                  <a:gd name="T84" fmla="*/ 19269 w 182"/>
                  <a:gd name="T85" fmla="*/ 19465 h 213"/>
                  <a:gd name="T86" fmla="*/ 20017 w 182"/>
                  <a:gd name="T87" fmla="*/ 17397 h 213"/>
                  <a:gd name="T88" fmla="*/ 20427 w 182"/>
                  <a:gd name="T89" fmla="*/ 15504 h 213"/>
                  <a:gd name="T90" fmla="*/ 20674 w 182"/>
                  <a:gd name="T91" fmla="*/ 13461 h 213"/>
                  <a:gd name="T92" fmla="*/ 20674 w 182"/>
                  <a:gd name="T93" fmla="*/ 11442 h 213"/>
                  <a:gd name="T94" fmla="*/ 20773 w 182"/>
                  <a:gd name="T95" fmla="*/ 9554 h 213"/>
                  <a:gd name="T96" fmla="*/ 19677 w 182"/>
                  <a:gd name="T97" fmla="*/ 5574 h 213"/>
                  <a:gd name="T98" fmla="*/ 17817 w 182"/>
                  <a:gd name="T99" fmla="*/ 2481 h 213"/>
                  <a:gd name="T100" fmla="*/ 17157 w 182"/>
                  <a:gd name="T101" fmla="*/ 2223 h 213"/>
                  <a:gd name="T102" fmla="*/ 16784 w 182"/>
                  <a:gd name="T103" fmla="*/ 1844 h 213"/>
                  <a:gd name="T104" fmla="*/ 16172 w 182"/>
                  <a:gd name="T105" fmla="*/ 1541 h 213"/>
                  <a:gd name="T106" fmla="*/ 15747 w 182"/>
                  <a:gd name="T107" fmla="*/ 1330 h 213"/>
                  <a:gd name="T108" fmla="*/ 15048 w 182"/>
                  <a:gd name="T109" fmla="*/ 1066 h 213"/>
                  <a:gd name="T110" fmla="*/ 14361 w 182"/>
                  <a:gd name="T111" fmla="*/ 737 h 213"/>
                  <a:gd name="T112" fmla="*/ 13545 w 182"/>
                  <a:gd name="T113" fmla="*/ 353 h 213"/>
                  <a:gd name="T114" fmla="*/ 12428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6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2 w 128"/>
                  <a:gd name="T5" fmla="*/ 1 h 217"/>
                  <a:gd name="T6" fmla="*/ 2 w 128"/>
                  <a:gd name="T7" fmla="*/ 1 h 217"/>
                  <a:gd name="T8" fmla="*/ 2 w 128"/>
                  <a:gd name="T9" fmla="*/ 1 h 217"/>
                  <a:gd name="T10" fmla="*/ 2 w 128"/>
                  <a:gd name="T11" fmla="*/ 1 h 217"/>
                  <a:gd name="T12" fmla="*/ 2 w 128"/>
                  <a:gd name="T13" fmla="*/ 2 h 217"/>
                  <a:gd name="T14" fmla="*/ 1 w 128"/>
                  <a:gd name="T15" fmla="*/ 2 h 217"/>
                  <a:gd name="T16" fmla="*/ 1 w 128"/>
                  <a:gd name="T17" fmla="*/ 3 h 217"/>
                  <a:gd name="T18" fmla="*/ 1 w 128"/>
                  <a:gd name="T19" fmla="*/ 3 h 217"/>
                  <a:gd name="T20" fmla="*/ 1 w 128"/>
                  <a:gd name="T21" fmla="*/ 3 h 217"/>
                  <a:gd name="T22" fmla="*/ 1 w 128"/>
                  <a:gd name="T23" fmla="*/ 3 h 217"/>
                  <a:gd name="T24" fmla="*/ 1 w 128"/>
                  <a:gd name="T25" fmla="*/ 3 h 217"/>
                  <a:gd name="T26" fmla="*/ 1 w 128"/>
                  <a:gd name="T27" fmla="*/ 3 h 217"/>
                  <a:gd name="T28" fmla="*/ 1 w 128"/>
                  <a:gd name="T29" fmla="*/ 3 h 217"/>
                  <a:gd name="T30" fmla="*/ 0 w 128"/>
                  <a:gd name="T31" fmla="*/ 2 h 217"/>
                  <a:gd name="T32" fmla="*/ 1 w 128"/>
                  <a:gd name="T33" fmla="*/ 2 h 217"/>
                  <a:gd name="T34" fmla="*/ 1 w 128"/>
                  <a:gd name="T35" fmla="*/ 2 h 217"/>
                  <a:gd name="T36" fmla="*/ 1 w 128"/>
                  <a:gd name="T37" fmla="*/ 2 h 217"/>
                  <a:gd name="T38" fmla="*/ 1 w 128"/>
                  <a:gd name="T39" fmla="*/ 2 h 217"/>
                  <a:gd name="T40" fmla="*/ 1 w 128"/>
                  <a:gd name="T41" fmla="*/ 2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7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2 w 117"/>
                  <a:gd name="T19" fmla="*/ 1 h 132"/>
                  <a:gd name="T20" fmla="*/ 2 w 117"/>
                  <a:gd name="T21" fmla="*/ 1 h 132"/>
                  <a:gd name="T22" fmla="*/ 2 w 117"/>
                  <a:gd name="T23" fmla="*/ 1 h 132"/>
                  <a:gd name="T24" fmla="*/ 2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2 w 117"/>
                  <a:gd name="T47" fmla="*/ 1 h 132"/>
                  <a:gd name="T48" fmla="*/ 2 w 117"/>
                  <a:gd name="T49" fmla="*/ 1 h 132"/>
                  <a:gd name="T50" fmla="*/ 2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8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grpSp>
            <p:nvGrpSpPr>
              <p:cNvPr id="4139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4140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2 h 564"/>
                    <a:gd name="T14" fmla="*/ 1 w 207"/>
                    <a:gd name="T15" fmla="*/ 2 h 564"/>
                    <a:gd name="T16" fmla="*/ 1 w 207"/>
                    <a:gd name="T17" fmla="*/ 2 h 564"/>
                    <a:gd name="T18" fmla="*/ 1 w 207"/>
                    <a:gd name="T19" fmla="*/ 3 h 564"/>
                    <a:gd name="T20" fmla="*/ 1 w 207"/>
                    <a:gd name="T21" fmla="*/ 3 h 564"/>
                    <a:gd name="T22" fmla="*/ 1 w 207"/>
                    <a:gd name="T23" fmla="*/ 3 h 564"/>
                    <a:gd name="T24" fmla="*/ 1 w 207"/>
                    <a:gd name="T25" fmla="*/ 4 h 564"/>
                    <a:gd name="T26" fmla="*/ 1 w 207"/>
                    <a:gd name="T27" fmla="*/ 4 h 564"/>
                    <a:gd name="T28" fmla="*/ 1 w 207"/>
                    <a:gd name="T29" fmla="*/ 4 h 564"/>
                    <a:gd name="T30" fmla="*/ 1 w 207"/>
                    <a:gd name="T31" fmla="*/ 4 h 564"/>
                    <a:gd name="T32" fmla="*/ 1 w 207"/>
                    <a:gd name="T33" fmla="*/ 5 h 564"/>
                    <a:gd name="T34" fmla="*/ 1 w 207"/>
                    <a:gd name="T35" fmla="*/ 4 h 564"/>
                    <a:gd name="T36" fmla="*/ 1 w 207"/>
                    <a:gd name="T37" fmla="*/ 4 h 564"/>
                    <a:gd name="T38" fmla="*/ 1 w 207"/>
                    <a:gd name="T39" fmla="*/ 3 h 564"/>
                    <a:gd name="T40" fmla="*/ 1 w 207"/>
                    <a:gd name="T41" fmla="*/ 3 h 564"/>
                    <a:gd name="T42" fmla="*/ 1 w 207"/>
                    <a:gd name="T43" fmla="*/ 3 h 564"/>
                    <a:gd name="T44" fmla="*/ 1 w 207"/>
                    <a:gd name="T45" fmla="*/ 3 h 564"/>
                    <a:gd name="T46" fmla="*/ 1 w 207"/>
                    <a:gd name="T47" fmla="*/ 2 h 564"/>
                    <a:gd name="T48" fmla="*/ 1 w 207"/>
                    <a:gd name="T49" fmla="*/ 2 h 564"/>
                    <a:gd name="T50" fmla="*/ 1 w 207"/>
                    <a:gd name="T51" fmla="*/ 2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248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  <p:sp>
              <p:nvSpPr>
                <p:cNvPr id="4141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2 h 232"/>
                    <a:gd name="T10" fmla="*/ 1 w 47"/>
                    <a:gd name="T11" fmla="*/ 2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248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  <p:sp>
              <p:nvSpPr>
                <p:cNvPr id="4142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248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4108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4131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2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3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4109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4128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29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0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4110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4125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26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27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48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4111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2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58 w 109"/>
                <a:gd name="T3" fmla="*/ 1 h 156"/>
                <a:gd name="T4" fmla="*/ 222 w 109"/>
                <a:gd name="T5" fmla="*/ 5 h 156"/>
                <a:gd name="T6" fmla="*/ 443 w 109"/>
                <a:gd name="T7" fmla="*/ 28 h 156"/>
                <a:gd name="T8" fmla="*/ 701 w 109"/>
                <a:gd name="T9" fmla="*/ 59 h 156"/>
                <a:gd name="T10" fmla="*/ 937 w 109"/>
                <a:gd name="T11" fmla="*/ 107 h 156"/>
                <a:gd name="T12" fmla="*/ 1153 w 109"/>
                <a:gd name="T13" fmla="*/ 173 h 156"/>
                <a:gd name="T14" fmla="*/ 1287 w 109"/>
                <a:gd name="T15" fmla="*/ 261 h 156"/>
                <a:gd name="T16" fmla="*/ 1319 w 109"/>
                <a:gd name="T17" fmla="*/ 383 h 156"/>
                <a:gd name="T18" fmla="*/ 1256 w 109"/>
                <a:gd name="T19" fmla="*/ 383 h 156"/>
                <a:gd name="T20" fmla="*/ 1194 w 109"/>
                <a:gd name="T21" fmla="*/ 383 h 156"/>
                <a:gd name="T22" fmla="*/ 1121 w 109"/>
                <a:gd name="T23" fmla="*/ 383 h 156"/>
                <a:gd name="T24" fmla="*/ 1037 w 109"/>
                <a:gd name="T25" fmla="*/ 371 h 156"/>
                <a:gd name="T26" fmla="*/ 977 w 109"/>
                <a:gd name="T27" fmla="*/ 370 h 156"/>
                <a:gd name="T28" fmla="*/ 899 w 109"/>
                <a:gd name="T29" fmla="*/ 364 h 156"/>
                <a:gd name="T30" fmla="*/ 793 w 109"/>
                <a:gd name="T31" fmla="*/ 351 h 156"/>
                <a:gd name="T32" fmla="*/ 701 w 109"/>
                <a:gd name="T33" fmla="*/ 338 h 156"/>
                <a:gd name="T34" fmla="*/ 639 w 109"/>
                <a:gd name="T35" fmla="*/ 306 h 156"/>
                <a:gd name="T36" fmla="*/ 639 w 109"/>
                <a:gd name="T37" fmla="*/ 272 h 156"/>
                <a:gd name="T38" fmla="*/ 672 w 109"/>
                <a:gd name="T39" fmla="*/ 233 h 156"/>
                <a:gd name="T40" fmla="*/ 705 w 109"/>
                <a:gd name="T41" fmla="*/ 193 h 156"/>
                <a:gd name="T42" fmla="*/ 672 w 109"/>
                <a:gd name="T43" fmla="*/ 151 h 156"/>
                <a:gd name="T44" fmla="*/ 579 w 109"/>
                <a:gd name="T45" fmla="*/ 104 h 156"/>
                <a:gd name="T46" fmla="*/ 378 w 109"/>
                <a:gd name="T47" fmla="*/ 56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3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79 w 54"/>
                <a:gd name="T5" fmla="*/ 3 h 40"/>
                <a:gd name="T6" fmla="*/ 177 w 54"/>
                <a:gd name="T7" fmla="*/ 22 h 40"/>
                <a:gd name="T8" fmla="*/ 295 w 54"/>
                <a:gd name="T9" fmla="*/ 30 h 40"/>
                <a:gd name="T10" fmla="*/ 395 w 54"/>
                <a:gd name="T11" fmla="*/ 37 h 40"/>
                <a:gd name="T12" fmla="*/ 500 w 54"/>
                <a:gd name="T13" fmla="*/ 43 h 40"/>
                <a:gd name="T14" fmla="*/ 611 w 54"/>
                <a:gd name="T15" fmla="*/ 46 h 40"/>
                <a:gd name="T16" fmla="*/ 737 w 54"/>
                <a:gd name="T17" fmla="*/ 40 h 40"/>
                <a:gd name="T18" fmla="*/ 721 w 54"/>
                <a:gd name="T19" fmla="*/ 63 h 40"/>
                <a:gd name="T20" fmla="*/ 680 w 54"/>
                <a:gd name="T21" fmla="*/ 84 h 40"/>
                <a:gd name="T22" fmla="*/ 603 w 54"/>
                <a:gd name="T23" fmla="*/ 97 h 40"/>
                <a:gd name="T24" fmla="*/ 495 w 54"/>
                <a:gd name="T25" fmla="*/ 102 h 40"/>
                <a:gd name="T26" fmla="*/ 379 w 54"/>
                <a:gd name="T27" fmla="*/ 101 h 40"/>
                <a:gd name="T28" fmla="*/ 254 w 54"/>
                <a:gd name="T29" fmla="*/ 82 h 40"/>
                <a:gd name="T30" fmla="*/ 133 w 54"/>
                <a:gd name="T31" fmla="*/ 53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4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5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6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7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8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8 h 237"/>
                <a:gd name="T4" fmla="*/ 120 w 257"/>
                <a:gd name="T5" fmla="*/ 76 h 237"/>
                <a:gd name="T6" fmla="*/ 276 w 257"/>
                <a:gd name="T7" fmla="*/ 117 h 237"/>
                <a:gd name="T8" fmla="*/ 494 w 257"/>
                <a:gd name="T9" fmla="*/ 151 h 237"/>
                <a:gd name="T10" fmla="*/ 799 w 257"/>
                <a:gd name="T11" fmla="*/ 183 h 237"/>
                <a:gd name="T12" fmla="*/ 1185 w 257"/>
                <a:gd name="T13" fmla="*/ 217 h 237"/>
                <a:gd name="T14" fmla="*/ 1679 w 257"/>
                <a:gd name="T15" fmla="*/ 248 h 237"/>
                <a:gd name="T16" fmla="*/ 2247 w 257"/>
                <a:gd name="T17" fmla="*/ 274 h 237"/>
                <a:gd name="T18" fmla="*/ 2978 w 257"/>
                <a:gd name="T19" fmla="*/ 299 h 237"/>
                <a:gd name="T20" fmla="*/ 3804 w 257"/>
                <a:gd name="T21" fmla="*/ 319 h 237"/>
                <a:gd name="T22" fmla="*/ 4685 w 257"/>
                <a:gd name="T23" fmla="*/ 337 h 237"/>
                <a:gd name="T24" fmla="*/ 5776 w 257"/>
                <a:gd name="T25" fmla="*/ 351 h 237"/>
                <a:gd name="T26" fmla="*/ 6966 w 257"/>
                <a:gd name="T27" fmla="*/ 360 h 237"/>
                <a:gd name="T28" fmla="*/ 8326 w 257"/>
                <a:gd name="T29" fmla="*/ 365 h 237"/>
                <a:gd name="T30" fmla="*/ 9732 w 257"/>
                <a:gd name="T31" fmla="*/ 363 h 237"/>
                <a:gd name="T32" fmla="*/ 11377 w 257"/>
                <a:gd name="T33" fmla="*/ 358 h 237"/>
                <a:gd name="T34" fmla="*/ 9935 w 257"/>
                <a:gd name="T35" fmla="*/ 349 h 237"/>
                <a:gd name="T36" fmla="*/ 8620 w 257"/>
                <a:gd name="T37" fmla="*/ 338 h 237"/>
                <a:gd name="T38" fmla="*/ 7528 w 257"/>
                <a:gd name="T39" fmla="*/ 326 h 237"/>
                <a:gd name="T40" fmla="*/ 6552 w 257"/>
                <a:gd name="T41" fmla="*/ 314 h 237"/>
                <a:gd name="T42" fmla="*/ 5662 w 257"/>
                <a:gd name="T43" fmla="*/ 298 h 237"/>
                <a:gd name="T44" fmla="*/ 4961 w 257"/>
                <a:gd name="T45" fmla="*/ 280 h 237"/>
                <a:gd name="T46" fmla="*/ 4314 w 257"/>
                <a:gd name="T47" fmla="*/ 261 h 237"/>
                <a:gd name="T48" fmla="*/ 3706 w 257"/>
                <a:gd name="T49" fmla="*/ 239 h 237"/>
                <a:gd name="T50" fmla="*/ 3160 w 257"/>
                <a:gd name="T51" fmla="*/ 217 h 237"/>
                <a:gd name="T52" fmla="*/ 2715 w 257"/>
                <a:gd name="T53" fmla="*/ 191 h 237"/>
                <a:gd name="T54" fmla="*/ 2333 w 257"/>
                <a:gd name="T55" fmla="*/ 165 h 237"/>
                <a:gd name="T56" fmla="*/ 1915 w 257"/>
                <a:gd name="T57" fmla="*/ 134 h 237"/>
                <a:gd name="T58" fmla="*/ 1460 w 257"/>
                <a:gd name="T59" fmla="*/ 105 h 237"/>
                <a:gd name="T60" fmla="*/ 1025 w 257"/>
                <a:gd name="T61" fmla="*/ 73 h 237"/>
                <a:gd name="T62" fmla="*/ 518 w 257"/>
                <a:gd name="T63" fmla="*/ 3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9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3714 w 124"/>
                <a:gd name="T1" fmla="*/ 0 h 110"/>
                <a:gd name="T2" fmla="*/ 5938 w 124"/>
                <a:gd name="T3" fmla="*/ 192 h 110"/>
                <a:gd name="T4" fmla="*/ 5770 w 124"/>
                <a:gd name="T5" fmla="*/ 191 h 110"/>
                <a:gd name="T6" fmla="*/ 5126 w 124"/>
                <a:gd name="T7" fmla="*/ 187 h 110"/>
                <a:gd name="T8" fmla="*/ 4284 w 124"/>
                <a:gd name="T9" fmla="*/ 182 h 110"/>
                <a:gd name="T10" fmla="*/ 3274 w 124"/>
                <a:gd name="T11" fmla="*/ 177 h 110"/>
                <a:gd name="T12" fmla="*/ 2155 w 124"/>
                <a:gd name="T13" fmla="*/ 174 h 110"/>
                <a:gd name="T14" fmla="*/ 1224 w 124"/>
                <a:gd name="T15" fmla="*/ 175 h 110"/>
                <a:gd name="T16" fmla="*/ 435 w 124"/>
                <a:gd name="T17" fmla="*/ 183 h 110"/>
                <a:gd name="T18" fmla="*/ 0 w 124"/>
                <a:gd name="T19" fmla="*/ 196 h 110"/>
                <a:gd name="T20" fmla="*/ 178 w 124"/>
                <a:gd name="T21" fmla="*/ 175 h 110"/>
                <a:gd name="T22" fmla="*/ 391 w 124"/>
                <a:gd name="T23" fmla="*/ 159 h 110"/>
                <a:gd name="T24" fmla="*/ 789 w 124"/>
                <a:gd name="T25" fmla="*/ 146 h 110"/>
                <a:gd name="T26" fmla="*/ 1224 w 124"/>
                <a:gd name="T27" fmla="*/ 136 h 110"/>
                <a:gd name="T28" fmla="*/ 1735 w 124"/>
                <a:gd name="T29" fmla="*/ 128 h 110"/>
                <a:gd name="T30" fmla="*/ 2240 w 124"/>
                <a:gd name="T31" fmla="*/ 127 h 110"/>
                <a:gd name="T32" fmla="*/ 2809 w 124"/>
                <a:gd name="T33" fmla="*/ 127 h 110"/>
                <a:gd name="T34" fmla="*/ 3453 w 124"/>
                <a:gd name="T35" fmla="*/ 133 h 110"/>
                <a:gd name="T36" fmla="*/ 3499 w 124"/>
                <a:gd name="T37" fmla="*/ 127 h 110"/>
                <a:gd name="T38" fmla="*/ 3359 w 124"/>
                <a:gd name="T39" fmla="*/ 101 h 110"/>
                <a:gd name="T40" fmla="*/ 3205 w 124"/>
                <a:gd name="T41" fmla="*/ 68 h 110"/>
                <a:gd name="T42" fmla="*/ 3147 w 124"/>
                <a:gd name="T43" fmla="*/ 53 h 110"/>
                <a:gd name="T44" fmla="*/ 3017 w 124"/>
                <a:gd name="T45" fmla="*/ 53 h 110"/>
                <a:gd name="T46" fmla="*/ 2902 w 124"/>
                <a:gd name="T47" fmla="*/ 51 h 110"/>
                <a:gd name="T48" fmla="*/ 2809 w 124"/>
                <a:gd name="T49" fmla="*/ 45 h 110"/>
                <a:gd name="T50" fmla="*/ 2758 w 124"/>
                <a:gd name="T51" fmla="*/ 39 h 110"/>
                <a:gd name="T52" fmla="*/ 2758 w 124"/>
                <a:gd name="T53" fmla="*/ 32 h 110"/>
                <a:gd name="T54" fmla="*/ 2809 w 124"/>
                <a:gd name="T55" fmla="*/ 27 h 110"/>
                <a:gd name="T56" fmla="*/ 3181 w 124"/>
                <a:gd name="T57" fmla="*/ 8 h 110"/>
                <a:gd name="T58" fmla="*/ 3714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0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240 w 109"/>
                <a:gd name="T3" fmla="*/ 1 h 156"/>
                <a:gd name="T4" fmla="*/ 856 w 109"/>
                <a:gd name="T5" fmla="*/ 5 h 156"/>
                <a:gd name="T6" fmla="*/ 1790 w 109"/>
                <a:gd name="T7" fmla="*/ 12 h 156"/>
                <a:gd name="T8" fmla="*/ 2829 w 109"/>
                <a:gd name="T9" fmla="*/ 37 h 156"/>
                <a:gd name="T10" fmla="*/ 3815 w 109"/>
                <a:gd name="T11" fmla="*/ 57 h 156"/>
                <a:gd name="T12" fmla="*/ 4680 w 109"/>
                <a:gd name="T13" fmla="*/ 97 h 156"/>
                <a:gd name="T14" fmla="*/ 5208 w 109"/>
                <a:gd name="T15" fmla="*/ 150 h 156"/>
                <a:gd name="T16" fmla="*/ 5312 w 109"/>
                <a:gd name="T17" fmla="*/ 216 h 156"/>
                <a:gd name="T18" fmla="*/ 5145 w 109"/>
                <a:gd name="T19" fmla="*/ 216 h 156"/>
                <a:gd name="T20" fmla="*/ 4862 w 109"/>
                <a:gd name="T21" fmla="*/ 216 h 156"/>
                <a:gd name="T22" fmla="*/ 4533 w 109"/>
                <a:gd name="T23" fmla="*/ 216 h 156"/>
                <a:gd name="T24" fmla="*/ 4235 w 109"/>
                <a:gd name="T25" fmla="*/ 213 h 156"/>
                <a:gd name="T26" fmla="*/ 3939 w 109"/>
                <a:gd name="T27" fmla="*/ 212 h 156"/>
                <a:gd name="T28" fmla="*/ 3609 w 109"/>
                <a:gd name="T29" fmla="*/ 208 h 156"/>
                <a:gd name="T30" fmla="*/ 3214 w 109"/>
                <a:gd name="T31" fmla="*/ 202 h 156"/>
                <a:gd name="T32" fmla="*/ 2829 w 109"/>
                <a:gd name="T33" fmla="*/ 194 h 156"/>
                <a:gd name="T34" fmla="*/ 2573 w 109"/>
                <a:gd name="T35" fmla="*/ 174 h 156"/>
                <a:gd name="T36" fmla="*/ 2573 w 109"/>
                <a:gd name="T37" fmla="*/ 154 h 156"/>
                <a:gd name="T38" fmla="*/ 2750 w 109"/>
                <a:gd name="T39" fmla="*/ 134 h 156"/>
                <a:gd name="T40" fmla="*/ 2913 w 109"/>
                <a:gd name="T41" fmla="*/ 110 h 156"/>
                <a:gd name="T42" fmla="*/ 2750 w 109"/>
                <a:gd name="T43" fmla="*/ 88 h 156"/>
                <a:gd name="T44" fmla="*/ 2359 w 109"/>
                <a:gd name="T45" fmla="*/ 56 h 156"/>
                <a:gd name="T46" fmla="*/ 1535 w 109"/>
                <a:gd name="T47" fmla="*/ 36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1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530 w 46"/>
                <a:gd name="T1" fmla="*/ 0 h 94"/>
                <a:gd name="T2" fmla="*/ 970 w 46"/>
                <a:gd name="T3" fmla="*/ 55 h 94"/>
                <a:gd name="T4" fmla="*/ 720 w 46"/>
                <a:gd name="T5" fmla="*/ 92 h 94"/>
                <a:gd name="T6" fmla="*/ 534 w 46"/>
                <a:gd name="T7" fmla="*/ 120 h 94"/>
                <a:gd name="T8" fmla="*/ 0 w 46"/>
                <a:gd name="T9" fmla="*/ 140 h 94"/>
                <a:gd name="T10" fmla="*/ 586 w 46"/>
                <a:gd name="T11" fmla="*/ 132 h 94"/>
                <a:gd name="T12" fmla="*/ 1135 w 46"/>
                <a:gd name="T13" fmla="*/ 122 h 94"/>
                <a:gd name="T14" fmla="*/ 1537 w 46"/>
                <a:gd name="T15" fmla="*/ 103 h 94"/>
                <a:gd name="T16" fmla="*/ 1934 w 46"/>
                <a:gd name="T17" fmla="*/ 85 h 94"/>
                <a:gd name="T18" fmla="*/ 2202 w 46"/>
                <a:gd name="T19" fmla="*/ 67 h 94"/>
                <a:gd name="T20" fmla="*/ 2229 w 46"/>
                <a:gd name="T21" fmla="*/ 43 h 94"/>
                <a:gd name="T22" fmla="*/ 2062 w 46"/>
                <a:gd name="T23" fmla="*/ 15 h 94"/>
                <a:gd name="T24" fmla="*/ 153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2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68 w 54"/>
                <a:gd name="T5" fmla="*/ 3 h 40"/>
                <a:gd name="T6" fmla="*/ 543 w 54"/>
                <a:gd name="T7" fmla="*/ 8 h 40"/>
                <a:gd name="T8" fmla="*/ 873 w 54"/>
                <a:gd name="T9" fmla="*/ 12 h 40"/>
                <a:gd name="T10" fmla="*/ 1231 w 54"/>
                <a:gd name="T11" fmla="*/ 15 h 40"/>
                <a:gd name="T12" fmla="*/ 1615 w 54"/>
                <a:gd name="T13" fmla="*/ 17 h 40"/>
                <a:gd name="T14" fmla="*/ 1919 w 54"/>
                <a:gd name="T15" fmla="*/ 18 h 40"/>
                <a:gd name="T16" fmla="*/ 2276 w 54"/>
                <a:gd name="T17" fmla="*/ 16 h 40"/>
                <a:gd name="T18" fmla="*/ 2247 w 54"/>
                <a:gd name="T19" fmla="*/ 38 h 40"/>
                <a:gd name="T20" fmla="*/ 2121 w 54"/>
                <a:gd name="T21" fmla="*/ 46 h 40"/>
                <a:gd name="T22" fmla="*/ 1868 w 54"/>
                <a:gd name="T23" fmla="*/ 51 h 40"/>
                <a:gd name="T24" fmla="*/ 1552 w 54"/>
                <a:gd name="T25" fmla="*/ 53 h 40"/>
                <a:gd name="T26" fmla="*/ 1164 w 54"/>
                <a:gd name="T27" fmla="*/ 52 h 40"/>
                <a:gd name="T28" fmla="*/ 788 w 54"/>
                <a:gd name="T29" fmla="*/ 45 h 40"/>
                <a:gd name="T30" fmla="*/ 407 w 54"/>
                <a:gd name="T31" fmla="*/ 33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3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4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796 w 596"/>
                <a:gd name="T1" fmla="*/ 542 h 666"/>
                <a:gd name="T2" fmla="*/ 295 w 596"/>
                <a:gd name="T3" fmla="*/ 502 h 666"/>
                <a:gd name="T4" fmla="*/ 0 w 596"/>
                <a:gd name="T5" fmla="*/ 424 h 666"/>
                <a:gd name="T6" fmla="*/ 178 w 596"/>
                <a:gd name="T7" fmla="*/ 327 h 666"/>
                <a:gd name="T8" fmla="*/ 1240 w 596"/>
                <a:gd name="T9" fmla="*/ 222 h 666"/>
                <a:gd name="T10" fmla="*/ 3370 w 596"/>
                <a:gd name="T11" fmla="*/ 125 h 666"/>
                <a:gd name="T12" fmla="*/ 6965 w 596"/>
                <a:gd name="T13" fmla="*/ 44 h 666"/>
                <a:gd name="T14" fmla="*/ 12087 w 596"/>
                <a:gd name="T15" fmla="*/ 2 h 666"/>
                <a:gd name="T16" fmla="*/ 18638 w 596"/>
                <a:gd name="T17" fmla="*/ 9 h 666"/>
                <a:gd name="T18" fmla="*/ 23711 w 596"/>
                <a:gd name="T19" fmla="*/ 99 h 666"/>
                <a:gd name="T20" fmla="*/ 27140 w 596"/>
                <a:gd name="T21" fmla="*/ 242 h 666"/>
                <a:gd name="T22" fmla="*/ 28940 w 596"/>
                <a:gd name="T23" fmla="*/ 419 h 666"/>
                <a:gd name="T24" fmla="*/ 29163 w 596"/>
                <a:gd name="T25" fmla="*/ 602 h 666"/>
                <a:gd name="T26" fmla="*/ 27751 w 596"/>
                <a:gd name="T27" fmla="*/ 771 h 666"/>
                <a:gd name="T28" fmla="*/ 24832 w 596"/>
                <a:gd name="T29" fmla="*/ 903 h 666"/>
                <a:gd name="T30" fmla="*/ 20429 w 596"/>
                <a:gd name="T31" fmla="*/ 975 h 666"/>
                <a:gd name="T32" fmla="*/ 19063 w 596"/>
                <a:gd name="T33" fmla="*/ 968 h 666"/>
                <a:gd name="T34" fmla="*/ 21618 w 596"/>
                <a:gd name="T35" fmla="*/ 908 h 666"/>
                <a:gd name="T36" fmla="*/ 23606 w 596"/>
                <a:gd name="T37" fmla="*/ 798 h 666"/>
                <a:gd name="T38" fmla="*/ 24973 w 596"/>
                <a:gd name="T39" fmla="*/ 666 h 666"/>
                <a:gd name="T40" fmla="*/ 25458 w 596"/>
                <a:gd name="T41" fmla="*/ 522 h 666"/>
                <a:gd name="T42" fmla="*/ 25165 w 596"/>
                <a:gd name="T43" fmla="*/ 379 h 666"/>
                <a:gd name="T44" fmla="*/ 23742 w 596"/>
                <a:gd name="T45" fmla="*/ 255 h 666"/>
                <a:gd name="T46" fmla="*/ 21210 w 596"/>
                <a:gd name="T47" fmla="*/ 165 h 666"/>
                <a:gd name="T48" fmla="*/ 16718 w 596"/>
                <a:gd name="T49" fmla="*/ 109 h 666"/>
                <a:gd name="T50" fmla="*/ 12057 w 596"/>
                <a:gd name="T51" fmla="*/ 88 h 666"/>
                <a:gd name="T52" fmla="*/ 8532 w 596"/>
                <a:gd name="T53" fmla="*/ 103 h 666"/>
                <a:gd name="T54" fmla="*/ 5938 w 596"/>
                <a:gd name="T55" fmla="*/ 147 h 666"/>
                <a:gd name="T56" fmla="*/ 4108 w 596"/>
                <a:gd name="T57" fmla="*/ 218 h 666"/>
                <a:gd name="T58" fmla="*/ 2796 w 596"/>
                <a:gd name="T59" fmla="*/ 303 h 666"/>
                <a:gd name="T60" fmla="*/ 1955 w 596"/>
                <a:gd name="T61" fmla="*/ 399 h 666"/>
                <a:gd name="T62" fmla="*/ 1373 w 596"/>
                <a:gd name="T63" fmla="*/ 496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4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136" y="77392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288" tIns="34289" rIns="68288" bIns="3428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10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73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288" tIns="34289" rIns="68288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288" tIns="34289" rIns="68288" bIns="34289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24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288" tIns="34289" rIns="68288" bIns="3428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24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288" tIns="34289" rIns="68288" bIns="342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2485" fontAlgn="base">
              <a:spcBef>
                <a:spcPct val="0"/>
              </a:spcBef>
              <a:spcAft>
                <a:spcPct val="0"/>
              </a:spcAft>
            </a:pPr>
            <a:fld id="{48E9D6BF-C9F8-40A2-B2C2-EB483424CCAA}" type="slidenum">
              <a:rPr lang="en-US" altLang="zh-TW" smtClean="0"/>
              <a:pPr defTabSz="68248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86404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28" r:id="rId1"/>
    <p:sldLayoutId id="2147485629" r:id="rId2"/>
    <p:sldLayoutId id="2147485630" r:id="rId3"/>
    <p:sldLayoutId id="2147485631" r:id="rId4"/>
    <p:sldLayoutId id="2147485632" r:id="rId5"/>
    <p:sldLayoutId id="2147485633" r:id="rId6"/>
    <p:sldLayoutId id="2147485634" r:id="rId7"/>
    <p:sldLayoutId id="2147485635" r:id="rId8"/>
    <p:sldLayoutId id="2147485636" r:id="rId9"/>
    <p:sldLayoutId id="2147485637" r:id="rId10"/>
    <p:sldLayoutId id="2147485638" r:id="rId11"/>
    <p:sldLayoutId id="2147485639" r:id="rId12"/>
    <p:sldLayoutId id="2147485640" r:id="rId13"/>
    <p:sldLayoutId id="2147485641" r:id="rId14"/>
    <p:sldLayoutId id="2147485642" r:id="rId15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5pPr>
      <a:lvl6pPr marL="341147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82485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23728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64970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6004" indent="-256004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54501" indent="-213338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itchFamily="18" charset="-120"/>
        </a:defRPr>
      </a:lvl2pPr>
      <a:lvl3pPr marL="853154" indent="-170670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itchFamily="18" charset="-120"/>
        </a:defRPr>
      </a:lvl3pPr>
      <a:lvl4pPr marL="1194300" indent="-170670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itchFamily="18" charset="-120"/>
        </a:defRPr>
      </a:lvl4pPr>
      <a:lvl5pPr marL="1535447" indent="-17067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itchFamily="18" charset="-120"/>
        </a:defRPr>
      </a:lvl5pPr>
      <a:lvl6pPr marL="1876785" indent="-17067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18028" indent="-17067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59270" indent="-17067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00609" indent="-17067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147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485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728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970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6309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7454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8600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9823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-7938" y="42"/>
            <a:ext cx="2833688" cy="5142310"/>
            <a:chOff x="-5" y="0"/>
            <a:chExt cx="1785" cy="4319"/>
          </a:xfrm>
        </p:grpSpPr>
        <p:sp>
          <p:nvSpPr>
            <p:cNvPr id="4104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4105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4143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44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45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4106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4107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4134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5367 w 217"/>
                  <a:gd name="T1" fmla="*/ 24656 h 210"/>
                  <a:gd name="T2" fmla="*/ 4288 w 217"/>
                  <a:gd name="T3" fmla="*/ 23312 h 210"/>
                  <a:gd name="T4" fmla="*/ 3080 w 217"/>
                  <a:gd name="T5" fmla="*/ 21285 h 210"/>
                  <a:gd name="T6" fmla="*/ 1789 w 217"/>
                  <a:gd name="T7" fmla="*/ 18614 h 210"/>
                  <a:gd name="T8" fmla="*/ 550 w 217"/>
                  <a:gd name="T9" fmla="*/ 15832 h 210"/>
                  <a:gd name="T10" fmla="*/ 0 w 217"/>
                  <a:gd name="T11" fmla="*/ 12811 h 210"/>
                  <a:gd name="T12" fmla="*/ 1 w 217"/>
                  <a:gd name="T13" fmla="*/ 9591 h 210"/>
                  <a:gd name="T14" fmla="*/ 1057 w 217"/>
                  <a:gd name="T15" fmla="*/ 6647 h 210"/>
                  <a:gd name="T16" fmla="*/ 3173 w 217"/>
                  <a:gd name="T17" fmla="*/ 4170 h 210"/>
                  <a:gd name="T18" fmla="*/ 5292 w 217"/>
                  <a:gd name="T19" fmla="*/ 2584 h 210"/>
                  <a:gd name="T20" fmla="*/ 7026 w 217"/>
                  <a:gd name="T21" fmla="*/ 1410 h 210"/>
                  <a:gd name="T22" fmla="*/ 8426 w 217"/>
                  <a:gd name="T23" fmla="*/ 794 h 210"/>
                  <a:gd name="T24" fmla="*/ 9523 w 217"/>
                  <a:gd name="T25" fmla="*/ 550 h 210"/>
                  <a:gd name="T26" fmla="*/ 10303 w 217"/>
                  <a:gd name="T27" fmla="*/ 550 h 210"/>
                  <a:gd name="T28" fmla="*/ 12154 w 217"/>
                  <a:gd name="T29" fmla="*/ 0 h 210"/>
                  <a:gd name="T30" fmla="*/ 17277 w 217"/>
                  <a:gd name="T31" fmla="*/ 977 h 210"/>
                  <a:gd name="T32" fmla="*/ 18704 w 217"/>
                  <a:gd name="T33" fmla="*/ 1410 h 210"/>
                  <a:gd name="T34" fmla="*/ 20108 w 217"/>
                  <a:gd name="T35" fmla="*/ 1791 h 210"/>
                  <a:gd name="T36" fmla="*/ 21313 w 217"/>
                  <a:gd name="T37" fmla="*/ 2203 h 210"/>
                  <a:gd name="T38" fmla="*/ 22229 w 217"/>
                  <a:gd name="T39" fmla="*/ 2708 h 210"/>
                  <a:gd name="T40" fmla="*/ 23231 w 217"/>
                  <a:gd name="T41" fmla="*/ 3179 h 210"/>
                  <a:gd name="T42" fmla="*/ 24019 w 217"/>
                  <a:gd name="T43" fmla="*/ 3728 h 210"/>
                  <a:gd name="T44" fmla="*/ 24638 w 217"/>
                  <a:gd name="T45" fmla="*/ 4445 h 210"/>
                  <a:gd name="T46" fmla="*/ 25363 w 217"/>
                  <a:gd name="T47" fmla="*/ 5313 h 210"/>
                  <a:gd name="T48" fmla="*/ 24019 w 217"/>
                  <a:gd name="T49" fmla="*/ 4754 h 210"/>
                  <a:gd name="T50" fmla="*/ 22732 w 217"/>
                  <a:gd name="T51" fmla="*/ 4235 h 210"/>
                  <a:gd name="T52" fmla="*/ 21435 w 217"/>
                  <a:gd name="T53" fmla="*/ 3907 h 210"/>
                  <a:gd name="T54" fmla="*/ 20108 w 217"/>
                  <a:gd name="T55" fmla="*/ 3474 h 210"/>
                  <a:gd name="T56" fmla="*/ 19053 w 217"/>
                  <a:gd name="T57" fmla="*/ 3179 h 210"/>
                  <a:gd name="T58" fmla="*/ 17951 w 217"/>
                  <a:gd name="T59" fmla="*/ 3081 h 210"/>
                  <a:gd name="T60" fmla="*/ 16680 w 217"/>
                  <a:gd name="T61" fmla="*/ 2890 h 210"/>
                  <a:gd name="T62" fmla="*/ 15627 w 217"/>
                  <a:gd name="T63" fmla="*/ 2890 h 210"/>
                  <a:gd name="T64" fmla="*/ 14617 w 217"/>
                  <a:gd name="T65" fmla="*/ 2890 h 210"/>
                  <a:gd name="T66" fmla="*/ 13561 w 217"/>
                  <a:gd name="T67" fmla="*/ 2935 h 210"/>
                  <a:gd name="T68" fmla="*/ 12477 w 217"/>
                  <a:gd name="T69" fmla="*/ 3179 h 210"/>
                  <a:gd name="T70" fmla="*/ 11564 w 217"/>
                  <a:gd name="T71" fmla="*/ 3443 h 210"/>
                  <a:gd name="T72" fmla="*/ 10632 w 217"/>
                  <a:gd name="T73" fmla="*/ 3907 h 210"/>
                  <a:gd name="T74" fmla="*/ 9537 w 217"/>
                  <a:gd name="T75" fmla="*/ 4235 h 210"/>
                  <a:gd name="T76" fmla="*/ 8650 w 217"/>
                  <a:gd name="T77" fmla="*/ 4789 h 210"/>
                  <a:gd name="T78" fmla="*/ 7741 w 217"/>
                  <a:gd name="T79" fmla="*/ 5379 h 210"/>
                  <a:gd name="T80" fmla="*/ 6085 w 217"/>
                  <a:gd name="T81" fmla="*/ 7168 h 210"/>
                  <a:gd name="T82" fmla="*/ 4952 w 217"/>
                  <a:gd name="T83" fmla="*/ 9374 h 210"/>
                  <a:gd name="T84" fmla="*/ 4288 w 217"/>
                  <a:gd name="T85" fmla="*/ 12116 h 210"/>
                  <a:gd name="T86" fmla="*/ 4050 w 217"/>
                  <a:gd name="T87" fmla="*/ 14814 h 210"/>
                  <a:gd name="T88" fmla="*/ 4050 w 217"/>
                  <a:gd name="T89" fmla="*/ 17811 h 210"/>
                  <a:gd name="T90" fmla="*/ 4443 w 217"/>
                  <a:gd name="T91" fmla="*/ 20402 h 210"/>
                  <a:gd name="T92" fmla="*/ 4783 w 217"/>
                  <a:gd name="T93" fmla="*/ 22781 h 210"/>
                  <a:gd name="T94" fmla="*/ 5367 w 217"/>
                  <a:gd name="T95" fmla="*/ 24656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5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2428 w 182"/>
                  <a:gd name="T1" fmla="*/ 0 h 213"/>
                  <a:gd name="T2" fmla="*/ 12759 w 182"/>
                  <a:gd name="T3" fmla="*/ 244 h 213"/>
                  <a:gd name="T4" fmla="*/ 13473 w 182"/>
                  <a:gd name="T5" fmla="*/ 989 h 213"/>
                  <a:gd name="T6" fmla="*/ 14489 w 182"/>
                  <a:gd name="T7" fmla="*/ 2223 h 213"/>
                  <a:gd name="T8" fmla="*/ 15651 w 182"/>
                  <a:gd name="T9" fmla="*/ 4021 h 213"/>
                  <a:gd name="T10" fmla="*/ 16539 w 182"/>
                  <a:gd name="T11" fmla="*/ 6253 h 213"/>
                  <a:gd name="T12" fmla="*/ 17129 w 182"/>
                  <a:gd name="T13" fmla="*/ 9215 h 213"/>
                  <a:gd name="T14" fmla="*/ 17129 w 182"/>
                  <a:gd name="T15" fmla="*/ 12713 h 213"/>
                  <a:gd name="T16" fmla="*/ 16412 w 182"/>
                  <a:gd name="T17" fmla="*/ 16840 h 213"/>
                  <a:gd name="T18" fmla="*/ 16011 w 182"/>
                  <a:gd name="T19" fmla="*/ 17990 h 213"/>
                  <a:gd name="T20" fmla="*/ 15514 w 182"/>
                  <a:gd name="T21" fmla="*/ 18940 h 213"/>
                  <a:gd name="T22" fmla="*/ 14979 w 182"/>
                  <a:gd name="T23" fmla="*/ 19977 h 213"/>
                  <a:gd name="T24" fmla="*/ 14257 w 182"/>
                  <a:gd name="T25" fmla="*/ 20889 h 213"/>
                  <a:gd name="T26" fmla="*/ 13296 w 182"/>
                  <a:gd name="T27" fmla="*/ 21761 h 213"/>
                  <a:gd name="T28" fmla="*/ 12507 w 182"/>
                  <a:gd name="T29" fmla="*/ 22419 h 213"/>
                  <a:gd name="T30" fmla="*/ 11659 w 182"/>
                  <a:gd name="T31" fmla="*/ 23057 h 213"/>
                  <a:gd name="T32" fmla="*/ 10453 w 182"/>
                  <a:gd name="T33" fmla="*/ 23569 h 213"/>
                  <a:gd name="T34" fmla="*/ 9359 w 182"/>
                  <a:gd name="T35" fmla="*/ 23822 h 213"/>
                  <a:gd name="T36" fmla="*/ 8266 w 182"/>
                  <a:gd name="T37" fmla="*/ 24125 h 213"/>
                  <a:gd name="T38" fmla="*/ 6992 w 182"/>
                  <a:gd name="T39" fmla="*/ 24351 h 213"/>
                  <a:gd name="T40" fmla="*/ 5626 w 182"/>
                  <a:gd name="T41" fmla="*/ 24351 h 213"/>
                  <a:gd name="T42" fmla="*/ 4166 w 182"/>
                  <a:gd name="T43" fmla="*/ 24125 h 213"/>
                  <a:gd name="T44" fmla="*/ 2856 w 182"/>
                  <a:gd name="T45" fmla="*/ 23822 h 213"/>
                  <a:gd name="T46" fmla="*/ 1337 w 182"/>
                  <a:gd name="T47" fmla="*/ 23301 h 213"/>
                  <a:gd name="T48" fmla="*/ 0 w 182"/>
                  <a:gd name="T49" fmla="*/ 22682 h 213"/>
                  <a:gd name="T50" fmla="*/ 1277 w 182"/>
                  <a:gd name="T51" fmla="*/ 23569 h 213"/>
                  <a:gd name="T52" fmla="*/ 2531 w 182"/>
                  <a:gd name="T53" fmla="*/ 24125 h 213"/>
                  <a:gd name="T54" fmla="*/ 3809 w 182"/>
                  <a:gd name="T55" fmla="*/ 24724 h 213"/>
                  <a:gd name="T56" fmla="*/ 4879 w 182"/>
                  <a:gd name="T57" fmla="*/ 25156 h 213"/>
                  <a:gd name="T58" fmla="*/ 5997 w 182"/>
                  <a:gd name="T59" fmla="*/ 25516 h 213"/>
                  <a:gd name="T60" fmla="*/ 7228 w 182"/>
                  <a:gd name="T61" fmla="*/ 25659 h 213"/>
                  <a:gd name="T62" fmla="*/ 8279 w 182"/>
                  <a:gd name="T63" fmla="*/ 25704 h 213"/>
                  <a:gd name="T64" fmla="*/ 9409 w 182"/>
                  <a:gd name="T65" fmla="*/ 25704 h 213"/>
                  <a:gd name="T66" fmla="*/ 10405 w 182"/>
                  <a:gd name="T67" fmla="*/ 25659 h 213"/>
                  <a:gd name="T68" fmla="*/ 11401 w 182"/>
                  <a:gd name="T69" fmla="*/ 25419 h 213"/>
                  <a:gd name="T70" fmla="*/ 12264 w 182"/>
                  <a:gd name="T71" fmla="*/ 25156 h 213"/>
                  <a:gd name="T72" fmla="*/ 13181 w 182"/>
                  <a:gd name="T73" fmla="*/ 24902 h 213"/>
                  <a:gd name="T74" fmla="*/ 14013 w 182"/>
                  <a:gd name="T75" fmla="*/ 24594 h 213"/>
                  <a:gd name="T76" fmla="*/ 14800 w 182"/>
                  <a:gd name="T77" fmla="*/ 24044 h 213"/>
                  <a:gd name="T78" fmla="*/ 15514 w 182"/>
                  <a:gd name="T79" fmla="*/ 23569 h 213"/>
                  <a:gd name="T80" fmla="*/ 16172 w 182"/>
                  <a:gd name="T81" fmla="*/ 23057 h 213"/>
                  <a:gd name="T82" fmla="*/ 18005 w 182"/>
                  <a:gd name="T83" fmla="*/ 21251 h 213"/>
                  <a:gd name="T84" fmla="*/ 19269 w 182"/>
                  <a:gd name="T85" fmla="*/ 19465 h 213"/>
                  <a:gd name="T86" fmla="*/ 20017 w 182"/>
                  <a:gd name="T87" fmla="*/ 17397 h 213"/>
                  <a:gd name="T88" fmla="*/ 20427 w 182"/>
                  <a:gd name="T89" fmla="*/ 15504 h 213"/>
                  <a:gd name="T90" fmla="*/ 20674 w 182"/>
                  <a:gd name="T91" fmla="*/ 13461 h 213"/>
                  <a:gd name="T92" fmla="*/ 20674 w 182"/>
                  <a:gd name="T93" fmla="*/ 11442 h 213"/>
                  <a:gd name="T94" fmla="*/ 20773 w 182"/>
                  <a:gd name="T95" fmla="*/ 9554 h 213"/>
                  <a:gd name="T96" fmla="*/ 19677 w 182"/>
                  <a:gd name="T97" fmla="*/ 5574 h 213"/>
                  <a:gd name="T98" fmla="*/ 17817 w 182"/>
                  <a:gd name="T99" fmla="*/ 2481 h 213"/>
                  <a:gd name="T100" fmla="*/ 17157 w 182"/>
                  <a:gd name="T101" fmla="*/ 2223 h 213"/>
                  <a:gd name="T102" fmla="*/ 16784 w 182"/>
                  <a:gd name="T103" fmla="*/ 1844 h 213"/>
                  <a:gd name="T104" fmla="*/ 16172 w 182"/>
                  <a:gd name="T105" fmla="*/ 1541 h 213"/>
                  <a:gd name="T106" fmla="*/ 15747 w 182"/>
                  <a:gd name="T107" fmla="*/ 1330 h 213"/>
                  <a:gd name="T108" fmla="*/ 15048 w 182"/>
                  <a:gd name="T109" fmla="*/ 1066 h 213"/>
                  <a:gd name="T110" fmla="*/ 14361 w 182"/>
                  <a:gd name="T111" fmla="*/ 737 h 213"/>
                  <a:gd name="T112" fmla="*/ 13545 w 182"/>
                  <a:gd name="T113" fmla="*/ 353 h 213"/>
                  <a:gd name="T114" fmla="*/ 12428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6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2 w 128"/>
                  <a:gd name="T5" fmla="*/ 1 h 217"/>
                  <a:gd name="T6" fmla="*/ 2 w 128"/>
                  <a:gd name="T7" fmla="*/ 1 h 217"/>
                  <a:gd name="T8" fmla="*/ 2 w 128"/>
                  <a:gd name="T9" fmla="*/ 1 h 217"/>
                  <a:gd name="T10" fmla="*/ 2 w 128"/>
                  <a:gd name="T11" fmla="*/ 1 h 217"/>
                  <a:gd name="T12" fmla="*/ 2 w 128"/>
                  <a:gd name="T13" fmla="*/ 2 h 217"/>
                  <a:gd name="T14" fmla="*/ 1 w 128"/>
                  <a:gd name="T15" fmla="*/ 2 h 217"/>
                  <a:gd name="T16" fmla="*/ 1 w 128"/>
                  <a:gd name="T17" fmla="*/ 3 h 217"/>
                  <a:gd name="T18" fmla="*/ 1 w 128"/>
                  <a:gd name="T19" fmla="*/ 3 h 217"/>
                  <a:gd name="T20" fmla="*/ 1 w 128"/>
                  <a:gd name="T21" fmla="*/ 3 h 217"/>
                  <a:gd name="T22" fmla="*/ 1 w 128"/>
                  <a:gd name="T23" fmla="*/ 3 h 217"/>
                  <a:gd name="T24" fmla="*/ 1 w 128"/>
                  <a:gd name="T25" fmla="*/ 3 h 217"/>
                  <a:gd name="T26" fmla="*/ 1 w 128"/>
                  <a:gd name="T27" fmla="*/ 3 h 217"/>
                  <a:gd name="T28" fmla="*/ 1 w 128"/>
                  <a:gd name="T29" fmla="*/ 3 h 217"/>
                  <a:gd name="T30" fmla="*/ 0 w 128"/>
                  <a:gd name="T31" fmla="*/ 2 h 217"/>
                  <a:gd name="T32" fmla="*/ 1 w 128"/>
                  <a:gd name="T33" fmla="*/ 2 h 217"/>
                  <a:gd name="T34" fmla="*/ 1 w 128"/>
                  <a:gd name="T35" fmla="*/ 2 h 217"/>
                  <a:gd name="T36" fmla="*/ 1 w 128"/>
                  <a:gd name="T37" fmla="*/ 2 h 217"/>
                  <a:gd name="T38" fmla="*/ 1 w 128"/>
                  <a:gd name="T39" fmla="*/ 2 h 217"/>
                  <a:gd name="T40" fmla="*/ 1 w 128"/>
                  <a:gd name="T41" fmla="*/ 2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7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2 w 117"/>
                  <a:gd name="T19" fmla="*/ 1 h 132"/>
                  <a:gd name="T20" fmla="*/ 2 w 117"/>
                  <a:gd name="T21" fmla="*/ 1 h 132"/>
                  <a:gd name="T22" fmla="*/ 2 w 117"/>
                  <a:gd name="T23" fmla="*/ 1 h 132"/>
                  <a:gd name="T24" fmla="*/ 2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2 w 117"/>
                  <a:gd name="T47" fmla="*/ 1 h 132"/>
                  <a:gd name="T48" fmla="*/ 2 w 117"/>
                  <a:gd name="T49" fmla="*/ 1 h 132"/>
                  <a:gd name="T50" fmla="*/ 2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8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grpSp>
            <p:nvGrpSpPr>
              <p:cNvPr id="4139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4140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2 h 564"/>
                    <a:gd name="T14" fmla="*/ 1 w 207"/>
                    <a:gd name="T15" fmla="*/ 2 h 564"/>
                    <a:gd name="T16" fmla="*/ 1 w 207"/>
                    <a:gd name="T17" fmla="*/ 2 h 564"/>
                    <a:gd name="T18" fmla="*/ 1 w 207"/>
                    <a:gd name="T19" fmla="*/ 3 h 564"/>
                    <a:gd name="T20" fmla="*/ 1 w 207"/>
                    <a:gd name="T21" fmla="*/ 3 h 564"/>
                    <a:gd name="T22" fmla="*/ 1 w 207"/>
                    <a:gd name="T23" fmla="*/ 3 h 564"/>
                    <a:gd name="T24" fmla="*/ 1 w 207"/>
                    <a:gd name="T25" fmla="*/ 4 h 564"/>
                    <a:gd name="T26" fmla="*/ 1 w 207"/>
                    <a:gd name="T27" fmla="*/ 4 h 564"/>
                    <a:gd name="T28" fmla="*/ 1 w 207"/>
                    <a:gd name="T29" fmla="*/ 4 h 564"/>
                    <a:gd name="T30" fmla="*/ 1 w 207"/>
                    <a:gd name="T31" fmla="*/ 4 h 564"/>
                    <a:gd name="T32" fmla="*/ 1 w 207"/>
                    <a:gd name="T33" fmla="*/ 5 h 564"/>
                    <a:gd name="T34" fmla="*/ 1 w 207"/>
                    <a:gd name="T35" fmla="*/ 4 h 564"/>
                    <a:gd name="T36" fmla="*/ 1 w 207"/>
                    <a:gd name="T37" fmla="*/ 4 h 564"/>
                    <a:gd name="T38" fmla="*/ 1 w 207"/>
                    <a:gd name="T39" fmla="*/ 3 h 564"/>
                    <a:gd name="T40" fmla="*/ 1 w 207"/>
                    <a:gd name="T41" fmla="*/ 3 h 564"/>
                    <a:gd name="T42" fmla="*/ 1 w 207"/>
                    <a:gd name="T43" fmla="*/ 3 h 564"/>
                    <a:gd name="T44" fmla="*/ 1 w 207"/>
                    <a:gd name="T45" fmla="*/ 3 h 564"/>
                    <a:gd name="T46" fmla="*/ 1 w 207"/>
                    <a:gd name="T47" fmla="*/ 2 h 564"/>
                    <a:gd name="T48" fmla="*/ 1 w 207"/>
                    <a:gd name="T49" fmla="*/ 2 h 564"/>
                    <a:gd name="T50" fmla="*/ 1 w 207"/>
                    <a:gd name="T51" fmla="*/ 2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284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  <p:sp>
              <p:nvSpPr>
                <p:cNvPr id="4141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2 h 232"/>
                    <a:gd name="T10" fmla="*/ 1 w 47"/>
                    <a:gd name="T11" fmla="*/ 2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284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  <p:sp>
              <p:nvSpPr>
                <p:cNvPr id="4142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284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4108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4131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2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3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4109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4128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29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0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4110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4125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26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27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8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4111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2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58 w 109"/>
                <a:gd name="T3" fmla="*/ 1 h 156"/>
                <a:gd name="T4" fmla="*/ 222 w 109"/>
                <a:gd name="T5" fmla="*/ 5 h 156"/>
                <a:gd name="T6" fmla="*/ 443 w 109"/>
                <a:gd name="T7" fmla="*/ 28 h 156"/>
                <a:gd name="T8" fmla="*/ 701 w 109"/>
                <a:gd name="T9" fmla="*/ 59 h 156"/>
                <a:gd name="T10" fmla="*/ 937 w 109"/>
                <a:gd name="T11" fmla="*/ 107 h 156"/>
                <a:gd name="T12" fmla="*/ 1153 w 109"/>
                <a:gd name="T13" fmla="*/ 173 h 156"/>
                <a:gd name="T14" fmla="*/ 1287 w 109"/>
                <a:gd name="T15" fmla="*/ 261 h 156"/>
                <a:gd name="T16" fmla="*/ 1319 w 109"/>
                <a:gd name="T17" fmla="*/ 383 h 156"/>
                <a:gd name="T18" fmla="*/ 1256 w 109"/>
                <a:gd name="T19" fmla="*/ 383 h 156"/>
                <a:gd name="T20" fmla="*/ 1194 w 109"/>
                <a:gd name="T21" fmla="*/ 383 h 156"/>
                <a:gd name="T22" fmla="*/ 1121 w 109"/>
                <a:gd name="T23" fmla="*/ 383 h 156"/>
                <a:gd name="T24" fmla="*/ 1037 w 109"/>
                <a:gd name="T25" fmla="*/ 371 h 156"/>
                <a:gd name="T26" fmla="*/ 977 w 109"/>
                <a:gd name="T27" fmla="*/ 370 h 156"/>
                <a:gd name="T28" fmla="*/ 899 w 109"/>
                <a:gd name="T29" fmla="*/ 364 h 156"/>
                <a:gd name="T30" fmla="*/ 793 w 109"/>
                <a:gd name="T31" fmla="*/ 351 h 156"/>
                <a:gd name="T32" fmla="*/ 701 w 109"/>
                <a:gd name="T33" fmla="*/ 338 h 156"/>
                <a:gd name="T34" fmla="*/ 639 w 109"/>
                <a:gd name="T35" fmla="*/ 306 h 156"/>
                <a:gd name="T36" fmla="*/ 639 w 109"/>
                <a:gd name="T37" fmla="*/ 272 h 156"/>
                <a:gd name="T38" fmla="*/ 672 w 109"/>
                <a:gd name="T39" fmla="*/ 233 h 156"/>
                <a:gd name="T40" fmla="*/ 705 w 109"/>
                <a:gd name="T41" fmla="*/ 193 h 156"/>
                <a:gd name="T42" fmla="*/ 672 w 109"/>
                <a:gd name="T43" fmla="*/ 151 h 156"/>
                <a:gd name="T44" fmla="*/ 579 w 109"/>
                <a:gd name="T45" fmla="*/ 104 h 156"/>
                <a:gd name="T46" fmla="*/ 378 w 109"/>
                <a:gd name="T47" fmla="*/ 56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3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79 w 54"/>
                <a:gd name="T5" fmla="*/ 3 h 40"/>
                <a:gd name="T6" fmla="*/ 177 w 54"/>
                <a:gd name="T7" fmla="*/ 22 h 40"/>
                <a:gd name="T8" fmla="*/ 295 w 54"/>
                <a:gd name="T9" fmla="*/ 30 h 40"/>
                <a:gd name="T10" fmla="*/ 395 w 54"/>
                <a:gd name="T11" fmla="*/ 37 h 40"/>
                <a:gd name="T12" fmla="*/ 500 w 54"/>
                <a:gd name="T13" fmla="*/ 43 h 40"/>
                <a:gd name="T14" fmla="*/ 611 w 54"/>
                <a:gd name="T15" fmla="*/ 46 h 40"/>
                <a:gd name="T16" fmla="*/ 737 w 54"/>
                <a:gd name="T17" fmla="*/ 40 h 40"/>
                <a:gd name="T18" fmla="*/ 721 w 54"/>
                <a:gd name="T19" fmla="*/ 63 h 40"/>
                <a:gd name="T20" fmla="*/ 680 w 54"/>
                <a:gd name="T21" fmla="*/ 84 h 40"/>
                <a:gd name="T22" fmla="*/ 603 w 54"/>
                <a:gd name="T23" fmla="*/ 97 h 40"/>
                <a:gd name="T24" fmla="*/ 495 w 54"/>
                <a:gd name="T25" fmla="*/ 102 h 40"/>
                <a:gd name="T26" fmla="*/ 379 w 54"/>
                <a:gd name="T27" fmla="*/ 101 h 40"/>
                <a:gd name="T28" fmla="*/ 254 w 54"/>
                <a:gd name="T29" fmla="*/ 82 h 40"/>
                <a:gd name="T30" fmla="*/ 133 w 54"/>
                <a:gd name="T31" fmla="*/ 53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4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5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6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7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8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8 h 237"/>
                <a:gd name="T4" fmla="*/ 120 w 257"/>
                <a:gd name="T5" fmla="*/ 76 h 237"/>
                <a:gd name="T6" fmla="*/ 276 w 257"/>
                <a:gd name="T7" fmla="*/ 117 h 237"/>
                <a:gd name="T8" fmla="*/ 494 w 257"/>
                <a:gd name="T9" fmla="*/ 151 h 237"/>
                <a:gd name="T10" fmla="*/ 799 w 257"/>
                <a:gd name="T11" fmla="*/ 183 h 237"/>
                <a:gd name="T12" fmla="*/ 1185 w 257"/>
                <a:gd name="T13" fmla="*/ 217 h 237"/>
                <a:gd name="T14" fmla="*/ 1679 w 257"/>
                <a:gd name="T15" fmla="*/ 248 h 237"/>
                <a:gd name="T16" fmla="*/ 2247 w 257"/>
                <a:gd name="T17" fmla="*/ 274 h 237"/>
                <a:gd name="T18" fmla="*/ 2978 w 257"/>
                <a:gd name="T19" fmla="*/ 299 h 237"/>
                <a:gd name="T20" fmla="*/ 3804 w 257"/>
                <a:gd name="T21" fmla="*/ 319 h 237"/>
                <a:gd name="T22" fmla="*/ 4685 w 257"/>
                <a:gd name="T23" fmla="*/ 337 h 237"/>
                <a:gd name="T24" fmla="*/ 5776 w 257"/>
                <a:gd name="T25" fmla="*/ 351 h 237"/>
                <a:gd name="T26" fmla="*/ 6966 w 257"/>
                <a:gd name="T27" fmla="*/ 360 h 237"/>
                <a:gd name="T28" fmla="*/ 8326 w 257"/>
                <a:gd name="T29" fmla="*/ 365 h 237"/>
                <a:gd name="T30" fmla="*/ 9732 w 257"/>
                <a:gd name="T31" fmla="*/ 363 h 237"/>
                <a:gd name="T32" fmla="*/ 11377 w 257"/>
                <a:gd name="T33" fmla="*/ 358 h 237"/>
                <a:gd name="T34" fmla="*/ 9935 w 257"/>
                <a:gd name="T35" fmla="*/ 349 h 237"/>
                <a:gd name="T36" fmla="*/ 8620 w 257"/>
                <a:gd name="T37" fmla="*/ 338 h 237"/>
                <a:gd name="T38" fmla="*/ 7528 w 257"/>
                <a:gd name="T39" fmla="*/ 326 h 237"/>
                <a:gd name="T40" fmla="*/ 6552 w 257"/>
                <a:gd name="T41" fmla="*/ 314 h 237"/>
                <a:gd name="T42" fmla="*/ 5662 w 257"/>
                <a:gd name="T43" fmla="*/ 298 h 237"/>
                <a:gd name="T44" fmla="*/ 4961 w 257"/>
                <a:gd name="T45" fmla="*/ 280 h 237"/>
                <a:gd name="T46" fmla="*/ 4314 w 257"/>
                <a:gd name="T47" fmla="*/ 261 h 237"/>
                <a:gd name="T48" fmla="*/ 3706 w 257"/>
                <a:gd name="T49" fmla="*/ 239 h 237"/>
                <a:gd name="T50" fmla="*/ 3160 w 257"/>
                <a:gd name="T51" fmla="*/ 217 h 237"/>
                <a:gd name="T52" fmla="*/ 2715 w 257"/>
                <a:gd name="T53" fmla="*/ 191 h 237"/>
                <a:gd name="T54" fmla="*/ 2333 w 257"/>
                <a:gd name="T55" fmla="*/ 165 h 237"/>
                <a:gd name="T56" fmla="*/ 1915 w 257"/>
                <a:gd name="T57" fmla="*/ 134 h 237"/>
                <a:gd name="T58" fmla="*/ 1460 w 257"/>
                <a:gd name="T59" fmla="*/ 105 h 237"/>
                <a:gd name="T60" fmla="*/ 1025 w 257"/>
                <a:gd name="T61" fmla="*/ 73 h 237"/>
                <a:gd name="T62" fmla="*/ 518 w 257"/>
                <a:gd name="T63" fmla="*/ 3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9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3714 w 124"/>
                <a:gd name="T1" fmla="*/ 0 h 110"/>
                <a:gd name="T2" fmla="*/ 5938 w 124"/>
                <a:gd name="T3" fmla="*/ 192 h 110"/>
                <a:gd name="T4" fmla="*/ 5770 w 124"/>
                <a:gd name="T5" fmla="*/ 191 h 110"/>
                <a:gd name="T6" fmla="*/ 5126 w 124"/>
                <a:gd name="T7" fmla="*/ 187 h 110"/>
                <a:gd name="T8" fmla="*/ 4284 w 124"/>
                <a:gd name="T9" fmla="*/ 182 h 110"/>
                <a:gd name="T10" fmla="*/ 3274 w 124"/>
                <a:gd name="T11" fmla="*/ 177 h 110"/>
                <a:gd name="T12" fmla="*/ 2155 w 124"/>
                <a:gd name="T13" fmla="*/ 174 h 110"/>
                <a:gd name="T14" fmla="*/ 1224 w 124"/>
                <a:gd name="T15" fmla="*/ 175 h 110"/>
                <a:gd name="T16" fmla="*/ 435 w 124"/>
                <a:gd name="T17" fmla="*/ 183 h 110"/>
                <a:gd name="T18" fmla="*/ 0 w 124"/>
                <a:gd name="T19" fmla="*/ 196 h 110"/>
                <a:gd name="T20" fmla="*/ 178 w 124"/>
                <a:gd name="T21" fmla="*/ 175 h 110"/>
                <a:gd name="T22" fmla="*/ 391 w 124"/>
                <a:gd name="T23" fmla="*/ 159 h 110"/>
                <a:gd name="T24" fmla="*/ 789 w 124"/>
                <a:gd name="T25" fmla="*/ 146 h 110"/>
                <a:gd name="T26" fmla="*/ 1224 w 124"/>
                <a:gd name="T27" fmla="*/ 136 h 110"/>
                <a:gd name="T28" fmla="*/ 1735 w 124"/>
                <a:gd name="T29" fmla="*/ 128 h 110"/>
                <a:gd name="T30" fmla="*/ 2240 w 124"/>
                <a:gd name="T31" fmla="*/ 127 h 110"/>
                <a:gd name="T32" fmla="*/ 2809 w 124"/>
                <a:gd name="T33" fmla="*/ 127 h 110"/>
                <a:gd name="T34" fmla="*/ 3453 w 124"/>
                <a:gd name="T35" fmla="*/ 133 h 110"/>
                <a:gd name="T36" fmla="*/ 3499 w 124"/>
                <a:gd name="T37" fmla="*/ 127 h 110"/>
                <a:gd name="T38" fmla="*/ 3359 w 124"/>
                <a:gd name="T39" fmla="*/ 101 h 110"/>
                <a:gd name="T40" fmla="*/ 3205 w 124"/>
                <a:gd name="T41" fmla="*/ 68 h 110"/>
                <a:gd name="T42" fmla="*/ 3147 w 124"/>
                <a:gd name="T43" fmla="*/ 53 h 110"/>
                <a:gd name="T44" fmla="*/ 3017 w 124"/>
                <a:gd name="T45" fmla="*/ 53 h 110"/>
                <a:gd name="T46" fmla="*/ 2902 w 124"/>
                <a:gd name="T47" fmla="*/ 51 h 110"/>
                <a:gd name="T48" fmla="*/ 2809 w 124"/>
                <a:gd name="T49" fmla="*/ 45 h 110"/>
                <a:gd name="T50" fmla="*/ 2758 w 124"/>
                <a:gd name="T51" fmla="*/ 39 h 110"/>
                <a:gd name="T52" fmla="*/ 2758 w 124"/>
                <a:gd name="T53" fmla="*/ 32 h 110"/>
                <a:gd name="T54" fmla="*/ 2809 w 124"/>
                <a:gd name="T55" fmla="*/ 27 h 110"/>
                <a:gd name="T56" fmla="*/ 3181 w 124"/>
                <a:gd name="T57" fmla="*/ 8 h 110"/>
                <a:gd name="T58" fmla="*/ 3714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0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240 w 109"/>
                <a:gd name="T3" fmla="*/ 1 h 156"/>
                <a:gd name="T4" fmla="*/ 856 w 109"/>
                <a:gd name="T5" fmla="*/ 5 h 156"/>
                <a:gd name="T6" fmla="*/ 1790 w 109"/>
                <a:gd name="T7" fmla="*/ 12 h 156"/>
                <a:gd name="T8" fmla="*/ 2829 w 109"/>
                <a:gd name="T9" fmla="*/ 37 h 156"/>
                <a:gd name="T10" fmla="*/ 3815 w 109"/>
                <a:gd name="T11" fmla="*/ 57 h 156"/>
                <a:gd name="T12" fmla="*/ 4680 w 109"/>
                <a:gd name="T13" fmla="*/ 97 h 156"/>
                <a:gd name="T14" fmla="*/ 5208 w 109"/>
                <a:gd name="T15" fmla="*/ 150 h 156"/>
                <a:gd name="T16" fmla="*/ 5312 w 109"/>
                <a:gd name="T17" fmla="*/ 216 h 156"/>
                <a:gd name="T18" fmla="*/ 5145 w 109"/>
                <a:gd name="T19" fmla="*/ 216 h 156"/>
                <a:gd name="T20" fmla="*/ 4862 w 109"/>
                <a:gd name="T21" fmla="*/ 216 h 156"/>
                <a:gd name="T22" fmla="*/ 4533 w 109"/>
                <a:gd name="T23" fmla="*/ 216 h 156"/>
                <a:gd name="T24" fmla="*/ 4235 w 109"/>
                <a:gd name="T25" fmla="*/ 213 h 156"/>
                <a:gd name="T26" fmla="*/ 3939 w 109"/>
                <a:gd name="T27" fmla="*/ 212 h 156"/>
                <a:gd name="T28" fmla="*/ 3609 w 109"/>
                <a:gd name="T29" fmla="*/ 208 h 156"/>
                <a:gd name="T30" fmla="*/ 3214 w 109"/>
                <a:gd name="T31" fmla="*/ 202 h 156"/>
                <a:gd name="T32" fmla="*/ 2829 w 109"/>
                <a:gd name="T33" fmla="*/ 194 h 156"/>
                <a:gd name="T34" fmla="*/ 2573 w 109"/>
                <a:gd name="T35" fmla="*/ 174 h 156"/>
                <a:gd name="T36" fmla="*/ 2573 w 109"/>
                <a:gd name="T37" fmla="*/ 154 h 156"/>
                <a:gd name="T38" fmla="*/ 2750 w 109"/>
                <a:gd name="T39" fmla="*/ 134 h 156"/>
                <a:gd name="T40" fmla="*/ 2913 w 109"/>
                <a:gd name="T41" fmla="*/ 110 h 156"/>
                <a:gd name="T42" fmla="*/ 2750 w 109"/>
                <a:gd name="T43" fmla="*/ 88 h 156"/>
                <a:gd name="T44" fmla="*/ 2359 w 109"/>
                <a:gd name="T45" fmla="*/ 56 h 156"/>
                <a:gd name="T46" fmla="*/ 1535 w 109"/>
                <a:gd name="T47" fmla="*/ 36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1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530 w 46"/>
                <a:gd name="T1" fmla="*/ 0 h 94"/>
                <a:gd name="T2" fmla="*/ 970 w 46"/>
                <a:gd name="T3" fmla="*/ 55 h 94"/>
                <a:gd name="T4" fmla="*/ 720 w 46"/>
                <a:gd name="T5" fmla="*/ 92 h 94"/>
                <a:gd name="T6" fmla="*/ 534 w 46"/>
                <a:gd name="T7" fmla="*/ 120 h 94"/>
                <a:gd name="T8" fmla="*/ 0 w 46"/>
                <a:gd name="T9" fmla="*/ 140 h 94"/>
                <a:gd name="T10" fmla="*/ 586 w 46"/>
                <a:gd name="T11" fmla="*/ 132 h 94"/>
                <a:gd name="T12" fmla="*/ 1135 w 46"/>
                <a:gd name="T13" fmla="*/ 122 h 94"/>
                <a:gd name="T14" fmla="*/ 1537 w 46"/>
                <a:gd name="T15" fmla="*/ 103 h 94"/>
                <a:gd name="T16" fmla="*/ 1934 w 46"/>
                <a:gd name="T17" fmla="*/ 85 h 94"/>
                <a:gd name="T18" fmla="*/ 2202 w 46"/>
                <a:gd name="T19" fmla="*/ 67 h 94"/>
                <a:gd name="T20" fmla="*/ 2229 w 46"/>
                <a:gd name="T21" fmla="*/ 43 h 94"/>
                <a:gd name="T22" fmla="*/ 2062 w 46"/>
                <a:gd name="T23" fmla="*/ 15 h 94"/>
                <a:gd name="T24" fmla="*/ 153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2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68 w 54"/>
                <a:gd name="T5" fmla="*/ 3 h 40"/>
                <a:gd name="T6" fmla="*/ 543 w 54"/>
                <a:gd name="T7" fmla="*/ 8 h 40"/>
                <a:gd name="T8" fmla="*/ 873 w 54"/>
                <a:gd name="T9" fmla="*/ 12 h 40"/>
                <a:gd name="T10" fmla="*/ 1231 w 54"/>
                <a:gd name="T11" fmla="*/ 15 h 40"/>
                <a:gd name="T12" fmla="*/ 1615 w 54"/>
                <a:gd name="T13" fmla="*/ 17 h 40"/>
                <a:gd name="T14" fmla="*/ 1919 w 54"/>
                <a:gd name="T15" fmla="*/ 18 h 40"/>
                <a:gd name="T16" fmla="*/ 2276 w 54"/>
                <a:gd name="T17" fmla="*/ 16 h 40"/>
                <a:gd name="T18" fmla="*/ 2247 w 54"/>
                <a:gd name="T19" fmla="*/ 38 h 40"/>
                <a:gd name="T20" fmla="*/ 2121 w 54"/>
                <a:gd name="T21" fmla="*/ 46 h 40"/>
                <a:gd name="T22" fmla="*/ 1868 w 54"/>
                <a:gd name="T23" fmla="*/ 51 h 40"/>
                <a:gd name="T24" fmla="*/ 1552 w 54"/>
                <a:gd name="T25" fmla="*/ 53 h 40"/>
                <a:gd name="T26" fmla="*/ 1164 w 54"/>
                <a:gd name="T27" fmla="*/ 52 h 40"/>
                <a:gd name="T28" fmla="*/ 788 w 54"/>
                <a:gd name="T29" fmla="*/ 45 h 40"/>
                <a:gd name="T30" fmla="*/ 407 w 54"/>
                <a:gd name="T31" fmla="*/ 33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3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4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796 w 596"/>
                <a:gd name="T1" fmla="*/ 542 h 666"/>
                <a:gd name="T2" fmla="*/ 295 w 596"/>
                <a:gd name="T3" fmla="*/ 502 h 666"/>
                <a:gd name="T4" fmla="*/ 0 w 596"/>
                <a:gd name="T5" fmla="*/ 424 h 666"/>
                <a:gd name="T6" fmla="*/ 178 w 596"/>
                <a:gd name="T7" fmla="*/ 327 h 666"/>
                <a:gd name="T8" fmla="*/ 1240 w 596"/>
                <a:gd name="T9" fmla="*/ 222 h 666"/>
                <a:gd name="T10" fmla="*/ 3370 w 596"/>
                <a:gd name="T11" fmla="*/ 125 h 666"/>
                <a:gd name="T12" fmla="*/ 6965 w 596"/>
                <a:gd name="T13" fmla="*/ 44 h 666"/>
                <a:gd name="T14" fmla="*/ 12087 w 596"/>
                <a:gd name="T15" fmla="*/ 2 h 666"/>
                <a:gd name="T16" fmla="*/ 18638 w 596"/>
                <a:gd name="T17" fmla="*/ 9 h 666"/>
                <a:gd name="T18" fmla="*/ 23711 w 596"/>
                <a:gd name="T19" fmla="*/ 99 h 666"/>
                <a:gd name="T20" fmla="*/ 27140 w 596"/>
                <a:gd name="T21" fmla="*/ 242 h 666"/>
                <a:gd name="T22" fmla="*/ 28940 w 596"/>
                <a:gd name="T23" fmla="*/ 419 h 666"/>
                <a:gd name="T24" fmla="*/ 29163 w 596"/>
                <a:gd name="T25" fmla="*/ 602 h 666"/>
                <a:gd name="T26" fmla="*/ 27751 w 596"/>
                <a:gd name="T27" fmla="*/ 771 h 666"/>
                <a:gd name="T28" fmla="*/ 24832 w 596"/>
                <a:gd name="T29" fmla="*/ 903 h 666"/>
                <a:gd name="T30" fmla="*/ 20429 w 596"/>
                <a:gd name="T31" fmla="*/ 975 h 666"/>
                <a:gd name="T32" fmla="*/ 19063 w 596"/>
                <a:gd name="T33" fmla="*/ 968 h 666"/>
                <a:gd name="T34" fmla="*/ 21618 w 596"/>
                <a:gd name="T35" fmla="*/ 908 h 666"/>
                <a:gd name="T36" fmla="*/ 23606 w 596"/>
                <a:gd name="T37" fmla="*/ 798 h 666"/>
                <a:gd name="T38" fmla="*/ 24973 w 596"/>
                <a:gd name="T39" fmla="*/ 666 h 666"/>
                <a:gd name="T40" fmla="*/ 25458 w 596"/>
                <a:gd name="T41" fmla="*/ 522 h 666"/>
                <a:gd name="T42" fmla="*/ 25165 w 596"/>
                <a:gd name="T43" fmla="*/ 379 h 666"/>
                <a:gd name="T44" fmla="*/ 23742 w 596"/>
                <a:gd name="T45" fmla="*/ 255 h 666"/>
                <a:gd name="T46" fmla="*/ 21210 w 596"/>
                <a:gd name="T47" fmla="*/ 165 h 666"/>
                <a:gd name="T48" fmla="*/ 16718 w 596"/>
                <a:gd name="T49" fmla="*/ 109 h 666"/>
                <a:gd name="T50" fmla="*/ 12057 w 596"/>
                <a:gd name="T51" fmla="*/ 88 h 666"/>
                <a:gd name="T52" fmla="*/ 8532 w 596"/>
                <a:gd name="T53" fmla="*/ 103 h 666"/>
                <a:gd name="T54" fmla="*/ 5938 w 596"/>
                <a:gd name="T55" fmla="*/ 147 h 666"/>
                <a:gd name="T56" fmla="*/ 4108 w 596"/>
                <a:gd name="T57" fmla="*/ 218 h 666"/>
                <a:gd name="T58" fmla="*/ 2796 w 596"/>
                <a:gd name="T59" fmla="*/ 303 h 666"/>
                <a:gd name="T60" fmla="*/ 1955 w 596"/>
                <a:gd name="T61" fmla="*/ 399 h 666"/>
                <a:gd name="T62" fmla="*/ 1373 w 596"/>
                <a:gd name="T63" fmla="*/ 496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8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115" y="77392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319" tIns="34289" rIns="68319" bIns="3428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10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73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319" tIns="34289" rIns="6831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319" tIns="34289" rIns="68319" bIns="34289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284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319" tIns="34289" rIns="68319" bIns="3428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284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319" tIns="34289" rIns="68319" bIns="342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2842" fontAlgn="base">
              <a:spcBef>
                <a:spcPct val="0"/>
              </a:spcBef>
              <a:spcAft>
                <a:spcPct val="0"/>
              </a:spcAft>
            </a:pPr>
            <a:fld id="{48E9D6BF-C9F8-40A2-B2C2-EB483424CCAA}" type="slidenum">
              <a:rPr lang="en-US" altLang="zh-TW" smtClean="0"/>
              <a:pPr defTabSz="68284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599675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44" r:id="rId1"/>
    <p:sldLayoutId id="2147485645" r:id="rId2"/>
    <p:sldLayoutId id="2147485646" r:id="rId3"/>
    <p:sldLayoutId id="2147485647" r:id="rId4"/>
    <p:sldLayoutId id="2147485648" r:id="rId5"/>
    <p:sldLayoutId id="2147485649" r:id="rId6"/>
    <p:sldLayoutId id="2147485650" r:id="rId7"/>
    <p:sldLayoutId id="2147485651" r:id="rId8"/>
    <p:sldLayoutId id="2147485652" r:id="rId9"/>
    <p:sldLayoutId id="2147485653" r:id="rId10"/>
    <p:sldLayoutId id="2147485654" r:id="rId11"/>
    <p:sldLayoutId id="2147485655" r:id="rId12"/>
    <p:sldLayoutId id="2147485656" r:id="rId13"/>
    <p:sldLayoutId id="2147485657" r:id="rId14"/>
    <p:sldLayoutId id="2147485658" r:id="rId15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5pPr>
      <a:lvl6pPr marL="341336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82842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24264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65684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6130" indent="-25613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54784" indent="-21344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itchFamily="18" charset="-120"/>
        </a:defRPr>
      </a:lvl2pPr>
      <a:lvl3pPr marL="853595" indent="-170754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itchFamily="18" charset="-120"/>
        </a:defRPr>
      </a:lvl3pPr>
      <a:lvl4pPr marL="1194930" indent="-170754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itchFamily="18" charset="-120"/>
        </a:defRPr>
      </a:lvl4pPr>
      <a:lvl5pPr marL="1536266" indent="-170754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itchFamily="18" charset="-120"/>
        </a:defRPr>
      </a:lvl5pPr>
      <a:lvl6pPr marL="1877772" indent="-17075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19194" indent="-17075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60614" indent="-17075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02121" indent="-17075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284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336" algn="l" defTabSz="68284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842" algn="l" defTabSz="68284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264" algn="l" defTabSz="68284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5684" algn="l" defTabSz="68284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7191" algn="l" defTabSz="68284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8525" algn="l" defTabSz="68284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9860" algn="l" defTabSz="68284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1251" algn="l" defTabSz="68284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3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153" tIns="34289" rIns="68153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51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153" tIns="34289" rIns="68153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513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018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153" tIns="34289" rIns="68153" bIns="3428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907965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ym typeface="Arial"/>
            </a:endParaRPr>
          </a:p>
        </p:txBody>
      </p:sp>
      <p:sp>
        <p:nvSpPr>
          <p:cNvPr id="5513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018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153" tIns="34289" rIns="68153" bIns="3428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907965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ym typeface="Arial"/>
            </a:endParaRPr>
          </a:p>
        </p:txBody>
      </p:sp>
      <p:sp>
        <p:nvSpPr>
          <p:cNvPr id="5513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018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153" tIns="34289" rIns="68153" bIns="3428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907965" fontAlgn="base">
              <a:spcBef>
                <a:spcPct val="0"/>
              </a:spcBef>
              <a:spcAft>
                <a:spcPct val="0"/>
              </a:spcAft>
              <a:defRPr/>
            </a:pPr>
            <a:fld id="{11A0B9FF-DEFD-4899-B1A1-519E05329AA8}" type="slidenum">
              <a:rPr kumimoji="1" lang="zh-TW" altLang="en-US" smtClean="0">
                <a:sym typeface="Arial"/>
              </a:rPr>
              <a:pPr defTabSz="90796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609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0" r:id="rId1"/>
    <p:sldLayoutId id="2147485661" r:id="rId2"/>
    <p:sldLayoutId id="2147485662" r:id="rId3"/>
    <p:sldLayoutId id="2147485663" r:id="rId4"/>
    <p:sldLayoutId id="2147485664" r:id="rId5"/>
    <p:sldLayoutId id="2147485665" r:id="rId6"/>
    <p:sldLayoutId id="2147485666" r:id="rId7"/>
    <p:sldLayoutId id="2147485667" r:id="rId8"/>
    <p:sldLayoutId id="2147485668" r:id="rId9"/>
    <p:sldLayoutId id="2147485669" r:id="rId10"/>
    <p:sldLayoutId id="2147485670" r:id="rId11"/>
    <p:sldLayoutId id="2147485671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3218" grpId="0"/>
      <p:bldP spid="5513219" grpId="0" build="p">
        <p:tmplLst>
          <p:tmpl lvl="1"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3872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07965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187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15929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0328" indent="-340328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7801" indent="-283748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34852" indent="-226884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88916" indent="-226884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42813" indent="-226884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496584" indent="-22688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50665" indent="-22688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04609" indent="-22688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58626" indent="-22688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07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872" algn="l" defTabSz="907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965" algn="l" defTabSz="907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876" algn="l" defTabSz="907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929" algn="l" defTabSz="907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698" algn="l" defTabSz="907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635" algn="l" defTabSz="907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629" algn="l" defTabSz="907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1595" algn="l" defTabSz="907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3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179" tIns="33261" rIns="66179" bIns="332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51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179" tIns="33261" rIns="66179" bIns="332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513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018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179" tIns="33261" rIns="66179" bIns="33261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904208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ym typeface="Arial"/>
            </a:endParaRPr>
          </a:p>
        </p:txBody>
      </p:sp>
      <p:sp>
        <p:nvSpPr>
          <p:cNvPr id="5513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018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179" tIns="33261" rIns="66179" bIns="33261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904208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ym typeface="Arial"/>
            </a:endParaRPr>
          </a:p>
        </p:txBody>
      </p:sp>
      <p:sp>
        <p:nvSpPr>
          <p:cNvPr id="5513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018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179" tIns="33261" rIns="66179" bIns="3326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904208" fontAlgn="base">
              <a:spcBef>
                <a:spcPct val="0"/>
              </a:spcBef>
              <a:spcAft>
                <a:spcPct val="0"/>
              </a:spcAft>
              <a:defRPr/>
            </a:pPr>
            <a:fld id="{11A0B9FF-DEFD-4899-B1A1-519E05329AA8}" type="slidenum">
              <a:rPr kumimoji="1" lang="zh-TW" altLang="en-US" smtClean="0">
                <a:sym typeface="Arial"/>
              </a:rPr>
              <a:pPr defTabSz="90420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65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73" r:id="rId1"/>
    <p:sldLayoutId id="2147485674" r:id="rId2"/>
    <p:sldLayoutId id="2147485675" r:id="rId3"/>
    <p:sldLayoutId id="2147485676" r:id="rId4"/>
    <p:sldLayoutId id="2147485677" r:id="rId5"/>
    <p:sldLayoutId id="2147485678" r:id="rId6"/>
    <p:sldLayoutId id="2147485679" r:id="rId7"/>
    <p:sldLayoutId id="2147485680" r:id="rId8"/>
    <p:sldLayoutId id="2147485681" r:id="rId9"/>
    <p:sldLayoutId id="2147485682" r:id="rId10"/>
    <p:sldLayoutId id="2147485683" r:id="rId11"/>
    <p:sldLayoutId id="2147485684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3218" grpId="0"/>
      <p:bldP spid="5513219" grpId="0" build="p">
        <p:tmplLst>
          <p:tmpl lvl="1"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2035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04208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56198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08414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38825" indent="-338825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4795" indent="-282579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30176" indent="-225882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82403" indent="-225882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34296" indent="-225882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486204" indent="-22588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38391" indent="-22588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390467" indent="-22588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42594" indent="-22588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04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035" algn="l" defTabSz="904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208" algn="l" defTabSz="904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198" algn="l" defTabSz="904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8414" algn="l" defTabSz="904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0181" algn="l" defTabSz="904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2299" algn="l" defTabSz="904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4419" algn="l" defTabSz="904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6565" algn="l" defTabSz="904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028" tIns="44013" rIns="88028" bIns="440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1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028" tIns="44013" rIns="88028" bIns="440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028" tIns="44013" rIns="88028" bIns="44013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1pPr>
          </a:lstStyle>
          <a:p>
            <a:pPr defTabSz="89970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028" tIns="44013" rIns="88028" bIns="44013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1pPr>
          </a:lstStyle>
          <a:p>
            <a:pPr defTabSz="89970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028" tIns="44013" rIns="88028" bIns="44013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1pPr>
          </a:lstStyle>
          <a:p>
            <a:pPr defTabSz="899708" fontAlgn="base">
              <a:spcBef>
                <a:spcPct val="0"/>
              </a:spcBef>
              <a:spcAft>
                <a:spcPct val="0"/>
              </a:spcAft>
              <a:defRPr/>
            </a:pPr>
            <a:fld id="{56CCB30A-4BF8-497E-A8DA-AD68D082844D}" type="slidenum">
              <a:rPr lang="zh-TW" altLang="en-US" smtClean="0">
                <a:sym typeface="Arial"/>
              </a:rPr>
              <a:pPr defTabSz="89970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2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3" r:id="rId1"/>
    <p:sldLayoutId id="2147484604" r:id="rId2"/>
    <p:sldLayoutId id="2147484605" r:id="rId3"/>
    <p:sldLayoutId id="2147484606" r:id="rId4"/>
    <p:sldLayoutId id="2147484607" r:id="rId5"/>
    <p:sldLayoutId id="2147484608" r:id="rId6"/>
    <p:sldLayoutId id="2147484609" r:id="rId7"/>
    <p:sldLayoutId id="2147484610" r:id="rId8"/>
    <p:sldLayoutId id="2147484611" r:id="rId9"/>
    <p:sldLayoutId id="2147484612" r:id="rId10"/>
    <p:sldLayoutId id="21474846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49835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899708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49561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799414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37025" indent="-337025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1195" indent="-281179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24576" indent="-224684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74603" indent="-224684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24096" indent="-224684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473814" indent="-22468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23768" indent="-22468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373667" indent="-22468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23394" indent="-22468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8997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835" algn="l" defTabSz="8997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9708" algn="l" defTabSz="8997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9561" algn="l" defTabSz="8997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9414" algn="l" defTabSz="8997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8890" algn="l" defTabSz="8997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8799" algn="l" defTabSz="8997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8697" algn="l" defTabSz="8997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565" algn="l" defTabSz="8997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-7938" y="45"/>
            <a:ext cx="2833688" cy="5142310"/>
            <a:chOff x="-5" y="0"/>
            <a:chExt cx="1785" cy="4319"/>
          </a:xfrm>
        </p:grpSpPr>
        <p:sp>
          <p:nvSpPr>
            <p:cNvPr id="2056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2095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6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7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2058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2059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208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198 w 217"/>
                  <a:gd name="T1" fmla="*/ 910 h 210"/>
                  <a:gd name="T2" fmla="*/ 159 w 217"/>
                  <a:gd name="T3" fmla="*/ 860 h 210"/>
                  <a:gd name="T4" fmla="*/ 114 w 217"/>
                  <a:gd name="T5" fmla="*/ 785 h 210"/>
                  <a:gd name="T6" fmla="*/ 66 w 217"/>
                  <a:gd name="T7" fmla="*/ 687 h 210"/>
                  <a:gd name="T8" fmla="*/ 20 w 217"/>
                  <a:gd name="T9" fmla="*/ 584 h 210"/>
                  <a:gd name="T10" fmla="*/ 0 w 217"/>
                  <a:gd name="T11" fmla="*/ 473 h 210"/>
                  <a:gd name="T12" fmla="*/ 1 w 217"/>
                  <a:gd name="T13" fmla="*/ 354 h 210"/>
                  <a:gd name="T14" fmla="*/ 39 w 217"/>
                  <a:gd name="T15" fmla="*/ 245 h 210"/>
                  <a:gd name="T16" fmla="*/ 117 w 217"/>
                  <a:gd name="T17" fmla="*/ 154 h 210"/>
                  <a:gd name="T18" fmla="*/ 196 w 217"/>
                  <a:gd name="T19" fmla="*/ 95 h 210"/>
                  <a:gd name="T20" fmla="*/ 260 w 217"/>
                  <a:gd name="T21" fmla="*/ 52 h 210"/>
                  <a:gd name="T22" fmla="*/ 312 w 217"/>
                  <a:gd name="T23" fmla="*/ 29 h 210"/>
                  <a:gd name="T24" fmla="*/ 352 w 217"/>
                  <a:gd name="T25" fmla="*/ 20 h 210"/>
                  <a:gd name="T26" fmla="*/ 381 w 217"/>
                  <a:gd name="T27" fmla="*/ 20 h 210"/>
                  <a:gd name="T28" fmla="*/ 450 w 217"/>
                  <a:gd name="T29" fmla="*/ 0 h 210"/>
                  <a:gd name="T30" fmla="*/ 639 w 217"/>
                  <a:gd name="T31" fmla="*/ 36 h 210"/>
                  <a:gd name="T32" fmla="*/ 692 w 217"/>
                  <a:gd name="T33" fmla="*/ 52 h 210"/>
                  <a:gd name="T34" fmla="*/ 744 w 217"/>
                  <a:gd name="T35" fmla="*/ 66 h 210"/>
                  <a:gd name="T36" fmla="*/ 789 w 217"/>
                  <a:gd name="T37" fmla="*/ 81 h 210"/>
                  <a:gd name="T38" fmla="*/ 822 w 217"/>
                  <a:gd name="T39" fmla="*/ 100 h 210"/>
                  <a:gd name="T40" fmla="*/ 860 w 217"/>
                  <a:gd name="T41" fmla="*/ 117 h 210"/>
                  <a:gd name="T42" fmla="*/ 889 w 217"/>
                  <a:gd name="T43" fmla="*/ 137 h 210"/>
                  <a:gd name="T44" fmla="*/ 912 w 217"/>
                  <a:gd name="T45" fmla="*/ 164 h 210"/>
                  <a:gd name="T46" fmla="*/ 939 w 217"/>
                  <a:gd name="T47" fmla="*/ 196 h 210"/>
                  <a:gd name="T48" fmla="*/ 889 w 217"/>
                  <a:gd name="T49" fmla="*/ 175 h 210"/>
                  <a:gd name="T50" fmla="*/ 841 w 217"/>
                  <a:gd name="T51" fmla="*/ 156 h 210"/>
                  <a:gd name="T52" fmla="*/ 793 w 217"/>
                  <a:gd name="T53" fmla="*/ 144 h 210"/>
                  <a:gd name="T54" fmla="*/ 744 w 217"/>
                  <a:gd name="T55" fmla="*/ 128 h 210"/>
                  <a:gd name="T56" fmla="*/ 705 w 217"/>
                  <a:gd name="T57" fmla="*/ 117 h 210"/>
                  <a:gd name="T58" fmla="*/ 664 w 217"/>
                  <a:gd name="T59" fmla="*/ 114 h 210"/>
                  <a:gd name="T60" fmla="*/ 617 w 217"/>
                  <a:gd name="T61" fmla="*/ 107 h 210"/>
                  <a:gd name="T62" fmla="*/ 578 w 217"/>
                  <a:gd name="T63" fmla="*/ 107 h 210"/>
                  <a:gd name="T64" fmla="*/ 541 w 217"/>
                  <a:gd name="T65" fmla="*/ 107 h 210"/>
                  <a:gd name="T66" fmla="*/ 502 w 217"/>
                  <a:gd name="T67" fmla="*/ 108 h 210"/>
                  <a:gd name="T68" fmla="*/ 462 w 217"/>
                  <a:gd name="T69" fmla="*/ 117 h 210"/>
                  <a:gd name="T70" fmla="*/ 428 w 217"/>
                  <a:gd name="T71" fmla="*/ 127 h 210"/>
                  <a:gd name="T72" fmla="*/ 394 w 217"/>
                  <a:gd name="T73" fmla="*/ 144 h 210"/>
                  <a:gd name="T74" fmla="*/ 353 w 217"/>
                  <a:gd name="T75" fmla="*/ 156 h 210"/>
                  <a:gd name="T76" fmla="*/ 320 w 217"/>
                  <a:gd name="T77" fmla="*/ 177 h 210"/>
                  <a:gd name="T78" fmla="*/ 286 w 217"/>
                  <a:gd name="T79" fmla="*/ 198 h 210"/>
                  <a:gd name="T80" fmla="*/ 225 w 217"/>
                  <a:gd name="T81" fmla="*/ 264 h 210"/>
                  <a:gd name="T82" fmla="*/ 183 w 217"/>
                  <a:gd name="T83" fmla="*/ 346 h 210"/>
                  <a:gd name="T84" fmla="*/ 159 w 217"/>
                  <a:gd name="T85" fmla="*/ 447 h 210"/>
                  <a:gd name="T86" fmla="*/ 150 w 217"/>
                  <a:gd name="T87" fmla="*/ 547 h 210"/>
                  <a:gd name="T88" fmla="*/ 150 w 217"/>
                  <a:gd name="T89" fmla="*/ 657 h 210"/>
                  <a:gd name="T90" fmla="*/ 164 w 217"/>
                  <a:gd name="T91" fmla="*/ 753 h 210"/>
                  <a:gd name="T92" fmla="*/ 177 w 217"/>
                  <a:gd name="T93" fmla="*/ 841 h 210"/>
                  <a:gd name="T94" fmla="*/ 198 w 217"/>
                  <a:gd name="T95" fmla="*/ 910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468 w 182"/>
                  <a:gd name="T1" fmla="*/ 0 h 213"/>
                  <a:gd name="T2" fmla="*/ 481 w 182"/>
                  <a:gd name="T3" fmla="*/ 9 h 213"/>
                  <a:gd name="T4" fmla="*/ 508 w 182"/>
                  <a:gd name="T5" fmla="*/ 36 h 213"/>
                  <a:gd name="T6" fmla="*/ 546 w 182"/>
                  <a:gd name="T7" fmla="*/ 80 h 213"/>
                  <a:gd name="T8" fmla="*/ 589 w 182"/>
                  <a:gd name="T9" fmla="*/ 145 h 213"/>
                  <a:gd name="T10" fmla="*/ 623 w 182"/>
                  <a:gd name="T11" fmla="*/ 226 h 213"/>
                  <a:gd name="T12" fmla="*/ 645 w 182"/>
                  <a:gd name="T13" fmla="*/ 333 h 213"/>
                  <a:gd name="T14" fmla="*/ 645 w 182"/>
                  <a:gd name="T15" fmla="*/ 460 h 213"/>
                  <a:gd name="T16" fmla="*/ 618 w 182"/>
                  <a:gd name="T17" fmla="*/ 609 h 213"/>
                  <a:gd name="T18" fmla="*/ 603 w 182"/>
                  <a:gd name="T19" fmla="*/ 651 h 213"/>
                  <a:gd name="T20" fmla="*/ 584 w 182"/>
                  <a:gd name="T21" fmla="*/ 685 h 213"/>
                  <a:gd name="T22" fmla="*/ 564 w 182"/>
                  <a:gd name="T23" fmla="*/ 723 h 213"/>
                  <a:gd name="T24" fmla="*/ 537 w 182"/>
                  <a:gd name="T25" fmla="*/ 756 h 213"/>
                  <a:gd name="T26" fmla="*/ 501 w 182"/>
                  <a:gd name="T27" fmla="*/ 787 h 213"/>
                  <a:gd name="T28" fmla="*/ 471 w 182"/>
                  <a:gd name="T29" fmla="*/ 811 h 213"/>
                  <a:gd name="T30" fmla="*/ 439 w 182"/>
                  <a:gd name="T31" fmla="*/ 834 h 213"/>
                  <a:gd name="T32" fmla="*/ 394 w 182"/>
                  <a:gd name="T33" fmla="*/ 853 h 213"/>
                  <a:gd name="T34" fmla="*/ 353 w 182"/>
                  <a:gd name="T35" fmla="*/ 862 h 213"/>
                  <a:gd name="T36" fmla="*/ 311 w 182"/>
                  <a:gd name="T37" fmla="*/ 873 h 213"/>
                  <a:gd name="T38" fmla="*/ 263 w 182"/>
                  <a:gd name="T39" fmla="*/ 881 h 213"/>
                  <a:gd name="T40" fmla="*/ 212 w 182"/>
                  <a:gd name="T41" fmla="*/ 881 h 213"/>
                  <a:gd name="T42" fmla="*/ 157 w 182"/>
                  <a:gd name="T43" fmla="*/ 873 h 213"/>
                  <a:gd name="T44" fmla="*/ 108 w 182"/>
                  <a:gd name="T45" fmla="*/ 862 h 213"/>
                  <a:gd name="T46" fmla="*/ 50 w 182"/>
                  <a:gd name="T47" fmla="*/ 843 h 213"/>
                  <a:gd name="T48" fmla="*/ 0 w 182"/>
                  <a:gd name="T49" fmla="*/ 821 h 213"/>
                  <a:gd name="T50" fmla="*/ 48 w 182"/>
                  <a:gd name="T51" fmla="*/ 853 h 213"/>
                  <a:gd name="T52" fmla="*/ 95 w 182"/>
                  <a:gd name="T53" fmla="*/ 873 h 213"/>
                  <a:gd name="T54" fmla="*/ 143 w 182"/>
                  <a:gd name="T55" fmla="*/ 895 h 213"/>
                  <a:gd name="T56" fmla="*/ 184 w 182"/>
                  <a:gd name="T57" fmla="*/ 910 h 213"/>
                  <a:gd name="T58" fmla="*/ 226 w 182"/>
                  <a:gd name="T59" fmla="*/ 923 h 213"/>
                  <a:gd name="T60" fmla="*/ 272 w 182"/>
                  <a:gd name="T61" fmla="*/ 928 h 213"/>
                  <a:gd name="T62" fmla="*/ 312 w 182"/>
                  <a:gd name="T63" fmla="*/ 930 h 213"/>
                  <a:gd name="T64" fmla="*/ 354 w 182"/>
                  <a:gd name="T65" fmla="*/ 930 h 213"/>
                  <a:gd name="T66" fmla="*/ 392 w 182"/>
                  <a:gd name="T67" fmla="*/ 928 h 213"/>
                  <a:gd name="T68" fmla="*/ 429 w 182"/>
                  <a:gd name="T69" fmla="*/ 920 h 213"/>
                  <a:gd name="T70" fmla="*/ 462 w 182"/>
                  <a:gd name="T71" fmla="*/ 910 h 213"/>
                  <a:gd name="T72" fmla="*/ 497 w 182"/>
                  <a:gd name="T73" fmla="*/ 901 h 213"/>
                  <a:gd name="T74" fmla="*/ 528 w 182"/>
                  <a:gd name="T75" fmla="*/ 889 h 213"/>
                  <a:gd name="T76" fmla="*/ 557 w 182"/>
                  <a:gd name="T77" fmla="*/ 870 h 213"/>
                  <a:gd name="T78" fmla="*/ 584 w 182"/>
                  <a:gd name="T79" fmla="*/ 853 h 213"/>
                  <a:gd name="T80" fmla="*/ 609 w 182"/>
                  <a:gd name="T81" fmla="*/ 834 h 213"/>
                  <a:gd name="T82" fmla="*/ 678 w 182"/>
                  <a:gd name="T83" fmla="*/ 768 h 213"/>
                  <a:gd name="T84" fmla="*/ 726 w 182"/>
                  <a:gd name="T85" fmla="*/ 704 h 213"/>
                  <a:gd name="T86" fmla="*/ 754 w 182"/>
                  <a:gd name="T87" fmla="*/ 629 h 213"/>
                  <a:gd name="T88" fmla="*/ 769 w 182"/>
                  <a:gd name="T89" fmla="*/ 561 h 213"/>
                  <a:gd name="T90" fmla="*/ 779 w 182"/>
                  <a:gd name="T91" fmla="*/ 487 h 213"/>
                  <a:gd name="T92" fmla="*/ 779 w 182"/>
                  <a:gd name="T93" fmla="*/ 414 h 213"/>
                  <a:gd name="T94" fmla="*/ 782 w 182"/>
                  <a:gd name="T95" fmla="*/ 346 h 213"/>
                  <a:gd name="T96" fmla="*/ 741 w 182"/>
                  <a:gd name="T97" fmla="*/ 202 h 213"/>
                  <a:gd name="T98" fmla="*/ 671 w 182"/>
                  <a:gd name="T99" fmla="*/ 90 h 213"/>
                  <a:gd name="T100" fmla="*/ 646 w 182"/>
                  <a:gd name="T101" fmla="*/ 80 h 213"/>
                  <a:gd name="T102" fmla="*/ 632 w 182"/>
                  <a:gd name="T103" fmla="*/ 67 h 213"/>
                  <a:gd name="T104" fmla="*/ 609 w 182"/>
                  <a:gd name="T105" fmla="*/ 56 h 213"/>
                  <a:gd name="T106" fmla="*/ 593 w 182"/>
                  <a:gd name="T107" fmla="*/ 48 h 213"/>
                  <a:gd name="T108" fmla="*/ 567 w 182"/>
                  <a:gd name="T109" fmla="*/ 39 h 213"/>
                  <a:gd name="T110" fmla="*/ 541 w 182"/>
                  <a:gd name="T111" fmla="*/ 27 h 213"/>
                  <a:gd name="T112" fmla="*/ 510 w 182"/>
                  <a:gd name="T113" fmla="*/ 13 h 213"/>
                  <a:gd name="T114" fmla="*/ 468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26 w 128"/>
                  <a:gd name="T1" fmla="*/ 0 h 217"/>
                  <a:gd name="T2" fmla="*/ 29 w 128"/>
                  <a:gd name="T3" fmla="*/ 2 h 217"/>
                  <a:gd name="T4" fmla="*/ 32 w 128"/>
                  <a:gd name="T5" fmla="*/ 7 h 217"/>
                  <a:gd name="T6" fmla="*/ 34 w 128"/>
                  <a:gd name="T7" fmla="*/ 14 h 217"/>
                  <a:gd name="T8" fmla="*/ 36 w 128"/>
                  <a:gd name="T9" fmla="*/ 21 h 217"/>
                  <a:gd name="T10" fmla="*/ 36 w 128"/>
                  <a:gd name="T11" fmla="*/ 30 h 217"/>
                  <a:gd name="T12" fmla="*/ 32 w 128"/>
                  <a:gd name="T13" fmla="*/ 39 h 217"/>
                  <a:gd name="T14" fmla="*/ 26 w 128"/>
                  <a:gd name="T15" fmla="*/ 48 h 217"/>
                  <a:gd name="T16" fmla="*/ 17 w 128"/>
                  <a:gd name="T17" fmla="*/ 58 h 217"/>
                  <a:gd name="T18" fmla="*/ 14 w 128"/>
                  <a:gd name="T19" fmla="*/ 57 h 217"/>
                  <a:gd name="T20" fmla="*/ 11 w 128"/>
                  <a:gd name="T21" fmla="*/ 56 h 217"/>
                  <a:gd name="T22" fmla="*/ 7 w 128"/>
                  <a:gd name="T23" fmla="*/ 55 h 217"/>
                  <a:gd name="T24" fmla="*/ 5 w 128"/>
                  <a:gd name="T25" fmla="*/ 54 h 217"/>
                  <a:gd name="T26" fmla="*/ 2 w 128"/>
                  <a:gd name="T27" fmla="*/ 52 h 217"/>
                  <a:gd name="T28" fmla="*/ 1 w 128"/>
                  <a:gd name="T29" fmla="*/ 50 h 217"/>
                  <a:gd name="T30" fmla="*/ 0 w 128"/>
                  <a:gd name="T31" fmla="*/ 49 h 217"/>
                  <a:gd name="T32" fmla="*/ 1 w 128"/>
                  <a:gd name="T33" fmla="*/ 47 h 217"/>
                  <a:gd name="T34" fmla="*/ 4 w 128"/>
                  <a:gd name="T35" fmla="*/ 45 h 217"/>
                  <a:gd name="T36" fmla="*/ 8 w 128"/>
                  <a:gd name="T37" fmla="*/ 43 h 217"/>
                  <a:gd name="T38" fmla="*/ 12 w 128"/>
                  <a:gd name="T39" fmla="*/ 40 h 217"/>
                  <a:gd name="T40" fmla="*/ 17 w 128"/>
                  <a:gd name="T41" fmla="*/ 36 h 217"/>
                  <a:gd name="T42" fmla="*/ 22 w 128"/>
                  <a:gd name="T43" fmla="*/ 30 h 217"/>
                  <a:gd name="T44" fmla="*/ 25 w 128"/>
                  <a:gd name="T45" fmla="*/ 22 h 217"/>
                  <a:gd name="T46" fmla="*/ 27 w 128"/>
                  <a:gd name="T47" fmla="*/ 12 h 217"/>
                  <a:gd name="T48" fmla="*/ 26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20 w 117"/>
                  <a:gd name="T1" fmla="*/ 0 h 132"/>
                  <a:gd name="T2" fmla="*/ 0 w 117"/>
                  <a:gd name="T3" fmla="*/ 6 h 132"/>
                  <a:gd name="T4" fmla="*/ 1 w 117"/>
                  <a:gd name="T5" fmla="*/ 6 h 132"/>
                  <a:gd name="T6" fmla="*/ 4 w 117"/>
                  <a:gd name="T7" fmla="*/ 7 h 132"/>
                  <a:gd name="T8" fmla="*/ 8 w 117"/>
                  <a:gd name="T9" fmla="*/ 9 h 132"/>
                  <a:gd name="T10" fmla="*/ 12 w 117"/>
                  <a:gd name="T11" fmla="*/ 11 h 132"/>
                  <a:gd name="T12" fmla="*/ 18 w 117"/>
                  <a:gd name="T13" fmla="*/ 16 h 132"/>
                  <a:gd name="T14" fmla="*/ 23 w 117"/>
                  <a:gd name="T15" fmla="*/ 19 h 132"/>
                  <a:gd name="T16" fmla="*/ 28 w 117"/>
                  <a:gd name="T17" fmla="*/ 25 h 132"/>
                  <a:gd name="T18" fmla="*/ 32 w 117"/>
                  <a:gd name="T19" fmla="*/ 33 h 132"/>
                  <a:gd name="T20" fmla="*/ 33 w 117"/>
                  <a:gd name="T21" fmla="*/ 30 h 132"/>
                  <a:gd name="T22" fmla="*/ 32 w 117"/>
                  <a:gd name="T23" fmla="*/ 26 h 132"/>
                  <a:gd name="T24" fmla="*/ 30 w 117"/>
                  <a:gd name="T25" fmla="*/ 22 h 132"/>
                  <a:gd name="T26" fmla="*/ 28 w 117"/>
                  <a:gd name="T27" fmla="*/ 18 h 132"/>
                  <a:gd name="T28" fmla="*/ 25 w 117"/>
                  <a:gd name="T29" fmla="*/ 14 h 132"/>
                  <a:gd name="T30" fmla="*/ 22 w 117"/>
                  <a:gd name="T31" fmla="*/ 11 h 132"/>
                  <a:gd name="T32" fmla="*/ 19 w 117"/>
                  <a:gd name="T33" fmla="*/ 9 h 132"/>
                  <a:gd name="T34" fmla="*/ 17 w 117"/>
                  <a:gd name="T35" fmla="*/ 8 h 132"/>
                  <a:gd name="T36" fmla="*/ 19 w 117"/>
                  <a:gd name="T37" fmla="*/ 7 h 132"/>
                  <a:gd name="T38" fmla="*/ 22 w 117"/>
                  <a:gd name="T39" fmla="*/ 7 h 132"/>
                  <a:gd name="T40" fmla="*/ 25 w 117"/>
                  <a:gd name="T41" fmla="*/ 6 h 132"/>
                  <a:gd name="T42" fmla="*/ 28 w 117"/>
                  <a:gd name="T43" fmla="*/ 6 h 132"/>
                  <a:gd name="T44" fmla="*/ 29 w 117"/>
                  <a:gd name="T45" fmla="*/ 6 h 132"/>
                  <a:gd name="T46" fmla="*/ 30 w 117"/>
                  <a:gd name="T47" fmla="*/ 6 h 132"/>
                  <a:gd name="T48" fmla="*/ 32 w 117"/>
                  <a:gd name="T49" fmla="*/ 6 h 132"/>
                  <a:gd name="T50" fmla="*/ 32 w 117"/>
                  <a:gd name="T51" fmla="*/ 6 h 132"/>
                  <a:gd name="T52" fmla="*/ 20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8 w 29"/>
                  <a:gd name="T1" fmla="*/ 0 h 77"/>
                  <a:gd name="T2" fmla="*/ 7 w 29"/>
                  <a:gd name="T3" fmla="*/ 0 h 77"/>
                  <a:gd name="T4" fmla="*/ 5 w 29"/>
                  <a:gd name="T5" fmla="*/ 1 h 77"/>
                  <a:gd name="T6" fmla="*/ 3 w 29"/>
                  <a:gd name="T7" fmla="*/ 2 h 77"/>
                  <a:gd name="T8" fmla="*/ 1 w 29"/>
                  <a:gd name="T9" fmla="*/ 5 h 77"/>
                  <a:gd name="T10" fmla="*/ 1 w 29"/>
                  <a:gd name="T11" fmla="*/ 8 h 77"/>
                  <a:gd name="T12" fmla="*/ 0 w 29"/>
                  <a:gd name="T13" fmla="*/ 11 h 77"/>
                  <a:gd name="T14" fmla="*/ 1 w 29"/>
                  <a:gd name="T15" fmla="*/ 16 h 77"/>
                  <a:gd name="T16" fmla="*/ 3 w 29"/>
                  <a:gd name="T17" fmla="*/ 20 h 77"/>
                  <a:gd name="T18" fmla="*/ 4 w 29"/>
                  <a:gd name="T19" fmla="*/ 14 h 77"/>
                  <a:gd name="T20" fmla="*/ 5 w 29"/>
                  <a:gd name="T21" fmla="*/ 10 h 77"/>
                  <a:gd name="T22" fmla="*/ 7 w 29"/>
                  <a:gd name="T23" fmla="*/ 6 h 77"/>
                  <a:gd name="T24" fmla="*/ 8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grpSp>
            <p:nvGrpSpPr>
              <p:cNvPr id="2091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209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3 w 207"/>
                    <a:gd name="T1" fmla="*/ 10 h 564"/>
                    <a:gd name="T2" fmla="*/ 1 w 207"/>
                    <a:gd name="T3" fmla="*/ 17 h 564"/>
                    <a:gd name="T4" fmla="*/ 1 w 207"/>
                    <a:gd name="T5" fmla="*/ 23 h 564"/>
                    <a:gd name="T6" fmla="*/ 0 w 207"/>
                    <a:gd name="T7" fmla="*/ 28 h 564"/>
                    <a:gd name="T8" fmla="*/ 0 w 207"/>
                    <a:gd name="T9" fmla="*/ 35 h 564"/>
                    <a:gd name="T10" fmla="*/ 1 w 207"/>
                    <a:gd name="T11" fmla="*/ 41 h 564"/>
                    <a:gd name="T12" fmla="*/ 1 w 207"/>
                    <a:gd name="T13" fmla="*/ 48 h 564"/>
                    <a:gd name="T14" fmla="*/ 4 w 207"/>
                    <a:gd name="T15" fmla="*/ 57 h 564"/>
                    <a:gd name="T16" fmla="*/ 7 w 207"/>
                    <a:gd name="T17" fmla="*/ 66 h 564"/>
                    <a:gd name="T18" fmla="*/ 10 w 207"/>
                    <a:gd name="T19" fmla="*/ 75 h 564"/>
                    <a:gd name="T20" fmla="*/ 14 w 207"/>
                    <a:gd name="T21" fmla="*/ 83 h 564"/>
                    <a:gd name="T22" fmla="*/ 19 w 207"/>
                    <a:gd name="T23" fmla="*/ 93 h 564"/>
                    <a:gd name="T24" fmla="*/ 24 w 207"/>
                    <a:gd name="T25" fmla="*/ 102 h 564"/>
                    <a:gd name="T26" fmla="*/ 30 w 207"/>
                    <a:gd name="T27" fmla="*/ 111 h 564"/>
                    <a:gd name="T28" fmla="*/ 36 w 207"/>
                    <a:gd name="T29" fmla="*/ 118 h 564"/>
                    <a:gd name="T30" fmla="*/ 41 w 207"/>
                    <a:gd name="T31" fmla="*/ 124 h 564"/>
                    <a:gd name="T32" fmla="*/ 47 w 207"/>
                    <a:gd name="T33" fmla="*/ 129 h 564"/>
                    <a:gd name="T34" fmla="*/ 37 w 207"/>
                    <a:gd name="T35" fmla="*/ 114 h 564"/>
                    <a:gd name="T36" fmla="*/ 29 w 207"/>
                    <a:gd name="T37" fmla="*/ 102 h 564"/>
                    <a:gd name="T38" fmla="*/ 23 w 207"/>
                    <a:gd name="T39" fmla="*/ 93 h 564"/>
                    <a:gd name="T40" fmla="*/ 19 w 207"/>
                    <a:gd name="T41" fmla="*/ 84 h 564"/>
                    <a:gd name="T42" fmla="*/ 17 w 207"/>
                    <a:gd name="T43" fmla="*/ 77 h 564"/>
                    <a:gd name="T44" fmla="*/ 15 w 207"/>
                    <a:gd name="T45" fmla="*/ 71 h 564"/>
                    <a:gd name="T46" fmla="*/ 15 w 207"/>
                    <a:gd name="T47" fmla="*/ 65 h 564"/>
                    <a:gd name="T48" fmla="*/ 13 w 207"/>
                    <a:gd name="T49" fmla="*/ 59 h 564"/>
                    <a:gd name="T50" fmla="*/ 10 w 207"/>
                    <a:gd name="T51" fmla="*/ 47 h 564"/>
                    <a:gd name="T52" fmla="*/ 9 w 207"/>
                    <a:gd name="T53" fmla="*/ 32 h 564"/>
                    <a:gd name="T54" fmla="*/ 10 w 207"/>
                    <a:gd name="T55" fmla="*/ 16 h 564"/>
                    <a:gd name="T56" fmla="*/ 12 w 207"/>
                    <a:gd name="T57" fmla="*/ 0 h 564"/>
                    <a:gd name="T58" fmla="*/ 3 w 207"/>
                    <a:gd name="T59" fmla="*/ 1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77538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09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4 h 232"/>
                    <a:gd name="T2" fmla="*/ 4 w 47"/>
                    <a:gd name="T3" fmla="*/ 12 h 232"/>
                    <a:gd name="T4" fmla="*/ 6 w 47"/>
                    <a:gd name="T5" fmla="*/ 23 h 232"/>
                    <a:gd name="T6" fmla="*/ 6 w 47"/>
                    <a:gd name="T7" fmla="*/ 36 h 232"/>
                    <a:gd name="T8" fmla="*/ 4 w 47"/>
                    <a:gd name="T9" fmla="*/ 52 h 232"/>
                    <a:gd name="T10" fmla="*/ 11 w 47"/>
                    <a:gd name="T11" fmla="*/ 49 h 232"/>
                    <a:gd name="T12" fmla="*/ 11 w 47"/>
                    <a:gd name="T13" fmla="*/ 41 h 232"/>
                    <a:gd name="T14" fmla="*/ 11 w 47"/>
                    <a:gd name="T15" fmla="*/ 32 h 232"/>
                    <a:gd name="T16" fmla="*/ 11 w 47"/>
                    <a:gd name="T17" fmla="*/ 23 h 232"/>
                    <a:gd name="T18" fmla="*/ 10 w 47"/>
                    <a:gd name="T19" fmla="*/ 16 h 232"/>
                    <a:gd name="T20" fmla="*/ 9 w 47"/>
                    <a:gd name="T21" fmla="*/ 12 h 232"/>
                    <a:gd name="T22" fmla="*/ 7 w 47"/>
                    <a:gd name="T23" fmla="*/ 8 h 232"/>
                    <a:gd name="T24" fmla="*/ 6 w 47"/>
                    <a:gd name="T25" fmla="*/ 4 h 232"/>
                    <a:gd name="T26" fmla="*/ 3 w 47"/>
                    <a:gd name="T27" fmla="*/ 0 h 232"/>
                    <a:gd name="T28" fmla="*/ 0 w 47"/>
                    <a:gd name="T29" fmla="*/ 4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77538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09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9 w 87"/>
                    <a:gd name="T1" fmla="*/ 5 h 40"/>
                    <a:gd name="T2" fmla="*/ 18 w 87"/>
                    <a:gd name="T3" fmla="*/ 3 h 40"/>
                    <a:gd name="T4" fmla="*/ 15 w 87"/>
                    <a:gd name="T5" fmla="*/ 2 h 40"/>
                    <a:gd name="T6" fmla="*/ 13 w 87"/>
                    <a:gd name="T7" fmla="*/ 1 h 40"/>
                    <a:gd name="T8" fmla="*/ 10 w 87"/>
                    <a:gd name="T9" fmla="*/ 1 h 40"/>
                    <a:gd name="T10" fmla="*/ 8 w 87"/>
                    <a:gd name="T11" fmla="*/ 1 h 40"/>
                    <a:gd name="T12" fmla="*/ 6 w 87"/>
                    <a:gd name="T13" fmla="*/ 1 h 40"/>
                    <a:gd name="T14" fmla="*/ 3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3 w 87"/>
                    <a:gd name="T21" fmla="*/ 2 h 40"/>
                    <a:gd name="T22" fmla="*/ 5 w 87"/>
                    <a:gd name="T23" fmla="*/ 3 h 40"/>
                    <a:gd name="T24" fmla="*/ 8 w 87"/>
                    <a:gd name="T25" fmla="*/ 3 h 40"/>
                    <a:gd name="T26" fmla="*/ 10 w 87"/>
                    <a:gd name="T27" fmla="*/ 5 h 40"/>
                    <a:gd name="T28" fmla="*/ 12 w 87"/>
                    <a:gd name="T29" fmla="*/ 5 h 40"/>
                    <a:gd name="T30" fmla="*/ 14 w 87"/>
                    <a:gd name="T31" fmla="*/ 7 h 40"/>
                    <a:gd name="T32" fmla="*/ 17 w 87"/>
                    <a:gd name="T33" fmla="*/ 8 h 40"/>
                    <a:gd name="T34" fmla="*/ 19 w 87"/>
                    <a:gd name="T35" fmla="*/ 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77538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</p:grpSp>
        </p:grpSp>
        <p:grpSp>
          <p:nvGrpSpPr>
            <p:cNvPr id="2060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2083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4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5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2061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208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2062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2077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78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79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7538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2063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4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0 w 109"/>
                <a:gd name="T3" fmla="*/ 1 h 156"/>
                <a:gd name="T4" fmla="*/ 40 w 109"/>
                <a:gd name="T5" fmla="*/ 5 h 156"/>
                <a:gd name="T6" fmla="*/ 79 w 109"/>
                <a:gd name="T7" fmla="*/ 16 h 156"/>
                <a:gd name="T8" fmla="*/ 125 w 109"/>
                <a:gd name="T9" fmla="*/ 32 h 156"/>
                <a:gd name="T10" fmla="*/ 167 w 109"/>
                <a:gd name="T11" fmla="*/ 58 h 156"/>
                <a:gd name="T12" fmla="*/ 206 w 109"/>
                <a:gd name="T13" fmla="*/ 93 h 156"/>
                <a:gd name="T14" fmla="*/ 230 w 109"/>
                <a:gd name="T15" fmla="*/ 142 h 156"/>
                <a:gd name="T16" fmla="*/ 235 w 109"/>
                <a:gd name="T17" fmla="*/ 206 h 156"/>
                <a:gd name="T18" fmla="*/ 225 w 109"/>
                <a:gd name="T19" fmla="*/ 206 h 156"/>
                <a:gd name="T20" fmla="*/ 213 w 109"/>
                <a:gd name="T21" fmla="*/ 206 h 156"/>
                <a:gd name="T22" fmla="*/ 201 w 109"/>
                <a:gd name="T23" fmla="*/ 206 h 156"/>
                <a:gd name="T24" fmla="*/ 186 w 109"/>
                <a:gd name="T25" fmla="*/ 202 h 156"/>
                <a:gd name="T26" fmla="*/ 174 w 109"/>
                <a:gd name="T27" fmla="*/ 201 h 156"/>
                <a:gd name="T28" fmla="*/ 160 w 109"/>
                <a:gd name="T29" fmla="*/ 197 h 156"/>
                <a:gd name="T30" fmla="*/ 142 w 109"/>
                <a:gd name="T31" fmla="*/ 191 h 156"/>
                <a:gd name="T32" fmla="*/ 125 w 109"/>
                <a:gd name="T33" fmla="*/ 183 h 156"/>
                <a:gd name="T34" fmla="*/ 114 w 109"/>
                <a:gd name="T35" fmla="*/ 166 h 156"/>
                <a:gd name="T36" fmla="*/ 114 w 109"/>
                <a:gd name="T37" fmla="*/ 146 h 156"/>
                <a:gd name="T38" fmla="*/ 120 w 109"/>
                <a:gd name="T39" fmla="*/ 126 h 156"/>
                <a:gd name="T40" fmla="*/ 126 w 109"/>
                <a:gd name="T41" fmla="*/ 105 h 156"/>
                <a:gd name="T42" fmla="*/ 120 w 109"/>
                <a:gd name="T43" fmla="*/ 81 h 156"/>
                <a:gd name="T44" fmla="*/ 103 w 109"/>
                <a:gd name="T45" fmla="*/ 56 h 156"/>
                <a:gd name="T46" fmla="*/ 68 w 109"/>
                <a:gd name="T47" fmla="*/ 31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5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3 w 54"/>
                <a:gd name="T5" fmla="*/ 3 h 40"/>
                <a:gd name="T6" fmla="*/ 29 w 54"/>
                <a:gd name="T7" fmla="*/ 12 h 40"/>
                <a:gd name="T8" fmla="*/ 48 w 54"/>
                <a:gd name="T9" fmla="*/ 16 h 40"/>
                <a:gd name="T10" fmla="*/ 65 w 54"/>
                <a:gd name="T11" fmla="*/ 19 h 40"/>
                <a:gd name="T12" fmla="*/ 83 w 54"/>
                <a:gd name="T13" fmla="*/ 22 h 40"/>
                <a:gd name="T14" fmla="*/ 101 w 54"/>
                <a:gd name="T15" fmla="*/ 24 h 40"/>
                <a:gd name="T16" fmla="*/ 121 w 54"/>
                <a:gd name="T17" fmla="*/ 20 h 40"/>
                <a:gd name="T18" fmla="*/ 119 w 54"/>
                <a:gd name="T19" fmla="*/ 33 h 40"/>
                <a:gd name="T20" fmla="*/ 112 w 54"/>
                <a:gd name="T21" fmla="*/ 44 h 40"/>
                <a:gd name="T22" fmla="*/ 99 w 54"/>
                <a:gd name="T23" fmla="*/ 51 h 40"/>
                <a:gd name="T24" fmla="*/ 82 w 54"/>
                <a:gd name="T25" fmla="*/ 53 h 40"/>
                <a:gd name="T26" fmla="*/ 62 w 54"/>
                <a:gd name="T27" fmla="*/ 52 h 40"/>
                <a:gd name="T28" fmla="*/ 42 w 54"/>
                <a:gd name="T29" fmla="*/ 43 h 40"/>
                <a:gd name="T30" fmla="*/ 22 w 54"/>
                <a:gd name="T31" fmla="*/ 28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6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7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8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9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0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9 h 237"/>
                <a:gd name="T4" fmla="*/ 9 w 257"/>
                <a:gd name="T5" fmla="*/ 58 h 237"/>
                <a:gd name="T6" fmla="*/ 20 w 257"/>
                <a:gd name="T7" fmla="*/ 87 h 237"/>
                <a:gd name="T8" fmla="*/ 36 w 257"/>
                <a:gd name="T9" fmla="*/ 112 h 237"/>
                <a:gd name="T10" fmla="*/ 58 w 257"/>
                <a:gd name="T11" fmla="*/ 135 h 237"/>
                <a:gd name="T12" fmla="*/ 86 w 257"/>
                <a:gd name="T13" fmla="*/ 161 h 237"/>
                <a:gd name="T14" fmla="*/ 122 w 257"/>
                <a:gd name="T15" fmla="*/ 184 h 237"/>
                <a:gd name="T16" fmla="*/ 163 w 257"/>
                <a:gd name="T17" fmla="*/ 203 h 237"/>
                <a:gd name="T18" fmla="*/ 216 w 257"/>
                <a:gd name="T19" fmla="*/ 222 h 237"/>
                <a:gd name="T20" fmla="*/ 276 w 257"/>
                <a:gd name="T21" fmla="*/ 237 h 237"/>
                <a:gd name="T22" fmla="*/ 340 w 257"/>
                <a:gd name="T23" fmla="*/ 250 h 237"/>
                <a:gd name="T24" fmla="*/ 419 w 257"/>
                <a:gd name="T25" fmla="*/ 261 h 237"/>
                <a:gd name="T26" fmla="*/ 505 w 257"/>
                <a:gd name="T27" fmla="*/ 267 h 237"/>
                <a:gd name="T28" fmla="*/ 604 w 257"/>
                <a:gd name="T29" fmla="*/ 271 h 237"/>
                <a:gd name="T30" fmla="*/ 705 w 257"/>
                <a:gd name="T31" fmla="*/ 270 h 237"/>
                <a:gd name="T32" fmla="*/ 825 w 257"/>
                <a:gd name="T33" fmla="*/ 265 h 237"/>
                <a:gd name="T34" fmla="*/ 720 w 257"/>
                <a:gd name="T35" fmla="*/ 259 h 237"/>
                <a:gd name="T36" fmla="*/ 625 w 257"/>
                <a:gd name="T37" fmla="*/ 251 h 237"/>
                <a:gd name="T38" fmla="*/ 546 w 257"/>
                <a:gd name="T39" fmla="*/ 242 h 237"/>
                <a:gd name="T40" fmla="*/ 475 w 257"/>
                <a:gd name="T41" fmla="*/ 233 h 237"/>
                <a:gd name="T42" fmla="*/ 411 w 257"/>
                <a:gd name="T43" fmla="*/ 221 h 237"/>
                <a:gd name="T44" fmla="*/ 360 w 257"/>
                <a:gd name="T45" fmla="*/ 208 h 237"/>
                <a:gd name="T46" fmla="*/ 312 w 257"/>
                <a:gd name="T47" fmla="*/ 193 h 237"/>
                <a:gd name="T48" fmla="*/ 269 w 257"/>
                <a:gd name="T49" fmla="*/ 177 h 237"/>
                <a:gd name="T50" fmla="*/ 229 w 257"/>
                <a:gd name="T51" fmla="*/ 161 h 237"/>
                <a:gd name="T52" fmla="*/ 197 w 257"/>
                <a:gd name="T53" fmla="*/ 142 h 237"/>
                <a:gd name="T54" fmla="*/ 169 w 257"/>
                <a:gd name="T55" fmla="*/ 123 h 237"/>
                <a:gd name="T56" fmla="*/ 139 w 257"/>
                <a:gd name="T57" fmla="*/ 100 h 237"/>
                <a:gd name="T58" fmla="*/ 106 w 257"/>
                <a:gd name="T59" fmla="*/ 78 h 237"/>
                <a:gd name="T60" fmla="*/ 74 w 257"/>
                <a:gd name="T61" fmla="*/ 55 h 237"/>
                <a:gd name="T62" fmla="*/ 37 w 257"/>
                <a:gd name="T63" fmla="*/ 2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1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255 w 124"/>
                <a:gd name="T1" fmla="*/ 0 h 110"/>
                <a:gd name="T2" fmla="*/ 408 w 124"/>
                <a:gd name="T3" fmla="*/ 129 h 110"/>
                <a:gd name="T4" fmla="*/ 396 w 124"/>
                <a:gd name="T5" fmla="*/ 128 h 110"/>
                <a:gd name="T6" fmla="*/ 352 w 124"/>
                <a:gd name="T7" fmla="*/ 125 h 110"/>
                <a:gd name="T8" fmla="*/ 294 w 124"/>
                <a:gd name="T9" fmla="*/ 121 h 110"/>
                <a:gd name="T10" fmla="*/ 225 w 124"/>
                <a:gd name="T11" fmla="*/ 119 h 110"/>
                <a:gd name="T12" fmla="*/ 148 w 124"/>
                <a:gd name="T13" fmla="*/ 116 h 110"/>
                <a:gd name="T14" fmla="*/ 84 w 124"/>
                <a:gd name="T15" fmla="*/ 117 h 110"/>
                <a:gd name="T16" fmla="*/ 30 w 124"/>
                <a:gd name="T17" fmla="*/ 122 h 110"/>
                <a:gd name="T18" fmla="*/ 0 w 124"/>
                <a:gd name="T19" fmla="*/ 131 h 110"/>
                <a:gd name="T20" fmla="*/ 12 w 124"/>
                <a:gd name="T21" fmla="*/ 117 h 110"/>
                <a:gd name="T22" fmla="*/ 27 w 124"/>
                <a:gd name="T23" fmla="*/ 106 h 110"/>
                <a:gd name="T24" fmla="*/ 54 w 124"/>
                <a:gd name="T25" fmla="*/ 98 h 110"/>
                <a:gd name="T26" fmla="*/ 84 w 124"/>
                <a:gd name="T27" fmla="*/ 91 h 110"/>
                <a:gd name="T28" fmla="*/ 119 w 124"/>
                <a:gd name="T29" fmla="*/ 86 h 110"/>
                <a:gd name="T30" fmla="*/ 154 w 124"/>
                <a:gd name="T31" fmla="*/ 85 h 110"/>
                <a:gd name="T32" fmla="*/ 193 w 124"/>
                <a:gd name="T33" fmla="*/ 85 h 110"/>
                <a:gd name="T34" fmla="*/ 237 w 124"/>
                <a:gd name="T35" fmla="*/ 89 h 110"/>
                <a:gd name="T36" fmla="*/ 240 w 124"/>
                <a:gd name="T37" fmla="*/ 85 h 110"/>
                <a:gd name="T38" fmla="*/ 230 w 124"/>
                <a:gd name="T39" fmla="*/ 68 h 110"/>
                <a:gd name="T40" fmla="*/ 220 w 124"/>
                <a:gd name="T41" fmla="*/ 46 h 110"/>
                <a:gd name="T42" fmla="*/ 215 w 124"/>
                <a:gd name="T43" fmla="*/ 35 h 110"/>
                <a:gd name="T44" fmla="*/ 207 w 124"/>
                <a:gd name="T45" fmla="*/ 35 h 110"/>
                <a:gd name="T46" fmla="*/ 199 w 124"/>
                <a:gd name="T47" fmla="*/ 33 h 110"/>
                <a:gd name="T48" fmla="*/ 193 w 124"/>
                <a:gd name="T49" fmla="*/ 30 h 110"/>
                <a:gd name="T50" fmla="*/ 189 w 124"/>
                <a:gd name="T51" fmla="*/ 27 h 110"/>
                <a:gd name="T52" fmla="*/ 189 w 124"/>
                <a:gd name="T53" fmla="*/ 23 h 110"/>
                <a:gd name="T54" fmla="*/ 193 w 124"/>
                <a:gd name="T55" fmla="*/ 18 h 110"/>
                <a:gd name="T56" fmla="*/ 218 w 124"/>
                <a:gd name="T57" fmla="*/ 8 h 110"/>
                <a:gd name="T58" fmla="*/ 25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2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6 w 109"/>
                <a:gd name="T3" fmla="*/ 1 h 156"/>
                <a:gd name="T4" fmla="*/ 58 w 109"/>
                <a:gd name="T5" fmla="*/ 5 h 156"/>
                <a:gd name="T6" fmla="*/ 121 w 109"/>
                <a:gd name="T7" fmla="*/ 12 h 156"/>
                <a:gd name="T8" fmla="*/ 192 w 109"/>
                <a:gd name="T9" fmla="*/ 28 h 156"/>
                <a:gd name="T10" fmla="*/ 259 w 109"/>
                <a:gd name="T11" fmla="*/ 48 h 156"/>
                <a:gd name="T12" fmla="*/ 317 w 109"/>
                <a:gd name="T13" fmla="*/ 79 h 156"/>
                <a:gd name="T14" fmla="*/ 353 w 109"/>
                <a:gd name="T15" fmla="*/ 120 h 156"/>
                <a:gd name="T16" fmla="*/ 360 w 109"/>
                <a:gd name="T17" fmla="*/ 172 h 156"/>
                <a:gd name="T18" fmla="*/ 349 w 109"/>
                <a:gd name="T19" fmla="*/ 172 h 156"/>
                <a:gd name="T20" fmla="*/ 329 w 109"/>
                <a:gd name="T21" fmla="*/ 172 h 156"/>
                <a:gd name="T22" fmla="*/ 307 w 109"/>
                <a:gd name="T23" fmla="*/ 172 h 156"/>
                <a:gd name="T24" fmla="*/ 287 w 109"/>
                <a:gd name="T25" fmla="*/ 170 h 156"/>
                <a:gd name="T26" fmla="*/ 267 w 109"/>
                <a:gd name="T27" fmla="*/ 169 h 156"/>
                <a:gd name="T28" fmla="*/ 245 w 109"/>
                <a:gd name="T29" fmla="*/ 166 h 156"/>
                <a:gd name="T30" fmla="*/ 218 w 109"/>
                <a:gd name="T31" fmla="*/ 161 h 156"/>
                <a:gd name="T32" fmla="*/ 192 w 109"/>
                <a:gd name="T33" fmla="*/ 155 h 156"/>
                <a:gd name="T34" fmla="*/ 174 w 109"/>
                <a:gd name="T35" fmla="*/ 138 h 156"/>
                <a:gd name="T36" fmla="*/ 174 w 109"/>
                <a:gd name="T37" fmla="*/ 123 h 156"/>
                <a:gd name="T38" fmla="*/ 186 w 109"/>
                <a:gd name="T39" fmla="*/ 107 h 156"/>
                <a:gd name="T40" fmla="*/ 197 w 109"/>
                <a:gd name="T41" fmla="*/ 88 h 156"/>
                <a:gd name="T42" fmla="*/ 186 w 109"/>
                <a:gd name="T43" fmla="*/ 70 h 156"/>
                <a:gd name="T44" fmla="*/ 160 w 109"/>
                <a:gd name="T45" fmla="*/ 47 h 156"/>
                <a:gd name="T46" fmla="*/ 104 w 109"/>
                <a:gd name="T47" fmla="*/ 27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3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04 w 46"/>
                <a:gd name="T1" fmla="*/ 0 h 94"/>
                <a:gd name="T2" fmla="*/ 66 w 46"/>
                <a:gd name="T3" fmla="*/ 42 h 94"/>
                <a:gd name="T4" fmla="*/ 49 w 46"/>
                <a:gd name="T5" fmla="*/ 70 h 94"/>
                <a:gd name="T6" fmla="*/ 36 w 46"/>
                <a:gd name="T7" fmla="*/ 91 h 94"/>
                <a:gd name="T8" fmla="*/ 0 w 46"/>
                <a:gd name="T9" fmla="*/ 106 h 94"/>
                <a:gd name="T10" fmla="*/ 40 w 46"/>
                <a:gd name="T11" fmla="*/ 100 h 94"/>
                <a:gd name="T12" fmla="*/ 77 w 46"/>
                <a:gd name="T13" fmla="*/ 92 h 94"/>
                <a:gd name="T14" fmla="*/ 105 w 46"/>
                <a:gd name="T15" fmla="*/ 77 h 94"/>
                <a:gd name="T16" fmla="*/ 132 w 46"/>
                <a:gd name="T17" fmla="*/ 65 h 94"/>
                <a:gd name="T18" fmla="*/ 150 w 46"/>
                <a:gd name="T19" fmla="*/ 49 h 94"/>
                <a:gd name="T20" fmla="*/ 152 w 46"/>
                <a:gd name="T21" fmla="*/ 34 h 94"/>
                <a:gd name="T22" fmla="*/ 140 w 46"/>
                <a:gd name="T23" fmla="*/ 15 h 94"/>
                <a:gd name="T24" fmla="*/ 104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4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0 w 54"/>
                <a:gd name="T5" fmla="*/ 3 h 40"/>
                <a:gd name="T6" fmla="*/ 41 w 54"/>
                <a:gd name="T7" fmla="*/ 8 h 40"/>
                <a:gd name="T8" fmla="*/ 65 w 54"/>
                <a:gd name="T9" fmla="*/ 12 h 40"/>
                <a:gd name="T10" fmla="*/ 92 w 54"/>
                <a:gd name="T11" fmla="*/ 15 h 40"/>
                <a:gd name="T12" fmla="*/ 121 w 54"/>
                <a:gd name="T13" fmla="*/ 17 h 40"/>
                <a:gd name="T14" fmla="*/ 144 w 54"/>
                <a:gd name="T15" fmla="*/ 18 h 40"/>
                <a:gd name="T16" fmla="*/ 171 w 54"/>
                <a:gd name="T17" fmla="*/ 16 h 40"/>
                <a:gd name="T18" fmla="*/ 169 w 54"/>
                <a:gd name="T19" fmla="*/ 29 h 40"/>
                <a:gd name="T20" fmla="*/ 159 w 54"/>
                <a:gd name="T21" fmla="*/ 37 h 40"/>
                <a:gd name="T22" fmla="*/ 140 w 54"/>
                <a:gd name="T23" fmla="*/ 42 h 40"/>
                <a:gd name="T24" fmla="*/ 116 w 54"/>
                <a:gd name="T25" fmla="*/ 44 h 40"/>
                <a:gd name="T26" fmla="*/ 87 w 54"/>
                <a:gd name="T27" fmla="*/ 43 h 40"/>
                <a:gd name="T28" fmla="*/ 59 w 54"/>
                <a:gd name="T29" fmla="*/ 36 h 40"/>
                <a:gd name="T30" fmla="*/ 31 w 54"/>
                <a:gd name="T31" fmla="*/ 24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5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6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54 w 596"/>
                <a:gd name="T1" fmla="*/ 416 h 666"/>
                <a:gd name="T2" fmla="*/ 20 w 596"/>
                <a:gd name="T3" fmla="*/ 384 h 666"/>
                <a:gd name="T4" fmla="*/ 0 w 596"/>
                <a:gd name="T5" fmla="*/ 325 h 666"/>
                <a:gd name="T6" fmla="*/ 12 w 596"/>
                <a:gd name="T7" fmla="*/ 250 h 666"/>
                <a:gd name="T8" fmla="*/ 84 w 596"/>
                <a:gd name="T9" fmla="*/ 171 h 666"/>
                <a:gd name="T10" fmla="*/ 228 w 596"/>
                <a:gd name="T11" fmla="*/ 96 h 666"/>
                <a:gd name="T12" fmla="*/ 471 w 596"/>
                <a:gd name="T13" fmla="*/ 35 h 666"/>
                <a:gd name="T14" fmla="*/ 817 w 596"/>
                <a:gd name="T15" fmla="*/ 2 h 666"/>
                <a:gd name="T16" fmla="*/ 1260 w 596"/>
                <a:gd name="T17" fmla="*/ 9 h 666"/>
                <a:gd name="T18" fmla="*/ 1603 w 596"/>
                <a:gd name="T19" fmla="*/ 76 h 666"/>
                <a:gd name="T20" fmla="*/ 1835 w 596"/>
                <a:gd name="T21" fmla="*/ 185 h 666"/>
                <a:gd name="T22" fmla="*/ 1956 w 596"/>
                <a:gd name="T23" fmla="*/ 320 h 666"/>
                <a:gd name="T24" fmla="*/ 1971 w 596"/>
                <a:gd name="T25" fmla="*/ 460 h 666"/>
                <a:gd name="T26" fmla="*/ 1876 w 596"/>
                <a:gd name="T27" fmla="*/ 591 h 666"/>
                <a:gd name="T28" fmla="*/ 1679 w 596"/>
                <a:gd name="T29" fmla="*/ 692 h 666"/>
                <a:gd name="T30" fmla="*/ 1381 w 596"/>
                <a:gd name="T31" fmla="*/ 747 h 666"/>
                <a:gd name="T32" fmla="*/ 1288 w 596"/>
                <a:gd name="T33" fmla="*/ 742 h 666"/>
                <a:gd name="T34" fmla="*/ 1461 w 596"/>
                <a:gd name="T35" fmla="*/ 695 h 666"/>
                <a:gd name="T36" fmla="*/ 1596 w 596"/>
                <a:gd name="T37" fmla="*/ 612 h 666"/>
                <a:gd name="T38" fmla="*/ 1688 w 596"/>
                <a:gd name="T39" fmla="*/ 511 h 666"/>
                <a:gd name="T40" fmla="*/ 1721 w 596"/>
                <a:gd name="T41" fmla="*/ 400 h 666"/>
                <a:gd name="T42" fmla="*/ 1701 w 596"/>
                <a:gd name="T43" fmla="*/ 290 h 666"/>
                <a:gd name="T44" fmla="*/ 1605 w 596"/>
                <a:gd name="T45" fmla="*/ 196 h 666"/>
                <a:gd name="T46" fmla="*/ 1434 w 596"/>
                <a:gd name="T47" fmla="*/ 126 h 666"/>
                <a:gd name="T48" fmla="*/ 1130 w 596"/>
                <a:gd name="T49" fmla="*/ 83 h 666"/>
                <a:gd name="T50" fmla="*/ 815 w 596"/>
                <a:gd name="T51" fmla="*/ 69 h 666"/>
                <a:gd name="T52" fmla="*/ 577 w 596"/>
                <a:gd name="T53" fmla="*/ 79 h 666"/>
                <a:gd name="T54" fmla="*/ 401 w 596"/>
                <a:gd name="T55" fmla="*/ 113 h 666"/>
                <a:gd name="T56" fmla="*/ 277 w 596"/>
                <a:gd name="T57" fmla="*/ 168 h 666"/>
                <a:gd name="T58" fmla="*/ 189 w 596"/>
                <a:gd name="T59" fmla="*/ 232 h 666"/>
                <a:gd name="T60" fmla="*/ 132 w 596"/>
                <a:gd name="T61" fmla="*/ 306 h 666"/>
                <a:gd name="T62" fmla="*/ 93 w 596"/>
                <a:gd name="T63" fmla="*/ 381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600" y="77431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119" tIns="33260" rIns="66119" bIns="332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365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119" tIns="33260" rIns="66119" bIns="332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119" tIns="33260" rIns="66119" bIns="33260" numCol="1" anchor="t" anchorCtr="0" compatLnSpc="1">
            <a:prstTxWarp prst="textNoShape">
              <a:avLst/>
            </a:prstTxWarp>
          </a:bodyPr>
          <a:lstStyle>
            <a:lvl1pPr>
              <a:defRPr kumimoji="0" sz="1100"/>
            </a:lvl1pPr>
          </a:lstStyle>
          <a:p>
            <a:pPr defTabSz="677538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119" tIns="33260" rIns="66119" bIns="33260" numCol="1" anchor="t" anchorCtr="0" compatLnSpc="1">
            <a:prstTxWarp prst="textNoShape">
              <a:avLst/>
            </a:prstTxWarp>
          </a:bodyPr>
          <a:lstStyle>
            <a:lvl1pPr algn="ctr">
              <a:defRPr kumimoji="0" sz="1100"/>
            </a:lvl1pPr>
          </a:lstStyle>
          <a:p>
            <a:pPr defTabSz="677538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119" tIns="33260" rIns="66119" bIns="33260" numCol="1" anchor="t" anchorCtr="0" compatLnSpc="1">
            <a:prstTxWarp prst="textNoShape">
              <a:avLst/>
            </a:prstTxWarp>
          </a:bodyPr>
          <a:lstStyle>
            <a:lvl1pPr algn="r">
              <a:defRPr kumimoji="0" sz="1100"/>
            </a:lvl1pPr>
          </a:lstStyle>
          <a:p>
            <a:pPr defTabSz="677538" fontAlgn="base">
              <a:spcBef>
                <a:spcPct val="0"/>
              </a:spcBef>
              <a:spcAft>
                <a:spcPct val="0"/>
              </a:spcAft>
            </a:pPr>
            <a:fld id="{0961175F-C5B0-405B-B55D-992B93FBE594}" type="slidenum">
              <a:rPr lang="en-US" altLang="zh-TW" smtClean="0">
                <a:solidFill>
                  <a:srgbClr val="006699"/>
                </a:solidFill>
              </a:rPr>
              <a:pPr defTabSz="67753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1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  <p:sldLayoutId id="2147484885" r:id="rId12"/>
    <p:sldLayoutId id="2147484886" r:id="rId13"/>
    <p:sldLayoutId id="2147484887" r:id="rId14"/>
    <p:sldLayoutId id="2147484888" r:id="rId15"/>
    <p:sldLayoutId id="2147484889" r:id="rId1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5pPr>
      <a:lvl6pPr marL="338528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77538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16308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55076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4258" indent="-25425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50572" indent="-21188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itchFamily="18" charset="-120"/>
        </a:defRPr>
      </a:lvl2pPr>
      <a:lvl3pPr marL="847043" indent="-169506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itchFamily="18" charset="-120"/>
        </a:defRPr>
      </a:lvl3pPr>
      <a:lvl4pPr marL="1185570" indent="-169506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itchFamily="18" charset="-120"/>
        </a:defRPr>
      </a:lvl4pPr>
      <a:lvl5pPr marL="1524377" indent="-169506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itchFamily="18" charset="-120"/>
        </a:defRPr>
      </a:lvl5pPr>
      <a:lvl6pPr marL="1863235" indent="-16950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01996" indent="-16950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40870" indent="-16950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79657" indent="-16950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775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8528" algn="l" defTabSz="6775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7538" algn="l" defTabSz="6775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6308" algn="l" defTabSz="6775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5076" algn="l" defTabSz="6775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4087" algn="l" defTabSz="6775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32613" algn="l" defTabSz="6775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1206" algn="l" defTabSz="6775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10071" algn="l" defTabSz="6775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3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5913" tIns="33260" rIns="65913" bIns="332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51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5913" tIns="33260" rIns="65913" bIns="332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513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018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5913" tIns="33260" rIns="65913" bIns="3326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900226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ym typeface="Arial"/>
            </a:endParaRPr>
          </a:p>
        </p:txBody>
      </p:sp>
      <p:sp>
        <p:nvSpPr>
          <p:cNvPr id="5513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018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5913" tIns="33260" rIns="65913" bIns="3326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900226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ym typeface="Arial"/>
            </a:endParaRPr>
          </a:p>
        </p:txBody>
      </p:sp>
      <p:sp>
        <p:nvSpPr>
          <p:cNvPr id="5513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018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5913" tIns="33260" rIns="65913" bIns="3326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900226" fontAlgn="base">
              <a:spcBef>
                <a:spcPct val="0"/>
              </a:spcBef>
              <a:spcAft>
                <a:spcPct val="0"/>
              </a:spcAft>
              <a:defRPr/>
            </a:pPr>
            <a:fld id="{11A0B9FF-DEFD-4899-B1A1-519E05329AA8}" type="slidenum">
              <a:rPr kumimoji="1" lang="zh-TW" altLang="en-US" smtClean="0">
                <a:sym typeface="Arial"/>
              </a:rPr>
              <a:pPr defTabSz="90022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236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1" r:id="rId1"/>
    <p:sldLayoutId id="2147484892" r:id="rId2"/>
    <p:sldLayoutId id="2147484893" r:id="rId3"/>
    <p:sldLayoutId id="2147484894" r:id="rId4"/>
    <p:sldLayoutId id="2147484895" r:id="rId5"/>
    <p:sldLayoutId id="2147484896" r:id="rId6"/>
    <p:sldLayoutId id="2147484897" r:id="rId7"/>
    <p:sldLayoutId id="2147484898" r:id="rId8"/>
    <p:sldLayoutId id="2147484899" r:id="rId9"/>
    <p:sldLayoutId id="2147484900" r:id="rId10"/>
    <p:sldLayoutId id="2147484901" r:id="rId11"/>
    <p:sldLayoutId id="214748490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3218" grpId="0"/>
      <p:bldP spid="5513219" grpId="0" build="p">
        <p:tmplLst>
          <p:tmpl lvl="1"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0088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0022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5032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00449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37232" indent="-337232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1609" indent="-28134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25220" indent="-224822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75500" indent="-224822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25269" indent="-224822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475230" indent="-22482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25447" indent="-22482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375599" indent="-22482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25602" indent="-22482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00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088" algn="l" defTabSz="900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0226" algn="l" defTabSz="900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0320" algn="l" defTabSz="900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449" algn="l" defTabSz="900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0178" algn="l" defTabSz="900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0352" algn="l" defTabSz="900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0491" algn="l" defTabSz="900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635" algn="l" defTabSz="900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936" tIns="32759" rIns="64936" bIns="3275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217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936" tIns="32759" rIns="64936" bIns="327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327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936" tIns="32759" rIns="64936" bIns="32759" numCol="1" anchor="t" anchorCtr="0" compatLnSpc="1">
            <a:prstTxWarp prst="textNoShape">
              <a:avLst/>
            </a:prstTxWarp>
          </a:bodyPr>
          <a:lstStyle>
            <a:lvl1pPr>
              <a:defRPr kumimoji="0" sz="1100">
                <a:latin typeface="Arial" charset="0"/>
                <a:ea typeface="新細明體" pitchFamily="18" charset="-120"/>
              </a:defRPr>
            </a:lvl1pPr>
          </a:lstStyle>
          <a:p>
            <a:pPr defTabSz="67427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61" y="4684327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936" tIns="32759" rIns="64936" bIns="32759" numCol="1" anchor="t" anchorCtr="0" compatLnSpc="1">
            <a:prstTxWarp prst="textNoShape">
              <a:avLst/>
            </a:prstTxWarp>
          </a:bodyPr>
          <a:lstStyle>
            <a:lvl1pPr algn="ctr">
              <a:defRPr kumimoji="0" sz="1100">
                <a:latin typeface="Arial" charset="0"/>
                <a:ea typeface="新細明體" pitchFamily="18" charset="-120"/>
              </a:defRPr>
            </a:lvl1pPr>
          </a:lstStyle>
          <a:p>
            <a:pPr defTabSz="67427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327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936" tIns="32759" rIns="64936" bIns="32759" numCol="1" anchor="t" anchorCtr="0" compatLnSpc="1">
            <a:prstTxWarp prst="textNoShape">
              <a:avLst/>
            </a:prstTxWarp>
          </a:bodyPr>
          <a:lstStyle>
            <a:lvl1pPr algn="r">
              <a:defRPr kumimoji="0" sz="1100">
                <a:latin typeface="Arial" charset="0"/>
                <a:ea typeface="新細明體" pitchFamily="18" charset="-120"/>
              </a:defRPr>
            </a:lvl1pPr>
          </a:lstStyle>
          <a:p>
            <a:pPr defTabSz="674279" fontAlgn="base">
              <a:spcBef>
                <a:spcPct val="0"/>
              </a:spcBef>
              <a:spcAft>
                <a:spcPct val="0"/>
              </a:spcAft>
              <a:defRPr/>
            </a:pPr>
            <a:fld id="{2EACCD63-F8AE-4AC7-8A5D-2C5BA505815F}" type="slidenum">
              <a:rPr lang="en-US" altLang="zh-TW" smtClean="0">
                <a:solidFill>
                  <a:srgbClr val="000000"/>
                </a:solidFill>
              </a:rPr>
              <a:pPr defTabSz="67427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02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7" r:id="rId1"/>
    <p:sldLayoutId id="2147485108" r:id="rId2"/>
    <p:sldLayoutId id="2147485109" r:id="rId3"/>
    <p:sldLayoutId id="2147485110" r:id="rId4"/>
    <p:sldLayoutId id="2147485111" r:id="rId5"/>
    <p:sldLayoutId id="2147485112" r:id="rId6"/>
    <p:sldLayoutId id="2147485113" r:id="rId7"/>
    <p:sldLayoutId id="2147485114" r:id="rId8"/>
    <p:sldLayoutId id="2147485115" r:id="rId9"/>
    <p:sldLayoutId id="2147485116" r:id="rId10"/>
    <p:sldLayoutId id="2147485117" r:id="rId11"/>
    <p:sldLayoutId id="21474851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5pPr>
      <a:lvl6pPr marL="336791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6pPr>
      <a:lvl7pPr marL="674279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7pPr>
      <a:lvl8pPr marL="1011457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8pPr>
      <a:lvl9pPr marL="1348703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253100" indent="-2531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47967" indent="-210918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42990" indent="-168734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179782" indent="-168734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17043" indent="-168734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54268" indent="-16873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191445" indent="-16873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28711" indent="-16873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65761" indent="-16873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742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6791" algn="l" defTabSz="6742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4279" algn="l" defTabSz="6742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1457" algn="l" defTabSz="6742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8703" algn="l" defTabSz="6742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85981" algn="l" defTabSz="6742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22770" algn="l" defTabSz="6742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59819" algn="l" defTabSz="6742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97044" algn="l" defTabSz="6742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995" tIns="43497" rIns="86995" bIns="434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214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995" tIns="43497" rIns="86995" bIns="434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82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995" tIns="43497" rIns="86995" bIns="43497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ea typeface="新細明體" pitchFamily="18" charset="-120"/>
              </a:defRPr>
            </a:lvl1pPr>
          </a:lstStyle>
          <a:p>
            <a:pPr defTabSz="90085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61" y="4683982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995" tIns="43497" rIns="86995" bIns="43497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a typeface="新細明體" pitchFamily="18" charset="-120"/>
              </a:defRPr>
            </a:lvl1pPr>
          </a:lstStyle>
          <a:p>
            <a:pPr defTabSz="90085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82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995" tIns="43497" rIns="86995" bIns="43497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ea typeface="新細明體" pitchFamily="18" charset="-120"/>
              </a:defRPr>
            </a:lvl1pPr>
          </a:lstStyle>
          <a:p>
            <a:pPr defTabSz="900856" fontAlgn="base">
              <a:spcBef>
                <a:spcPct val="0"/>
              </a:spcBef>
              <a:spcAft>
                <a:spcPct val="0"/>
              </a:spcAft>
              <a:defRPr/>
            </a:pPr>
            <a:fld id="{AAE53A0C-091A-4462-B820-8DA25401842F}" type="slidenum">
              <a:rPr lang="en-US" altLang="zh-TW" smtClean="0">
                <a:solidFill>
                  <a:srgbClr val="000000"/>
                </a:solidFill>
                <a:sym typeface="Arial"/>
              </a:rPr>
              <a:pPr defTabSz="90085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06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9" r:id="rId1"/>
    <p:sldLayoutId id="2147485220" r:id="rId2"/>
    <p:sldLayoutId id="2147485221" r:id="rId3"/>
    <p:sldLayoutId id="2147485222" r:id="rId4"/>
    <p:sldLayoutId id="2147485223" r:id="rId5"/>
    <p:sldLayoutId id="2147485224" r:id="rId6"/>
    <p:sldLayoutId id="2147485225" r:id="rId7"/>
    <p:sldLayoutId id="2147485226" r:id="rId8"/>
    <p:sldLayoutId id="2147485227" r:id="rId9"/>
    <p:sldLayoutId id="2147485228" r:id="rId10"/>
    <p:sldLayoutId id="2147485229" r:id="rId11"/>
    <p:sldLayoutId id="214748523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039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0085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51244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01709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37484" indent="-337484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2113" indent="-281536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26004" indent="-22499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76592" indent="-22499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26697" indent="-22499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476966" indent="-22499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27491" indent="-22499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377951" indent="-22499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28290" indent="-22499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00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396" algn="l" defTabSz="900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0856" algn="l" defTabSz="900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244" algn="l" defTabSz="900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1709" algn="l" defTabSz="900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1746" algn="l" defTabSz="900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2242" algn="l" defTabSz="900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2675" algn="l" defTabSz="900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3155" algn="l" defTabSz="900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-7875" y="156"/>
            <a:ext cx="2833688" cy="5142310"/>
            <a:chOff x="-5" y="0"/>
            <a:chExt cx="1785" cy="4319"/>
          </a:xfrm>
        </p:grpSpPr>
        <p:sp>
          <p:nvSpPr>
            <p:cNvPr id="4104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4105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4143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44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45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4106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4107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4134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5367 w 217"/>
                  <a:gd name="T1" fmla="*/ 24656 h 210"/>
                  <a:gd name="T2" fmla="*/ 4288 w 217"/>
                  <a:gd name="T3" fmla="*/ 23312 h 210"/>
                  <a:gd name="T4" fmla="*/ 3080 w 217"/>
                  <a:gd name="T5" fmla="*/ 21285 h 210"/>
                  <a:gd name="T6" fmla="*/ 1789 w 217"/>
                  <a:gd name="T7" fmla="*/ 18614 h 210"/>
                  <a:gd name="T8" fmla="*/ 550 w 217"/>
                  <a:gd name="T9" fmla="*/ 15832 h 210"/>
                  <a:gd name="T10" fmla="*/ 0 w 217"/>
                  <a:gd name="T11" fmla="*/ 12811 h 210"/>
                  <a:gd name="T12" fmla="*/ 1 w 217"/>
                  <a:gd name="T13" fmla="*/ 9591 h 210"/>
                  <a:gd name="T14" fmla="*/ 1057 w 217"/>
                  <a:gd name="T15" fmla="*/ 6647 h 210"/>
                  <a:gd name="T16" fmla="*/ 3173 w 217"/>
                  <a:gd name="T17" fmla="*/ 4170 h 210"/>
                  <a:gd name="T18" fmla="*/ 5292 w 217"/>
                  <a:gd name="T19" fmla="*/ 2584 h 210"/>
                  <a:gd name="T20" fmla="*/ 7026 w 217"/>
                  <a:gd name="T21" fmla="*/ 1410 h 210"/>
                  <a:gd name="T22" fmla="*/ 8426 w 217"/>
                  <a:gd name="T23" fmla="*/ 794 h 210"/>
                  <a:gd name="T24" fmla="*/ 9523 w 217"/>
                  <a:gd name="T25" fmla="*/ 550 h 210"/>
                  <a:gd name="T26" fmla="*/ 10303 w 217"/>
                  <a:gd name="T27" fmla="*/ 550 h 210"/>
                  <a:gd name="T28" fmla="*/ 12154 w 217"/>
                  <a:gd name="T29" fmla="*/ 0 h 210"/>
                  <a:gd name="T30" fmla="*/ 17277 w 217"/>
                  <a:gd name="T31" fmla="*/ 977 h 210"/>
                  <a:gd name="T32" fmla="*/ 18704 w 217"/>
                  <a:gd name="T33" fmla="*/ 1410 h 210"/>
                  <a:gd name="T34" fmla="*/ 20108 w 217"/>
                  <a:gd name="T35" fmla="*/ 1791 h 210"/>
                  <a:gd name="T36" fmla="*/ 21313 w 217"/>
                  <a:gd name="T37" fmla="*/ 2203 h 210"/>
                  <a:gd name="T38" fmla="*/ 22229 w 217"/>
                  <a:gd name="T39" fmla="*/ 2708 h 210"/>
                  <a:gd name="T40" fmla="*/ 23231 w 217"/>
                  <a:gd name="T41" fmla="*/ 3179 h 210"/>
                  <a:gd name="T42" fmla="*/ 24019 w 217"/>
                  <a:gd name="T43" fmla="*/ 3728 h 210"/>
                  <a:gd name="T44" fmla="*/ 24638 w 217"/>
                  <a:gd name="T45" fmla="*/ 4445 h 210"/>
                  <a:gd name="T46" fmla="*/ 25363 w 217"/>
                  <a:gd name="T47" fmla="*/ 5313 h 210"/>
                  <a:gd name="T48" fmla="*/ 24019 w 217"/>
                  <a:gd name="T49" fmla="*/ 4754 h 210"/>
                  <a:gd name="T50" fmla="*/ 22732 w 217"/>
                  <a:gd name="T51" fmla="*/ 4235 h 210"/>
                  <a:gd name="T52" fmla="*/ 21435 w 217"/>
                  <a:gd name="T53" fmla="*/ 3907 h 210"/>
                  <a:gd name="T54" fmla="*/ 20108 w 217"/>
                  <a:gd name="T55" fmla="*/ 3474 h 210"/>
                  <a:gd name="T56" fmla="*/ 19053 w 217"/>
                  <a:gd name="T57" fmla="*/ 3179 h 210"/>
                  <a:gd name="T58" fmla="*/ 17951 w 217"/>
                  <a:gd name="T59" fmla="*/ 3081 h 210"/>
                  <a:gd name="T60" fmla="*/ 16680 w 217"/>
                  <a:gd name="T61" fmla="*/ 2890 h 210"/>
                  <a:gd name="T62" fmla="*/ 15627 w 217"/>
                  <a:gd name="T63" fmla="*/ 2890 h 210"/>
                  <a:gd name="T64" fmla="*/ 14617 w 217"/>
                  <a:gd name="T65" fmla="*/ 2890 h 210"/>
                  <a:gd name="T66" fmla="*/ 13561 w 217"/>
                  <a:gd name="T67" fmla="*/ 2935 h 210"/>
                  <a:gd name="T68" fmla="*/ 12477 w 217"/>
                  <a:gd name="T69" fmla="*/ 3179 h 210"/>
                  <a:gd name="T70" fmla="*/ 11564 w 217"/>
                  <a:gd name="T71" fmla="*/ 3443 h 210"/>
                  <a:gd name="T72" fmla="*/ 10632 w 217"/>
                  <a:gd name="T73" fmla="*/ 3907 h 210"/>
                  <a:gd name="T74" fmla="*/ 9537 w 217"/>
                  <a:gd name="T75" fmla="*/ 4235 h 210"/>
                  <a:gd name="T76" fmla="*/ 8650 w 217"/>
                  <a:gd name="T77" fmla="*/ 4789 h 210"/>
                  <a:gd name="T78" fmla="*/ 7741 w 217"/>
                  <a:gd name="T79" fmla="*/ 5379 h 210"/>
                  <a:gd name="T80" fmla="*/ 6085 w 217"/>
                  <a:gd name="T81" fmla="*/ 7168 h 210"/>
                  <a:gd name="T82" fmla="*/ 4952 w 217"/>
                  <a:gd name="T83" fmla="*/ 9374 h 210"/>
                  <a:gd name="T84" fmla="*/ 4288 w 217"/>
                  <a:gd name="T85" fmla="*/ 12116 h 210"/>
                  <a:gd name="T86" fmla="*/ 4050 w 217"/>
                  <a:gd name="T87" fmla="*/ 14814 h 210"/>
                  <a:gd name="T88" fmla="*/ 4050 w 217"/>
                  <a:gd name="T89" fmla="*/ 17811 h 210"/>
                  <a:gd name="T90" fmla="*/ 4443 w 217"/>
                  <a:gd name="T91" fmla="*/ 20402 h 210"/>
                  <a:gd name="T92" fmla="*/ 4783 w 217"/>
                  <a:gd name="T93" fmla="*/ 22781 h 210"/>
                  <a:gd name="T94" fmla="*/ 5367 w 217"/>
                  <a:gd name="T95" fmla="*/ 24656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5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2428 w 182"/>
                  <a:gd name="T1" fmla="*/ 0 h 213"/>
                  <a:gd name="T2" fmla="*/ 12759 w 182"/>
                  <a:gd name="T3" fmla="*/ 244 h 213"/>
                  <a:gd name="T4" fmla="*/ 13473 w 182"/>
                  <a:gd name="T5" fmla="*/ 989 h 213"/>
                  <a:gd name="T6" fmla="*/ 14489 w 182"/>
                  <a:gd name="T7" fmla="*/ 2223 h 213"/>
                  <a:gd name="T8" fmla="*/ 15651 w 182"/>
                  <a:gd name="T9" fmla="*/ 4021 h 213"/>
                  <a:gd name="T10" fmla="*/ 16539 w 182"/>
                  <a:gd name="T11" fmla="*/ 6253 h 213"/>
                  <a:gd name="T12" fmla="*/ 17129 w 182"/>
                  <a:gd name="T13" fmla="*/ 9215 h 213"/>
                  <a:gd name="T14" fmla="*/ 17129 w 182"/>
                  <a:gd name="T15" fmla="*/ 12713 h 213"/>
                  <a:gd name="T16" fmla="*/ 16412 w 182"/>
                  <a:gd name="T17" fmla="*/ 16840 h 213"/>
                  <a:gd name="T18" fmla="*/ 16011 w 182"/>
                  <a:gd name="T19" fmla="*/ 17990 h 213"/>
                  <a:gd name="T20" fmla="*/ 15514 w 182"/>
                  <a:gd name="T21" fmla="*/ 18940 h 213"/>
                  <a:gd name="T22" fmla="*/ 14979 w 182"/>
                  <a:gd name="T23" fmla="*/ 19977 h 213"/>
                  <a:gd name="T24" fmla="*/ 14257 w 182"/>
                  <a:gd name="T25" fmla="*/ 20889 h 213"/>
                  <a:gd name="T26" fmla="*/ 13296 w 182"/>
                  <a:gd name="T27" fmla="*/ 21761 h 213"/>
                  <a:gd name="T28" fmla="*/ 12507 w 182"/>
                  <a:gd name="T29" fmla="*/ 22419 h 213"/>
                  <a:gd name="T30" fmla="*/ 11659 w 182"/>
                  <a:gd name="T31" fmla="*/ 23057 h 213"/>
                  <a:gd name="T32" fmla="*/ 10453 w 182"/>
                  <a:gd name="T33" fmla="*/ 23569 h 213"/>
                  <a:gd name="T34" fmla="*/ 9359 w 182"/>
                  <a:gd name="T35" fmla="*/ 23822 h 213"/>
                  <a:gd name="T36" fmla="*/ 8266 w 182"/>
                  <a:gd name="T37" fmla="*/ 24125 h 213"/>
                  <a:gd name="T38" fmla="*/ 6992 w 182"/>
                  <a:gd name="T39" fmla="*/ 24351 h 213"/>
                  <a:gd name="T40" fmla="*/ 5626 w 182"/>
                  <a:gd name="T41" fmla="*/ 24351 h 213"/>
                  <a:gd name="T42" fmla="*/ 4166 w 182"/>
                  <a:gd name="T43" fmla="*/ 24125 h 213"/>
                  <a:gd name="T44" fmla="*/ 2856 w 182"/>
                  <a:gd name="T45" fmla="*/ 23822 h 213"/>
                  <a:gd name="T46" fmla="*/ 1337 w 182"/>
                  <a:gd name="T47" fmla="*/ 23301 h 213"/>
                  <a:gd name="T48" fmla="*/ 0 w 182"/>
                  <a:gd name="T49" fmla="*/ 22682 h 213"/>
                  <a:gd name="T50" fmla="*/ 1277 w 182"/>
                  <a:gd name="T51" fmla="*/ 23569 h 213"/>
                  <a:gd name="T52" fmla="*/ 2531 w 182"/>
                  <a:gd name="T53" fmla="*/ 24125 h 213"/>
                  <a:gd name="T54" fmla="*/ 3809 w 182"/>
                  <a:gd name="T55" fmla="*/ 24724 h 213"/>
                  <a:gd name="T56" fmla="*/ 4879 w 182"/>
                  <a:gd name="T57" fmla="*/ 25156 h 213"/>
                  <a:gd name="T58" fmla="*/ 5997 w 182"/>
                  <a:gd name="T59" fmla="*/ 25516 h 213"/>
                  <a:gd name="T60" fmla="*/ 7228 w 182"/>
                  <a:gd name="T61" fmla="*/ 25659 h 213"/>
                  <a:gd name="T62" fmla="*/ 8279 w 182"/>
                  <a:gd name="T63" fmla="*/ 25704 h 213"/>
                  <a:gd name="T64" fmla="*/ 9409 w 182"/>
                  <a:gd name="T65" fmla="*/ 25704 h 213"/>
                  <a:gd name="T66" fmla="*/ 10405 w 182"/>
                  <a:gd name="T67" fmla="*/ 25659 h 213"/>
                  <a:gd name="T68" fmla="*/ 11401 w 182"/>
                  <a:gd name="T69" fmla="*/ 25419 h 213"/>
                  <a:gd name="T70" fmla="*/ 12264 w 182"/>
                  <a:gd name="T71" fmla="*/ 25156 h 213"/>
                  <a:gd name="T72" fmla="*/ 13181 w 182"/>
                  <a:gd name="T73" fmla="*/ 24902 h 213"/>
                  <a:gd name="T74" fmla="*/ 14013 w 182"/>
                  <a:gd name="T75" fmla="*/ 24594 h 213"/>
                  <a:gd name="T76" fmla="*/ 14800 w 182"/>
                  <a:gd name="T77" fmla="*/ 24044 h 213"/>
                  <a:gd name="T78" fmla="*/ 15514 w 182"/>
                  <a:gd name="T79" fmla="*/ 23569 h 213"/>
                  <a:gd name="T80" fmla="*/ 16172 w 182"/>
                  <a:gd name="T81" fmla="*/ 23057 h 213"/>
                  <a:gd name="T82" fmla="*/ 18005 w 182"/>
                  <a:gd name="T83" fmla="*/ 21251 h 213"/>
                  <a:gd name="T84" fmla="*/ 19269 w 182"/>
                  <a:gd name="T85" fmla="*/ 19465 h 213"/>
                  <a:gd name="T86" fmla="*/ 20017 w 182"/>
                  <a:gd name="T87" fmla="*/ 17397 h 213"/>
                  <a:gd name="T88" fmla="*/ 20427 w 182"/>
                  <a:gd name="T89" fmla="*/ 15504 h 213"/>
                  <a:gd name="T90" fmla="*/ 20674 w 182"/>
                  <a:gd name="T91" fmla="*/ 13461 h 213"/>
                  <a:gd name="T92" fmla="*/ 20674 w 182"/>
                  <a:gd name="T93" fmla="*/ 11442 h 213"/>
                  <a:gd name="T94" fmla="*/ 20773 w 182"/>
                  <a:gd name="T95" fmla="*/ 9554 h 213"/>
                  <a:gd name="T96" fmla="*/ 19677 w 182"/>
                  <a:gd name="T97" fmla="*/ 5574 h 213"/>
                  <a:gd name="T98" fmla="*/ 17817 w 182"/>
                  <a:gd name="T99" fmla="*/ 2481 h 213"/>
                  <a:gd name="T100" fmla="*/ 17157 w 182"/>
                  <a:gd name="T101" fmla="*/ 2223 h 213"/>
                  <a:gd name="T102" fmla="*/ 16784 w 182"/>
                  <a:gd name="T103" fmla="*/ 1844 h 213"/>
                  <a:gd name="T104" fmla="*/ 16172 w 182"/>
                  <a:gd name="T105" fmla="*/ 1541 h 213"/>
                  <a:gd name="T106" fmla="*/ 15747 w 182"/>
                  <a:gd name="T107" fmla="*/ 1330 h 213"/>
                  <a:gd name="T108" fmla="*/ 15048 w 182"/>
                  <a:gd name="T109" fmla="*/ 1066 h 213"/>
                  <a:gd name="T110" fmla="*/ 14361 w 182"/>
                  <a:gd name="T111" fmla="*/ 737 h 213"/>
                  <a:gd name="T112" fmla="*/ 13545 w 182"/>
                  <a:gd name="T113" fmla="*/ 353 h 213"/>
                  <a:gd name="T114" fmla="*/ 12428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6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2 w 128"/>
                  <a:gd name="T5" fmla="*/ 1 h 217"/>
                  <a:gd name="T6" fmla="*/ 2 w 128"/>
                  <a:gd name="T7" fmla="*/ 1 h 217"/>
                  <a:gd name="T8" fmla="*/ 2 w 128"/>
                  <a:gd name="T9" fmla="*/ 1 h 217"/>
                  <a:gd name="T10" fmla="*/ 2 w 128"/>
                  <a:gd name="T11" fmla="*/ 1 h 217"/>
                  <a:gd name="T12" fmla="*/ 2 w 128"/>
                  <a:gd name="T13" fmla="*/ 2 h 217"/>
                  <a:gd name="T14" fmla="*/ 1 w 128"/>
                  <a:gd name="T15" fmla="*/ 2 h 217"/>
                  <a:gd name="T16" fmla="*/ 1 w 128"/>
                  <a:gd name="T17" fmla="*/ 3 h 217"/>
                  <a:gd name="T18" fmla="*/ 1 w 128"/>
                  <a:gd name="T19" fmla="*/ 3 h 217"/>
                  <a:gd name="T20" fmla="*/ 1 w 128"/>
                  <a:gd name="T21" fmla="*/ 3 h 217"/>
                  <a:gd name="T22" fmla="*/ 1 w 128"/>
                  <a:gd name="T23" fmla="*/ 3 h 217"/>
                  <a:gd name="T24" fmla="*/ 1 w 128"/>
                  <a:gd name="T25" fmla="*/ 3 h 217"/>
                  <a:gd name="T26" fmla="*/ 1 w 128"/>
                  <a:gd name="T27" fmla="*/ 3 h 217"/>
                  <a:gd name="T28" fmla="*/ 1 w 128"/>
                  <a:gd name="T29" fmla="*/ 3 h 217"/>
                  <a:gd name="T30" fmla="*/ 0 w 128"/>
                  <a:gd name="T31" fmla="*/ 2 h 217"/>
                  <a:gd name="T32" fmla="*/ 1 w 128"/>
                  <a:gd name="T33" fmla="*/ 2 h 217"/>
                  <a:gd name="T34" fmla="*/ 1 w 128"/>
                  <a:gd name="T35" fmla="*/ 2 h 217"/>
                  <a:gd name="T36" fmla="*/ 1 w 128"/>
                  <a:gd name="T37" fmla="*/ 2 h 217"/>
                  <a:gd name="T38" fmla="*/ 1 w 128"/>
                  <a:gd name="T39" fmla="*/ 2 h 217"/>
                  <a:gd name="T40" fmla="*/ 1 w 128"/>
                  <a:gd name="T41" fmla="*/ 2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7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2 w 117"/>
                  <a:gd name="T19" fmla="*/ 1 h 132"/>
                  <a:gd name="T20" fmla="*/ 2 w 117"/>
                  <a:gd name="T21" fmla="*/ 1 h 132"/>
                  <a:gd name="T22" fmla="*/ 2 w 117"/>
                  <a:gd name="T23" fmla="*/ 1 h 132"/>
                  <a:gd name="T24" fmla="*/ 2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2 w 117"/>
                  <a:gd name="T47" fmla="*/ 1 h 132"/>
                  <a:gd name="T48" fmla="*/ 2 w 117"/>
                  <a:gd name="T49" fmla="*/ 1 h 132"/>
                  <a:gd name="T50" fmla="*/ 2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8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grpSp>
            <p:nvGrpSpPr>
              <p:cNvPr id="4139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4140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2 h 564"/>
                    <a:gd name="T14" fmla="*/ 1 w 207"/>
                    <a:gd name="T15" fmla="*/ 2 h 564"/>
                    <a:gd name="T16" fmla="*/ 1 w 207"/>
                    <a:gd name="T17" fmla="*/ 2 h 564"/>
                    <a:gd name="T18" fmla="*/ 1 w 207"/>
                    <a:gd name="T19" fmla="*/ 3 h 564"/>
                    <a:gd name="T20" fmla="*/ 1 w 207"/>
                    <a:gd name="T21" fmla="*/ 3 h 564"/>
                    <a:gd name="T22" fmla="*/ 1 w 207"/>
                    <a:gd name="T23" fmla="*/ 3 h 564"/>
                    <a:gd name="T24" fmla="*/ 1 w 207"/>
                    <a:gd name="T25" fmla="*/ 4 h 564"/>
                    <a:gd name="T26" fmla="*/ 1 w 207"/>
                    <a:gd name="T27" fmla="*/ 4 h 564"/>
                    <a:gd name="T28" fmla="*/ 1 w 207"/>
                    <a:gd name="T29" fmla="*/ 4 h 564"/>
                    <a:gd name="T30" fmla="*/ 1 w 207"/>
                    <a:gd name="T31" fmla="*/ 4 h 564"/>
                    <a:gd name="T32" fmla="*/ 1 w 207"/>
                    <a:gd name="T33" fmla="*/ 5 h 564"/>
                    <a:gd name="T34" fmla="*/ 1 w 207"/>
                    <a:gd name="T35" fmla="*/ 4 h 564"/>
                    <a:gd name="T36" fmla="*/ 1 w 207"/>
                    <a:gd name="T37" fmla="*/ 4 h 564"/>
                    <a:gd name="T38" fmla="*/ 1 w 207"/>
                    <a:gd name="T39" fmla="*/ 3 h 564"/>
                    <a:gd name="T40" fmla="*/ 1 w 207"/>
                    <a:gd name="T41" fmla="*/ 3 h 564"/>
                    <a:gd name="T42" fmla="*/ 1 w 207"/>
                    <a:gd name="T43" fmla="*/ 3 h 564"/>
                    <a:gd name="T44" fmla="*/ 1 w 207"/>
                    <a:gd name="T45" fmla="*/ 3 h 564"/>
                    <a:gd name="T46" fmla="*/ 1 w 207"/>
                    <a:gd name="T47" fmla="*/ 2 h 564"/>
                    <a:gd name="T48" fmla="*/ 1 w 207"/>
                    <a:gd name="T49" fmla="*/ 2 h 564"/>
                    <a:gd name="T50" fmla="*/ 1 w 207"/>
                    <a:gd name="T51" fmla="*/ 2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7927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  <p:sp>
              <p:nvSpPr>
                <p:cNvPr id="4141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2 h 232"/>
                    <a:gd name="T10" fmla="*/ 1 w 47"/>
                    <a:gd name="T11" fmla="*/ 2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7927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  <p:sp>
              <p:nvSpPr>
                <p:cNvPr id="4142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7927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4108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4131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2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3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4109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4128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29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0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4110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4125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26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27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92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4111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2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58 w 109"/>
                <a:gd name="T3" fmla="*/ 1 h 156"/>
                <a:gd name="T4" fmla="*/ 222 w 109"/>
                <a:gd name="T5" fmla="*/ 5 h 156"/>
                <a:gd name="T6" fmla="*/ 443 w 109"/>
                <a:gd name="T7" fmla="*/ 28 h 156"/>
                <a:gd name="T8" fmla="*/ 701 w 109"/>
                <a:gd name="T9" fmla="*/ 59 h 156"/>
                <a:gd name="T10" fmla="*/ 937 w 109"/>
                <a:gd name="T11" fmla="*/ 107 h 156"/>
                <a:gd name="T12" fmla="*/ 1153 w 109"/>
                <a:gd name="T13" fmla="*/ 173 h 156"/>
                <a:gd name="T14" fmla="*/ 1287 w 109"/>
                <a:gd name="T15" fmla="*/ 261 h 156"/>
                <a:gd name="T16" fmla="*/ 1319 w 109"/>
                <a:gd name="T17" fmla="*/ 383 h 156"/>
                <a:gd name="T18" fmla="*/ 1256 w 109"/>
                <a:gd name="T19" fmla="*/ 383 h 156"/>
                <a:gd name="T20" fmla="*/ 1194 w 109"/>
                <a:gd name="T21" fmla="*/ 383 h 156"/>
                <a:gd name="T22" fmla="*/ 1121 w 109"/>
                <a:gd name="T23" fmla="*/ 383 h 156"/>
                <a:gd name="T24" fmla="*/ 1037 w 109"/>
                <a:gd name="T25" fmla="*/ 371 h 156"/>
                <a:gd name="T26" fmla="*/ 977 w 109"/>
                <a:gd name="T27" fmla="*/ 370 h 156"/>
                <a:gd name="T28" fmla="*/ 899 w 109"/>
                <a:gd name="T29" fmla="*/ 364 h 156"/>
                <a:gd name="T30" fmla="*/ 793 w 109"/>
                <a:gd name="T31" fmla="*/ 351 h 156"/>
                <a:gd name="T32" fmla="*/ 701 w 109"/>
                <a:gd name="T33" fmla="*/ 338 h 156"/>
                <a:gd name="T34" fmla="*/ 639 w 109"/>
                <a:gd name="T35" fmla="*/ 306 h 156"/>
                <a:gd name="T36" fmla="*/ 639 w 109"/>
                <a:gd name="T37" fmla="*/ 272 h 156"/>
                <a:gd name="T38" fmla="*/ 672 w 109"/>
                <a:gd name="T39" fmla="*/ 233 h 156"/>
                <a:gd name="T40" fmla="*/ 705 w 109"/>
                <a:gd name="T41" fmla="*/ 193 h 156"/>
                <a:gd name="T42" fmla="*/ 672 w 109"/>
                <a:gd name="T43" fmla="*/ 151 h 156"/>
                <a:gd name="T44" fmla="*/ 579 w 109"/>
                <a:gd name="T45" fmla="*/ 104 h 156"/>
                <a:gd name="T46" fmla="*/ 378 w 109"/>
                <a:gd name="T47" fmla="*/ 56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3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79 w 54"/>
                <a:gd name="T5" fmla="*/ 3 h 40"/>
                <a:gd name="T6" fmla="*/ 177 w 54"/>
                <a:gd name="T7" fmla="*/ 22 h 40"/>
                <a:gd name="T8" fmla="*/ 295 w 54"/>
                <a:gd name="T9" fmla="*/ 30 h 40"/>
                <a:gd name="T10" fmla="*/ 395 w 54"/>
                <a:gd name="T11" fmla="*/ 37 h 40"/>
                <a:gd name="T12" fmla="*/ 500 w 54"/>
                <a:gd name="T13" fmla="*/ 43 h 40"/>
                <a:gd name="T14" fmla="*/ 611 w 54"/>
                <a:gd name="T15" fmla="*/ 46 h 40"/>
                <a:gd name="T16" fmla="*/ 737 w 54"/>
                <a:gd name="T17" fmla="*/ 40 h 40"/>
                <a:gd name="T18" fmla="*/ 721 w 54"/>
                <a:gd name="T19" fmla="*/ 63 h 40"/>
                <a:gd name="T20" fmla="*/ 680 w 54"/>
                <a:gd name="T21" fmla="*/ 84 h 40"/>
                <a:gd name="T22" fmla="*/ 603 w 54"/>
                <a:gd name="T23" fmla="*/ 97 h 40"/>
                <a:gd name="T24" fmla="*/ 495 w 54"/>
                <a:gd name="T25" fmla="*/ 102 h 40"/>
                <a:gd name="T26" fmla="*/ 379 w 54"/>
                <a:gd name="T27" fmla="*/ 101 h 40"/>
                <a:gd name="T28" fmla="*/ 254 w 54"/>
                <a:gd name="T29" fmla="*/ 82 h 40"/>
                <a:gd name="T30" fmla="*/ 133 w 54"/>
                <a:gd name="T31" fmla="*/ 53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4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5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6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7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8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8 h 237"/>
                <a:gd name="T4" fmla="*/ 120 w 257"/>
                <a:gd name="T5" fmla="*/ 76 h 237"/>
                <a:gd name="T6" fmla="*/ 276 w 257"/>
                <a:gd name="T7" fmla="*/ 117 h 237"/>
                <a:gd name="T8" fmla="*/ 494 w 257"/>
                <a:gd name="T9" fmla="*/ 151 h 237"/>
                <a:gd name="T10" fmla="*/ 799 w 257"/>
                <a:gd name="T11" fmla="*/ 183 h 237"/>
                <a:gd name="T12" fmla="*/ 1185 w 257"/>
                <a:gd name="T13" fmla="*/ 217 h 237"/>
                <a:gd name="T14" fmla="*/ 1679 w 257"/>
                <a:gd name="T15" fmla="*/ 248 h 237"/>
                <a:gd name="T16" fmla="*/ 2247 w 257"/>
                <a:gd name="T17" fmla="*/ 274 h 237"/>
                <a:gd name="T18" fmla="*/ 2978 w 257"/>
                <a:gd name="T19" fmla="*/ 299 h 237"/>
                <a:gd name="T20" fmla="*/ 3804 w 257"/>
                <a:gd name="T21" fmla="*/ 319 h 237"/>
                <a:gd name="T22" fmla="*/ 4685 w 257"/>
                <a:gd name="T23" fmla="*/ 337 h 237"/>
                <a:gd name="T24" fmla="*/ 5776 w 257"/>
                <a:gd name="T25" fmla="*/ 351 h 237"/>
                <a:gd name="T26" fmla="*/ 6966 w 257"/>
                <a:gd name="T27" fmla="*/ 360 h 237"/>
                <a:gd name="T28" fmla="*/ 8326 w 257"/>
                <a:gd name="T29" fmla="*/ 365 h 237"/>
                <a:gd name="T30" fmla="*/ 9732 w 257"/>
                <a:gd name="T31" fmla="*/ 363 h 237"/>
                <a:gd name="T32" fmla="*/ 11377 w 257"/>
                <a:gd name="T33" fmla="*/ 358 h 237"/>
                <a:gd name="T34" fmla="*/ 9935 w 257"/>
                <a:gd name="T35" fmla="*/ 349 h 237"/>
                <a:gd name="T36" fmla="*/ 8620 w 257"/>
                <a:gd name="T37" fmla="*/ 338 h 237"/>
                <a:gd name="T38" fmla="*/ 7528 w 257"/>
                <a:gd name="T39" fmla="*/ 326 h 237"/>
                <a:gd name="T40" fmla="*/ 6552 w 257"/>
                <a:gd name="T41" fmla="*/ 314 h 237"/>
                <a:gd name="T42" fmla="*/ 5662 w 257"/>
                <a:gd name="T43" fmla="*/ 298 h 237"/>
                <a:gd name="T44" fmla="*/ 4961 w 257"/>
                <a:gd name="T45" fmla="*/ 280 h 237"/>
                <a:gd name="T46" fmla="*/ 4314 w 257"/>
                <a:gd name="T47" fmla="*/ 261 h 237"/>
                <a:gd name="T48" fmla="*/ 3706 w 257"/>
                <a:gd name="T49" fmla="*/ 239 h 237"/>
                <a:gd name="T50" fmla="*/ 3160 w 257"/>
                <a:gd name="T51" fmla="*/ 217 h 237"/>
                <a:gd name="T52" fmla="*/ 2715 w 257"/>
                <a:gd name="T53" fmla="*/ 191 h 237"/>
                <a:gd name="T54" fmla="*/ 2333 w 257"/>
                <a:gd name="T55" fmla="*/ 165 h 237"/>
                <a:gd name="T56" fmla="*/ 1915 w 257"/>
                <a:gd name="T57" fmla="*/ 134 h 237"/>
                <a:gd name="T58" fmla="*/ 1460 w 257"/>
                <a:gd name="T59" fmla="*/ 105 h 237"/>
                <a:gd name="T60" fmla="*/ 1025 w 257"/>
                <a:gd name="T61" fmla="*/ 73 h 237"/>
                <a:gd name="T62" fmla="*/ 518 w 257"/>
                <a:gd name="T63" fmla="*/ 3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9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3714 w 124"/>
                <a:gd name="T1" fmla="*/ 0 h 110"/>
                <a:gd name="T2" fmla="*/ 5938 w 124"/>
                <a:gd name="T3" fmla="*/ 192 h 110"/>
                <a:gd name="T4" fmla="*/ 5770 w 124"/>
                <a:gd name="T5" fmla="*/ 191 h 110"/>
                <a:gd name="T6" fmla="*/ 5126 w 124"/>
                <a:gd name="T7" fmla="*/ 187 h 110"/>
                <a:gd name="T8" fmla="*/ 4284 w 124"/>
                <a:gd name="T9" fmla="*/ 182 h 110"/>
                <a:gd name="T10" fmla="*/ 3274 w 124"/>
                <a:gd name="T11" fmla="*/ 177 h 110"/>
                <a:gd name="T12" fmla="*/ 2155 w 124"/>
                <a:gd name="T13" fmla="*/ 174 h 110"/>
                <a:gd name="T14" fmla="*/ 1224 w 124"/>
                <a:gd name="T15" fmla="*/ 175 h 110"/>
                <a:gd name="T16" fmla="*/ 435 w 124"/>
                <a:gd name="T17" fmla="*/ 183 h 110"/>
                <a:gd name="T18" fmla="*/ 0 w 124"/>
                <a:gd name="T19" fmla="*/ 196 h 110"/>
                <a:gd name="T20" fmla="*/ 178 w 124"/>
                <a:gd name="T21" fmla="*/ 175 h 110"/>
                <a:gd name="T22" fmla="*/ 391 w 124"/>
                <a:gd name="T23" fmla="*/ 159 h 110"/>
                <a:gd name="T24" fmla="*/ 789 w 124"/>
                <a:gd name="T25" fmla="*/ 146 h 110"/>
                <a:gd name="T26" fmla="*/ 1224 w 124"/>
                <a:gd name="T27" fmla="*/ 136 h 110"/>
                <a:gd name="T28" fmla="*/ 1735 w 124"/>
                <a:gd name="T29" fmla="*/ 128 h 110"/>
                <a:gd name="T30" fmla="*/ 2240 w 124"/>
                <a:gd name="T31" fmla="*/ 127 h 110"/>
                <a:gd name="T32" fmla="*/ 2809 w 124"/>
                <a:gd name="T33" fmla="*/ 127 h 110"/>
                <a:gd name="T34" fmla="*/ 3453 w 124"/>
                <a:gd name="T35" fmla="*/ 133 h 110"/>
                <a:gd name="T36" fmla="*/ 3499 w 124"/>
                <a:gd name="T37" fmla="*/ 127 h 110"/>
                <a:gd name="T38" fmla="*/ 3359 w 124"/>
                <a:gd name="T39" fmla="*/ 101 h 110"/>
                <a:gd name="T40" fmla="*/ 3205 w 124"/>
                <a:gd name="T41" fmla="*/ 68 h 110"/>
                <a:gd name="T42" fmla="*/ 3147 w 124"/>
                <a:gd name="T43" fmla="*/ 53 h 110"/>
                <a:gd name="T44" fmla="*/ 3017 w 124"/>
                <a:gd name="T45" fmla="*/ 53 h 110"/>
                <a:gd name="T46" fmla="*/ 2902 w 124"/>
                <a:gd name="T47" fmla="*/ 51 h 110"/>
                <a:gd name="T48" fmla="*/ 2809 w 124"/>
                <a:gd name="T49" fmla="*/ 45 h 110"/>
                <a:gd name="T50" fmla="*/ 2758 w 124"/>
                <a:gd name="T51" fmla="*/ 39 h 110"/>
                <a:gd name="T52" fmla="*/ 2758 w 124"/>
                <a:gd name="T53" fmla="*/ 32 h 110"/>
                <a:gd name="T54" fmla="*/ 2809 w 124"/>
                <a:gd name="T55" fmla="*/ 27 h 110"/>
                <a:gd name="T56" fmla="*/ 3181 w 124"/>
                <a:gd name="T57" fmla="*/ 8 h 110"/>
                <a:gd name="T58" fmla="*/ 3714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0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240 w 109"/>
                <a:gd name="T3" fmla="*/ 1 h 156"/>
                <a:gd name="T4" fmla="*/ 856 w 109"/>
                <a:gd name="T5" fmla="*/ 5 h 156"/>
                <a:gd name="T6" fmla="*/ 1790 w 109"/>
                <a:gd name="T7" fmla="*/ 12 h 156"/>
                <a:gd name="T8" fmla="*/ 2829 w 109"/>
                <a:gd name="T9" fmla="*/ 37 h 156"/>
                <a:gd name="T10" fmla="*/ 3815 w 109"/>
                <a:gd name="T11" fmla="*/ 57 h 156"/>
                <a:gd name="T12" fmla="*/ 4680 w 109"/>
                <a:gd name="T13" fmla="*/ 97 h 156"/>
                <a:gd name="T14" fmla="*/ 5208 w 109"/>
                <a:gd name="T15" fmla="*/ 150 h 156"/>
                <a:gd name="T16" fmla="*/ 5312 w 109"/>
                <a:gd name="T17" fmla="*/ 216 h 156"/>
                <a:gd name="T18" fmla="*/ 5145 w 109"/>
                <a:gd name="T19" fmla="*/ 216 h 156"/>
                <a:gd name="T20" fmla="*/ 4862 w 109"/>
                <a:gd name="T21" fmla="*/ 216 h 156"/>
                <a:gd name="T22" fmla="*/ 4533 w 109"/>
                <a:gd name="T23" fmla="*/ 216 h 156"/>
                <a:gd name="T24" fmla="*/ 4235 w 109"/>
                <a:gd name="T25" fmla="*/ 213 h 156"/>
                <a:gd name="T26" fmla="*/ 3939 w 109"/>
                <a:gd name="T27" fmla="*/ 212 h 156"/>
                <a:gd name="T28" fmla="*/ 3609 w 109"/>
                <a:gd name="T29" fmla="*/ 208 h 156"/>
                <a:gd name="T30" fmla="*/ 3214 w 109"/>
                <a:gd name="T31" fmla="*/ 202 h 156"/>
                <a:gd name="T32" fmla="*/ 2829 w 109"/>
                <a:gd name="T33" fmla="*/ 194 h 156"/>
                <a:gd name="T34" fmla="*/ 2573 w 109"/>
                <a:gd name="T35" fmla="*/ 174 h 156"/>
                <a:gd name="T36" fmla="*/ 2573 w 109"/>
                <a:gd name="T37" fmla="*/ 154 h 156"/>
                <a:gd name="T38" fmla="*/ 2750 w 109"/>
                <a:gd name="T39" fmla="*/ 134 h 156"/>
                <a:gd name="T40" fmla="*/ 2913 w 109"/>
                <a:gd name="T41" fmla="*/ 110 h 156"/>
                <a:gd name="T42" fmla="*/ 2750 w 109"/>
                <a:gd name="T43" fmla="*/ 88 h 156"/>
                <a:gd name="T44" fmla="*/ 2359 w 109"/>
                <a:gd name="T45" fmla="*/ 56 h 156"/>
                <a:gd name="T46" fmla="*/ 1535 w 109"/>
                <a:gd name="T47" fmla="*/ 36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1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530 w 46"/>
                <a:gd name="T1" fmla="*/ 0 h 94"/>
                <a:gd name="T2" fmla="*/ 970 w 46"/>
                <a:gd name="T3" fmla="*/ 55 h 94"/>
                <a:gd name="T4" fmla="*/ 720 w 46"/>
                <a:gd name="T5" fmla="*/ 92 h 94"/>
                <a:gd name="T6" fmla="*/ 534 w 46"/>
                <a:gd name="T7" fmla="*/ 120 h 94"/>
                <a:gd name="T8" fmla="*/ 0 w 46"/>
                <a:gd name="T9" fmla="*/ 140 h 94"/>
                <a:gd name="T10" fmla="*/ 586 w 46"/>
                <a:gd name="T11" fmla="*/ 132 h 94"/>
                <a:gd name="T12" fmla="*/ 1135 w 46"/>
                <a:gd name="T13" fmla="*/ 122 h 94"/>
                <a:gd name="T14" fmla="*/ 1537 w 46"/>
                <a:gd name="T15" fmla="*/ 103 h 94"/>
                <a:gd name="T16" fmla="*/ 1934 w 46"/>
                <a:gd name="T17" fmla="*/ 85 h 94"/>
                <a:gd name="T18" fmla="*/ 2202 w 46"/>
                <a:gd name="T19" fmla="*/ 67 h 94"/>
                <a:gd name="T20" fmla="*/ 2229 w 46"/>
                <a:gd name="T21" fmla="*/ 43 h 94"/>
                <a:gd name="T22" fmla="*/ 2062 w 46"/>
                <a:gd name="T23" fmla="*/ 15 h 94"/>
                <a:gd name="T24" fmla="*/ 153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2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68 w 54"/>
                <a:gd name="T5" fmla="*/ 3 h 40"/>
                <a:gd name="T6" fmla="*/ 543 w 54"/>
                <a:gd name="T7" fmla="*/ 8 h 40"/>
                <a:gd name="T8" fmla="*/ 873 w 54"/>
                <a:gd name="T9" fmla="*/ 12 h 40"/>
                <a:gd name="T10" fmla="*/ 1231 w 54"/>
                <a:gd name="T11" fmla="*/ 15 h 40"/>
                <a:gd name="T12" fmla="*/ 1615 w 54"/>
                <a:gd name="T13" fmla="*/ 17 h 40"/>
                <a:gd name="T14" fmla="*/ 1919 w 54"/>
                <a:gd name="T15" fmla="*/ 18 h 40"/>
                <a:gd name="T16" fmla="*/ 2276 w 54"/>
                <a:gd name="T17" fmla="*/ 16 h 40"/>
                <a:gd name="T18" fmla="*/ 2247 w 54"/>
                <a:gd name="T19" fmla="*/ 38 h 40"/>
                <a:gd name="T20" fmla="*/ 2121 w 54"/>
                <a:gd name="T21" fmla="*/ 46 h 40"/>
                <a:gd name="T22" fmla="*/ 1868 w 54"/>
                <a:gd name="T23" fmla="*/ 51 h 40"/>
                <a:gd name="T24" fmla="*/ 1552 w 54"/>
                <a:gd name="T25" fmla="*/ 53 h 40"/>
                <a:gd name="T26" fmla="*/ 1164 w 54"/>
                <a:gd name="T27" fmla="*/ 52 h 40"/>
                <a:gd name="T28" fmla="*/ 788 w 54"/>
                <a:gd name="T29" fmla="*/ 45 h 40"/>
                <a:gd name="T30" fmla="*/ 407 w 54"/>
                <a:gd name="T31" fmla="*/ 33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3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4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796 w 596"/>
                <a:gd name="T1" fmla="*/ 542 h 666"/>
                <a:gd name="T2" fmla="*/ 295 w 596"/>
                <a:gd name="T3" fmla="*/ 502 h 666"/>
                <a:gd name="T4" fmla="*/ 0 w 596"/>
                <a:gd name="T5" fmla="*/ 424 h 666"/>
                <a:gd name="T6" fmla="*/ 178 w 596"/>
                <a:gd name="T7" fmla="*/ 327 h 666"/>
                <a:gd name="T8" fmla="*/ 1240 w 596"/>
                <a:gd name="T9" fmla="*/ 222 h 666"/>
                <a:gd name="T10" fmla="*/ 3370 w 596"/>
                <a:gd name="T11" fmla="*/ 125 h 666"/>
                <a:gd name="T12" fmla="*/ 6965 w 596"/>
                <a:gd name="T13" fmla="*/ 44 h 666"/>
                <a:gd name="T14" fmla="*/ 12087 w 596"/>
                <a:gd name="T15" fmla="*/ 2 h 666"/>
                <a:gd name="T16" fmla="*/ 18638 w 596"/>
                <a:gd name="T17" fmla="*/ 9 h 666"/>
                <a:gd name="T18" fmla="*/ 23711 w 596"/>
                <a:gd name="T19" fmla="*/ 99 h 666"/>
                <a:gd name="T20" fmla="*/ 27140 w 596"/>
                <a:gd name="T21" fmla="*/ 242 h 666"/>
                <a:gd name="T22" fmla="*/ 28940 w 596"/>
                <a:gd name="T23" fmla="*/ 419 h 666"/>
                <a:gd name="T24" fmla="*/ 29163 w 596"/>
                <a:gd name="T25" fmla="*/ 602 h 666"/>
                <a:gd name="T26" fmla="*/ 27751 w 596"/>
                <a:gd name="T27" fmla="*/ 771 h 666"/>
                <a:gd name="T28" fmla="*/ 24832 w 596"/>
                <a:gd name="T29" fmla="*/ 903 h 666"/>
                <a:gd name="T30" fmla="*/ 20429 w 596"/>
                <a:gd name="T31" fmla="*/ 975 h 666"/>
                <a:gd name="T32" fmla="*/ 19063 w 596"/>
                <a:gd name="T33" fmla="*/ 968 h 666"/>
                <a:gd name="T34" fmla="*/ 21618 w 596"/>
                <a:gd name="T35" fmla="*/ 908 h 666"/>
                <a:gd name="T36" fmla="*/ 23606 w 596"/>
                <a:gd name="T37" fmla="*/ 798 h 666"/>
                <a:gd name="T38" fmla="*/ 24973 w 596"/>
                <a:gd name="T39" fmla="*/ 666 h 666"/>
                <a:gd name="T40" fmla="*/ 25458 w 596"/>
                <a:gd name="T41" fmla="*/ 522 h 666"/>
                <a:gd name="T42" fmla="*/ 25165 w 596"/>
                <a:gd name="T43" fmla="*/ 379 h 666"/>
                <a:gd name="T44" fmla="*/ 23742 w 596"/>
                <a:gd name="T45" fmla="*/ 255 h 666"/>
                <a:gd name="T46" fmla="*/ 21210 w 596"/>
                <a:gd name="T47" fmla="*/ 165 h 666"/>
                <a:gd name="T48" fmla="*/ 16718 w 596"/>
                <a:gd name="T49" fmla="*/ 109 h 666"/>
                <a:gd name="T50" fmla="*/ 12057 w 596"/>
                <a:gd name="T51" fmla="*/ 88 h 666"/>
                <a:gd name="T52" fmla="*/ 8532 w 596"/>
                <a:gd name="T53" fmla="*/ 103 h 666"/>
                <a:gd name="T54" fmla="*/ 5938 w 596"/>
                <a:gd name="T55" fmla="*/ 147 h 666"/>
                <a:gd name="T56" fmla="*/ 4108 w 596"/>
                <a:gd name="T57" fmla="*/ 218 h 666"/>
                <a:gd name="T58" fmla="*/ 2796 w 596"/>
                <a:gd name="T59" fmla="*/ 303 h 666"/>
                <a:gd name="T60" fmla="*/ 1955 w 596"/>
                <a:gd name="T61" fmla="*/ 399 h 666"/>
                <a:gd name="T62" fmla="*/ 1373 w 596"/>
                <a:gd name="T63" fmla="*/ 496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92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358" y="77455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336" tIns="33299" rIns="66336" bIns="3329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10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446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336" tIns="33299" rIns="66336" bIns="332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336" tIns="33299" rIns="66336" bIns="33299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7927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61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336" tIns="33299" rIns="66336" bIns="3329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7927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336" tIns="33299" rIns="66336" bIns="3329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79272" fontAlgn="base">
              <a:spcBef>
                <a:spcPct val="0"/>
              </a:spcBef>
              <a:spcAft>
                <a:spcPct val="0"/>
              </a:spcAft>
            </a:pPr>
            <a:fld id="{C519B4E2-B507-4C1E-88A3-1DCB5255333D}" type="slidenum">
              <a:rPr lang="en-US" altLang="zh-TW" smtClean="0"/>
              <a:pPr defTabSz="67927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58654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2" r:id="rId1"/>
    <p:sldLayoutId id="2147485233" r:id="rId2"/>
    <p:sldLayoutId id="2147485234" r:id="rId3"/>
    <p:sldLayoutId id="2147485235" r:id="rId4"/>
    <p:sldLayoutId id="2147485236" r:id="rId5"/>
    <p:sldLayoutId id="2147485237" r:id="rId6"/>
    <p:sldLayoutId id="2147485238" r:id="rId7"/>
    <p:sldLayoutId id="2147485239" r:id="rId8"/>
    <p:sldLayoutId id="2147485240" r:id="rId9"/>
    <p:sldLayoutId id="2147485241" r:id="rId10"/>
    <p:sldLayoutId id="2147485242" r:id="rId11"/>
    <p:sldLayoutId id="2147485243" r:id="rId12"/>
    <p:sldLayoutId id="2147485244" r:id="rId13"/>
    <p:sldLayoutId id="2147485245" r:id="rId14"/>
    <p:sldLayoutId id="2147485246" r:id="rId15"/>
    <p:sldLayoutId id="2147485247" r:id="rId1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5pPr>
      <a:lvl6pPr marL="339446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79272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18909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58544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4870" indent="-25487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51949" indent="-21239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itchFamily="18" charset="-120"/>
        </a:defRPr>
      </a:lvl2pPr>
      <a:lvl3pPr marL="849185" indent="-169914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itchFamily="18" charset="-120"/>
        </a:defRPr>
      </a:lvl3pPr>
      <a:lvl4pPr marL="1188630" indent="-169914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itchFamily="18" charset="-120"/>
        </a:defRPr>
      </a:lvl4pPr>
      <a:lvl5pPr marL="1528253" indent="-169914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itchFamily="18" charset="-120"/>
        </a:defRPr>
      </a:lvl5pPr>
      <a:lvl6pPr marL="1867977" indent="-16991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07606" indent="-16991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47296" indent="-16991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87001" indent="-16991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792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9446" algn="l" defTabSz="6792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9272" algn="l" defTabSz="6792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8909" algn="l" defTabSz="6792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8544" algn="l" defTabSz="6792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8371" algn="l" defTabSz="6792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37815" algn="l" defTabSz="6792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262" algn="l" defTabSz="6792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16971" algn="l" defTabSz="6792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8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6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8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9.xml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5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5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5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6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0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" b="4681"/>
          <a:stretch>
            <a:fillRect/>
          </a:stretch>
        </p:blipFill>
        <p:spPr bwMode="auto">
          <a:xfrm>
            <a:off x="1588" y="1"/>
            <a:ext cx="9142412" cy="517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62275"/>
            <a:ext cx="8964488" cy="70927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 vert="horz" wrap="square" lIns="66119" tIns="33260" rIns="66119" bIns="3326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新細明體" pitchFamily="18" charset="-120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5pPr>
            <a:lvl6pPr marL="342803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6pPr>
            <a:lvl7pPr marL="685613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7pPr>
            <a:lvl8pPr marL="102842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8pPr>
            <a:lvl9pPr marL="1371226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9pPr>
          </a:lstStyle>
          <a:p>
            <a:pPr algn="l" defTabSz="903713" eaLnBrk="1" hangingPunct="1">
              <a:defRPr/>
            </a:pPr>
            <a:r>
              <a:rPr lang="en-US" altLang="zh-TW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【</a:t>
            </a:r>
            <a:r>
              <a:rPr lang="zh-TW" altLang="en-US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十二經絡 </a:t>
            </a:r>
            <a:r>
              <a:rPr lang="en-US" altLang="zh-TW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&amp; </a:t>
            </a:r>
            <a:r>
              <a:rPr lang="zh-TW" altLang="en-US" sz="4000" b="1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內分泌系統</a:t>
            </a:r>
            <a:r>
              <a:rPr lang="en-US" altLang="zh-TW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】</a:t>
            </a:r>
            <a:r>
              <a:rPr lang="zh-TW" altLang="en-US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臨床應用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272675" y="3867894"/>
            <a:ext cx="3159578" cy="1143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94" tIns="32996" rIns="65294" bIns="32996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kumimoji="1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新細明體" pitchFamily="18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新細明體" pitchFamily="18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新細明體" pitchFamily="18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新細明體" pitchFamily="18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新細明體" pitchFamily="18" charset="-12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668028" eaLnBrk="1" hangingPunct="1">
              <a:lnSpc>
                <a:spcPct val="90000"/>
              </a:lnSpc>
              <a:defRPr/>
            </a:pPr>
            <a:r>
              <a:rPr lang="zh-TW" altLang="en-US" sz="14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主講人 </a:t>
            </a:r>
            <a:r>
              <a:rPr lang="en-US" altLang="zh-TW" sz="14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:</a:t>
            </a:r>
            <a:r>
              <a:rPr lang="zh-TW" altLang="en-US" sz="14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 林常江 老師</a:t>
            </a:r>
            <a:endParaRPr lang="en-US" altLang="zh-TW" sz="1400" kern="0" dirty="0">
              <a:solidFill>
                <a:srgbClr val="002060"/>
              </a:solidFill>
              <a:effectLst/>
              <a:latin typeface="新細明體"/>
              <a:ea typeface="新細明體"/>
              <a:sym typeface="Arial"/>
            </a:endParaRPr>
          </a:p>
          <a:p>
            <a:pPr defTabSz="668028" eaLnBrk="1" hangingPunct="1">
              <a:lnSpc>
                <a:spcPct val="90000"/>
              </a:lnSpc>
              <a:defRPr/>
            </a:pPr>
            <a:endParaRPr lang="zh-TW" altLang="en-US" sz="500" kern="0" dirty="0">
              <a:solidFill>
                <a:srgbClr val="002060"/>
              </a:solidFill>
              <a:effectLst/>
              <a:latin typeface="新細明體"/>
              <a:ea typeface="新細明體"/>
              <a:sym typeface="Arial"/>
            </a:endParaRPr>
          </a:p>
          <a:p>
            <a:pPr defTabSz="668028" eaLnBrk="1" hangingPunct="1">
              <a:lnSpc>
                <a:spcPct val="90000"/>
              </a:lnSpc>
              <a:defRPr/>
            </a:pPr>
            <a:r>
              <a:rPr lang="zh-TW" altLang="en-US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嘉南藥理大學</a:t>
            </a:r>
            <a:r>
              <a:rPr lang="en-US" altLang="zh-TW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-</a:t>
            </a:r>
            <a:r>
              <a:rPr lang="zh-TW" altLang="en-US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休閒保健管理系</a:t>
            </a:r>
            <a:r>
              <a:rPr lang="en-US" altLang="zh-TW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-</a:t>
            </a:r>
            <a:r>
              <a:rPr lang="zh-TW" altLang="en-US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專技講師</a:t>
            </a:r>
          </a:p>
          <a:p>
            <a:pPr defTabSz="668028" eaLnBrk="1" hangingPunct="1">
              <a:lnSpc>
                <a:spcPct val="90000"/>
              </a:lnSpc>
              <a:defRPr/>
            </a:pPr>
            <a:r>
              <a:rPr lang="zh-TW" altLang="en-US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美國南灣大學</a:t>
            </a:r>
            <a:r>
              <a:rPr lang="en-US" altLang="zh-TW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-</a:t>
            </a:r>
            <a:r>
              <a:rPr lang="zh-TW" altLang="en-US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針灸學與東方醫學碩士</a:t>
            </a:r>
          </a:p>
          <a:p>
            <a:pPr defTabSz="668028" eaLnBrk="1" hangingPunct="1">
              <a:lnSpc>
                <a:spcPct val="90000"/>
              </a:lnSpc>
              <a:defRPr/>
            </a:pPr>
            <a:r>
              <a:rPr lang="zh-TW" altLang="en-US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  美國加州中醫師執照考試合格（</a:t>
            </a:r>
            <a:r>
              <a:rPr lang="en-US" altLang="zh-TW" sz="1100" kern="0" dirty="0" err="1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L.Ac.,O.M.D</a:t>
            </a:r>
            <a:r>
              <a:rPr lang="en-US" altLang="zh-TW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. </a:t>
            </a:r>
            <a:r>
              <a:rPr lang="zh-TW" altLang="en-US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）</a:t>
            </a:r>
          </a:p>
          <a:p>
            <a:pPr defTabSz="668028" eaLnBrk="1" hangingPunct="1">
              <a:lnSpc>
                <a:spcPct val="90000"/>
              </a:lnSpc>
              <a:defRPr/>
            </a:pPr>
            <a:r>
              <a:rPr lang="zh-TW" altLang="en-US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 全美中醫師執照資格考試合格（</a:t>
            </a:r>
            <a:r>
              <a:rPr lang="en-US" altLang="zh-TW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Diploma </a:t>
            </a:r>
            <a:r>
              <a:rPr lang="en-US" altLang="zh-TW" sz="1100" kern="0" dirty="0" err="1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Acup</a:t>
            </a:r>
            <a:r>
              <a:rPr lang="en-US" altLang="zh-TW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. </a:t>
            </a:r>
            <a:r>
              <a:rPr lang="zh-TW" altLang="en-US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）</a:t>
            </a:r>
            <a:endParaRPr lang="en-US" altLang="zh-TW" sz="1100" kern="0" dirty="0">
              <a:solidFill>
                <a:srgbClr val="002060"/>
              </a:solidFill>
              <a:effectLst/>
              <a:latin typeface="新細明體"/>
              <a:ea typeface="新細明體"/>
              <a:sym typeface="Arial"/>
            </a:endParaRPr>
          </a:p>
          <a:p>
            <a:pPr defTabSz="668028" eaLnBrk="1" hangingPunct="1">
              <a:lnSpc>
                <a:spcPct val="90000"/>
              </a:lnSpc>
              <a:defRPr/>
            </a:pPr>
            <a:endParaRPr lang="zh-TW" altLang="en-US" sz="900" kern="0" dirty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7" y="4012285"/>
            <a:ext cx="1723549" cy="246221"/>
          </a:xfrm>
          <a:prstGeom prst="rect">
            <a:avLst/>
          </a:prstGeom>
        </p:spPr>
        <p:txBody>
          <a:bodyPr wrap="none" lIns="88168" tIns="44083" rIns="88168" bIns="44083">
            <a:spAutoFit/>
          </a:bodyPr>
          <a:lstStyle/>
          <a:p>
            <a:pPr defTabSz="903893"/>
            <a:r>
              <a:rPr lang="zh-TW" altLang="en-US" sz="1000" i="1" dirty="0">
                <a:solidFill>
                  <a:prstClr val="black"/>
                </a:solidFill>
                <a:latin typeface="Calibri"/>
              </a:rPr>
              <a:t>（圖片來源：</a:t>
            </a:r>
            <a:r>
              <a:rPr lang="en-US" altLang="zh-TW" sz="1000" i="1" dirty="0" err="1">
                <a:solidFill>
                  <a:prstClr val="black"/>
                </a:solidFill>
                <a:latin typeface="Calibri"/>
              </a:rPr>
              <a:t>shutterstock</a:t>
            </a:r>
            <a:r>
              <a:rPr lang="zh-TW" altLang="en-US" sz="1000" i="1" dirty="0">
                <a:solidFill>
                  <a:prstClr val="black"/>
                </a:solidFill>
                <a:latin typeface="Calibri"/>
              </a:rPr>
              <a:t>）</a:t>
            </a:r>
            <a:endParaRPr lang="zh-TW" alt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0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1645" y="873685"/>
            <a:ext cx="8956222" cy="484748"/>
          </a:xfrm>
          <a:prstGeom prst="rect">
            <a:avLst/>
          </a:prstGeom>
          <a:noFill/>
        </p:spPr>
        <p:txBody>
          <a:bodyPr wrap="square" lIns="68291" tIns="34289" rIns="68291" bIns="34289" rtlCol="0">
            <a:spAutoFit/>
          </a:bodyPr>
          <a:lstStyle/>
          <a:p>
            <a:pPr algn="ctr" defTabSz="678456"/>
            <a:r>
              <a:rPr lang="en-US" altLang="zh-TW" sz="2700" b="1" dirty="0">
                <a:solidFill>
                  <a:srgbClr val="002060"/>
                </a:solidFill>
                <a:latin typeface="PMingLiU"/>
              </a:rPr>
              <a:t>【</a:t>
            </a:r>
            <a:r>
              <a:rPr lang="zh-TW" altLang="en-US" sz="2700" b="1" dirty="0">
                <a:solidFill>
                  <a:srgbClr val="002060"/>
                </a:solidFill>
                <a:latin typeface="PMingLiU"/>
              </a:rPr>
              <a:t>內分泌系統</a:t>
            </a:r>
            <a:r>
              <a:rPr lang="en-US" altLang="zh-TW" sz="2700" b="1" dirty="0">
                <a:solidFill>
                  <a:srgbClr val="002060"/>
                </a:solidFill>
                <a:latin typeface="PMingLiU"/>
              </a:rPr>
              <a:t>】(</a:t>
            </a:r>
            <a:r>
              <a:rPr lang="zh-TW" altLang="en-US" sz="2700" b="1" dirty="0">
                <a:solidFill>
                  <a:srgbClr val="002060"/>
                </a:solidFill>
                <a:latin typeface="PMingLiU"/>
              </a:rPr>
              <a:t>賀爾蒙</a:t>
            </a:r>
            <a:r>
              <a:rPr lang="en-US" altLang="zh-TW" sz="2700" b="1" dirty="0">
                <a:solidFill>
                  <a:srgbClr val="002060"/>
                </a:solidFill>
                <a:latin typeface="PMingLiU"/>
              </a:rPr>
              <a:t>)</a:t>
            </a:r>
            <a:r>
              <a:rPr lang="zh-TW" altLang="en-US" sz="2700" b="1" dirty="0">
                <a:solidFill>
                  <a:srgbClr val="002060"/>
                </a:solidFill>
                <a:latin typeface="PMingLiU"/>
              </a:rPr>
              <a:t>、</a:t>
            </a:r>
            <a:r>
              <a:rPr lang="en-US" altLang="zh-TW" sz="2700" b="1" dirty="0">
                <a:solidFill>
                  <a:srgbClr val="002060"/>
                </a:solidFill>
                <a:latin typeface="PMingLiU"/>
              </a:rPr>
              <a:t>【</a:t>
            </a:r>
            <a:r>
              <a:rPr lang="zh-TW" altLang="en-US" sz="2700" b="1" u="sng" dirty="0">
                <a:solidFill>
                  <a:srgbClr val="002060"/>
                </a:solidFill>
                <a:latin typeface="PMingLiU"/>
              </a:rPr>
              <a:t>淋巴、呼吸、消化系統</a:t>
            </a:r>
            <a:r>
              <a:rPr lang="en-US" altLang="zh-TW" sz="2700" b="1" dirty="0">
                <a:solidFill>
                  <a:srgbClr val="002060"/>
                </a:solidFill>
                <a:latin typeface="PMingLiU"/>
              </a:rPr>
              <a:t>】</a:t>
            </a:r>
            <a:endParaRPr lang="zh-TW" altLang="en-US" sz="2700" b="1" dirty="0">
              <a:solidFill>
                <a:srgbClr val="002060"/>
              </a:solidFill>
              <a:latin typeface="PMingLiU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56" y="1630988"/>
            <a:ext cx="1836147" cy="15003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780" y="1667254"/>
            <a:ext cx="2144563" cy="273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354" y="1799349"/>
            <a:ext cx="2433482" cy="221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36" y="1563996"/>
            <a:ext cx="1794264" cy="2681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563335" y="4469140"/>
            <a:ext cx="8049986" cy="484748"/>
          </a:xfrm>
          <a:prstGeom prst="rect">
            <a:avLst/>
          </a:prstGeom>
          <a:noFill/>
        </p:spPr>
        <p:txBody>
          <a:bodyPr wrap="square" lIns="68291" tIns="34289" rIns="68291" bIns="34289" rtlCol="0">
            <a:spAutoFit/>
          </a:bodyPr>
          <a:lstStyle/>
          <a:p>
            <a:pPr algn="ctr" defTabSz="678456"/>
            <a:r>
              <a:rPr lang="en-US" altLang="zh-TW" sz="2700" b="1" dirty="0">
                <a:solidFill>
                  <a:srgbClr val="002060"/>
                </a:solidFill>
                <a:latin typeface="PMingLiU"/>
              </a:rPr>
              <a:t>Tri-</a:t>
            </a:r>
            <a:r>
              <a:rPr lang="en-US" altLang="zh-TW" sz="2700" b="1" dirty="0" err="1">
                <a:solidFill>
                  <a:srgbClr val="002060"/>
                </a:solidFill>
                <a:latin typeface="PMingLiU"/>
              </a:rPr>
              <a:t>jiao</a:t>
            </a:r>
            <a:r>
              <a:rPr lang="en-US" altLang="zh-TW" sz="2700" b="1" dirty="0">
                <a:solidFill>
                  <a:srgbClr val="002060"/>
                </a:solidFill>
                <a:latin typeface="PMingLiU"/>
              </a:rPr>
              <a:t> Meridian (Hand-</a:t>
            </a:r>
            <a:r>
              <a:rPr lang="en-US" altLang="zh-TW" sz="2700" b="1" dirty="0" err="1">
                <a:solidFill>
                  <a:srgbClr val="002060"/>
                </a:solidFill>
                <a:latin typeface="PMingLiU"/>
              </a:rPr>
              <a:t>Shaoyang</a:t>
            </a:r>
            <a:r>
              <a:rPr lang="en-US" altLang="zh-TW" sz="2700" b="1" dirty="0">
                <a:solidFill>
                  <a:srgbClr val="002060"/>
                </a:solidFill>
                <a:latin typeface="PMingLiU"/>
              </a:rPr>
              <a:t> Channel)</a:t>
            </a:r>
            <a:endParaRPr lang="zh-TW" altLang="en-US" sz="27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4"/>
            <a:ext cx="9144000" cy="699542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24" tIns="45462" rIns="90924" bIns="45462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+mj-lt"/>
                <a:ea typeface="新細明體" pitchFamily="18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608563" algn="ctr" rtl="0" fontAlgn="base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1217250" algn="ctr" rtl="0" fontAlgn="base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825853" algn="ctr" rtl="0" fontAlgn="base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2434498" algn="ctr" rtl="0" fontAlgn="base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82519" eaLnBrk="1" hangingPunct="1">
              <a:defRPr/>
            </a:pPr>
            <a:r>
              <a:rPr lang="en-US" altLang="zh-TW" sz="4100" b="1" kern="0" dirty="0">
                <a:solidFill>
                  <a:srgbClr val="C00000"/>
                </a:solidFill>
                <a:latin typeface="PMingLiU"/>
                <a:ea typeface="PMingLiU"/>
              </a:rPr>
              <a:t>【</a:t>
            </a:r>
            <a:r>
              <a:rPr lang="zh-TW" altLang="en-US" sz="41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  <a:ea typeface="PMingLiU"/>
              </a:rPr>
              <a:t>手少陽三焦經</a:t>
            </a:r>
            <a:r>
              <a:rPr lang="en-US" altLang="zh-TW" sz="4100" b="1" kern="0" dirty="0">
                <a:solidFill>
                  <a:srgbClr val="C00000"/>
                </a:solidFill>
                <a:latin typeface="PMingLiU"/>
                <a:ea typeface="PMingLiU"/>
              </a:rPr>
              <a:t>】</a:t>
            </a:r>
            <a:r>
              <a:rPr lang="zh-TW" altLang="en-US" sz="4100" b="1" kern="0" dirty="0">
                <a:solidFill>
                  <a:srgbClr val="C00000"/>
                </a:solidFill>
                <a:latin typeface="PMingLiU"/>
                <a:ea typeface="PMingLiU"/>
              </a:rPr>
              <a:t>相關症狀</a:t>
            </a:r>
            <a:endParaRPr lang="en-US" altLang="zh-TW" sz="4100" b="1" kern="0" dirty="0">
              <a:solidFill>
                <a:srgbClr val="C00000"/>
              </a:solidFill>
              <a:latin typeface="PMingLiU"/>
              <a:ea typeface="PMingLiU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44961" y="4245353"/>
            <a:ext cx="1886679" cy="246033"/>
          </a:xfrm>
          <a:prstGeom prst="rect">
            <a:avLst/>
          </a:prstGeom>
        </p:spPr>
        <p:txBody>
          <a:bodyPr wrap="none" lIns="88522" tIns="44260" rIns="88522" bIns="44260">
            <a:spAutoFit/>
          </a:bodyPr>
          <a:lstStyle/>
          <a:p>
            <a:r>
              <a:rPr lang="zh-TW" altLang="en-US" sz="1000" i="1" dirty="0"/>
              <a:t>（圖片來源：</a:t>
            </a:r>
            <a:r>
              <a:rPr lang="en-US" altLang="zh-TW" sz="1000" i="1" dirty="0" err="1"/>
              <a:t>shutterstock</a:t>
            </a:r>
            <a:r>
              <a:rPr lang="zh-TW" altLang="en-US" sz="1000" i="1" dirty="0"/>
              <a:t>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05761108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6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6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0"/>
          <p:cNvSpPr txBox="1">
            <a:spLocks noChangeArrowheads="1"/>
          </p:cNvSpPr>
          <p:nvPr/>
        </p:nvSpPr>
        <p:spPr bwMode="auto">
          <a:xfrm>
            <a:off x="7708006" y="4953742"/>
            <a:ext cx="1435994" cy="20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003" tIns="34289" rIns="68003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9255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b="1" dirty="0">
                <a:solidFill>
                  <a:srgbClr val="000000"/>
                </a:solidFill>
                <a:latin typeface="PMingLiU"/>
                <a:ea typeface="PMingLiU"/>
              </a:rPr>
              <a:t>身心靈經絡密碼</a:t>
            </a:r>
            <a:r>
              <a:rPr lang="en-US" altLang="zh-TW" sz="900" b="1" dirty="0">
                <a:solidFill>
                  <a:srgbClr val="000000"/>
                </a:solidFill>
                <a:latin typeface="PMingLiU"/>
                <a:ea typeface="PMingLiU"/>
              </a:rPr>
              <a:t>:</a:t>
            </a:r>
            <a:r>
              <a:rPr lang="zh-TW" altLang="en-US" sz="900" b="1" dirty="0">
                <a:solidFill>
                  <a:srgbClr val="000000"/>
                </a:solidFill>
                <a:latin typeface="PMingLiU"/>
                <a:ea typeface="PMingLiU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489723254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915572"/>
            <a:ext cx="8153400" cy="3827884"/>
          </a:xfr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endParaRPr lang="en-US" altLang="zh-TW" b="1" dirty="0" smtClean="0">
              <a:solidFill>
                <a:srgbClr val="800000"/>
              </a:solidFill>
            </a:endParaRPr>
          </a:p>
          <a:p>
            <a:pPr eaLnBrk="1" hangingPunct="1">
              <a:defRPr/>
            </a:pPr>
            <a:endParaRPr lang="en-US" altLang="zh-TW" b="1" dirty="0" smtClean="0">
              <a:solidFill>
                <a:srgbClr val="800000"/>
              </a:solidFill>
              <a:latin typeface="+mn-ea"/>
              <a:ea typeface="+mn-ea"/>
            </a:endParaRPr>
          </a:p>
          <a:p>
            <a:pPr eaLnBrk="1" hangingPunct="1">
              <a:defRPr/>
            </a:pPr>
            <a:endParaRPr lang="en-US" altLang="zh-TW" b="1" dirty="0" smtClean="0">
              <a:solidFill>
                <a:srgbClr val="800000"/>
              </a:solidFill>
              <a:latin typeface="+mn-ea"/>
              <a:ea typeface="+mn-ea"/>
            </a:endParaRPr>
          </a:p>
          <a:p>
            <a:pPr eaLnBrk="1" hangingPunct="1">
              <a:defRPr/>
            </a:pPr>
            <a:endParaRPr lang="en-US" altLang="zh-TW" b="1" dirty="0" smtClean="0">
              <a:solidFill>
                <a:srgbClr val="800000"/>
              </a:solidFill>
              <a:latin typeface="+mn-ea"/>
              <a:ea typeface="+mn-ea"/>
            </a:endParaRPr>
          </a:p>
          <a:p>
            <a:pPr algn="l" eaLnBrk="1" hangingPunct="1">
              <a:defRPr/>
            </a:pPr>
            <a:r>
              <a:rPr lang="en-US" altLang="zh-TW" b="1" dirty="0" smtClean="0">
                <a:solidFill>
                  <a:schemeClr val="hlink"/>
                </a:solidFill>
                <a:latin typeface="+mn-ea"/>
                <a:ea typeface="+mn-ea"/>
              </a:rPr>
              <a:t>    </a:t>
            </a:r>
            <a:endParaRPr lang="en-US" altLang="zh-TW" sz="800" b="1" dirty="0">
              <a:solidFill>
                <a:schemeClr val="hlink"/>
              </a:solidFill>
              <a:latin typeface="+mn-ea"/>
              <a:ea typeface="+mn-ea"/>
            </a:endParaRPr>
          </a:p>
          <a:p>
            <a:pPr algn="l" eaLnBrk="1" hangingPunct="1">
              <a:defRPr/>
            </a:pPr>
            <a:r>
              <a:rPr lang="zh-TW" altLang="en-US" b="1" dirty="0" smtClean="0">
                <a:solidFill>
                  <a:srgbClr val="CC0000"/>
                </a:solidFill>
                <a:latin typeface="新細明體" pitchFamily="18" charset="-120"/>
              </a:rPr>
              <a:t>               </a:t>
            </a:r>
            <a:r>
              <a:rPr lang="en-US" altLang="zh-TW" b="1" dirty="0" smtClean="0">
                <a:solidFill>
                  <a:srgbClr val="CC0000"/>
                </a:solidFill>
                <a:latin typeface="+mn-ea"/>
                <a:ea typeface="+mn-ea"/>
              </a:rPr>
              <a:t>1</a:t>
            </a:r>
            <a:r>
              <a:rPr lang="en-US" altLang="zh-TW" b="1" dirty="0">
                <a:solidFill>
                  <a:srgbClr val="CC0000"/>
                </a:solidFill>
                <a:latin typeface="+mn-ea"/>
                <a:ea typeface="+mn-ea"/>
              </a:rPr>
              <a:t>.</a:t>
            </a:r>
            <a:r>
              <a:rPr lang="zh-TW" altLang="en-US" b="1" dirty="0">
                <a:solidFill>
                  <a:srgbClr val="CC0000"/>
                </a:solidFill>
                <a:latin typeface="+mn-ea"/>
                <a:ea typeface="+mn-ea"/>
              </a:rPr>
              <a:t>頭面五官</a:t>
            </a:r>
            <a:r>
              <a:rPr lang="zh-TW" altLang="en-US" b="1" dirty="0" smtClean="0">
                <a:solidFill>
                  <a:srgbClr val="CC0000"/>
                </a:solidFill>
                <a:latin typeface="+mn-ea"/>
                <a:ea typeface="+mn-ea"/>
              </a:rPr>
              <a:t>：</a:t>
            </a:r>
            <a:r>
              <a:rPr lang="zh-TW" altLang="en-US" b="1" u="sng" dirty="0">
                <a:solidFill>
                  <a:srgbClr val="CC0000"/>
                </a:solidFill>
                <a:latin typeface="+mn-ea"/>
                <a:ea typeface="+mn-ea"/>
              </a:rPr>
              <a:t>頰腫、目外皉痛、耳聾耳鳴</a:t>
            </a:r>
            <a:r>
              <a:rPr lang="zh-TW" altLang="en-US" b="1" dirty="0">
                <a:solidFill>
                  <a:srgbClr val="CC0000"/>
                </a:solidFill>
                <a:latin typeface="+mn-ea"/>
                <a:ea typeface="+mn-ea"/>
              </a:rPr>
              <a:t>。</a:t>
            </a:r>
            <a:endParaRPr lang="zh-TW" altLang="en-US" b="1" dirty="0" smtClean="0">
              <a:solidFill>
                <a:schemeClr val="hlink"/>
              </a:solidFill>
              <a:latin typeface="+mn-ea"/>
              <a:ea typeface="+mn-ea"/>
            </a:endParaRPr>
          </a:p>
          <a:p>
            <a:pPr eaLnBrk="1" hangingPunct="1">
              <a:defRPr/>
            </a:pPr>
            <a:endParaRPr lang="zh-TW" altLang="en-US" sz="1200" b="1" dirty="0">
              <a:solidFill>
                <a:schemeClr val="hlink"/>
              </a:solidFill>
              <a:latin typeface="+mn-ea"/>
              <a:ea typeface="+mn-ea"/>
            </a:endParaRPr>
          </a:p>
          <a:p>
            <a:pPr algn="l" eaLnBrk="1" hangingPunct="1">
              <a:defRPr/>
            </a:pPr>
            <a:r>
              <a:rPr lang="zh-TW" altLang="en-US" b="1" dirty="0" smtClean="0">
                <a:solidFill>
                  <a:schemeClr val="hlink"/>
                </a:solidFill>
                <a:latin typeface="+mn-ea"/>
                <a:ea typeface="+mn-ea"/>
              </a:rPr>
              <a:t>               </a:t>
            </a:r>
            <a:r>
              <a:rPr lang="en-US" altLang="zh-TW" b="1" dirty="0">
                <a:solidFill>
                  <a:srgbClr val="660066"/>
                </a:solidFill>
                <a:latin typeface="+mn-ea"/>
                <a:ea typeface="+mn-ea"/>
              </a:rPr>
              <a:t>2.</a:t>
            </a:r>
            <a:r>
              <a:rPr lang="zh-TW" altLang="en-US" b="1" dirty="0">
                <a:solidFill>
                  <a:srgbClr val="660066"/>
                </a:solidFill>
                <a:latin typeface="+mn-ea"/>
                <a:ea typeface="+mn-ea"/>
              </a:rPr>
              <a:t>循行病候</a:t>
            </a:r>
            <a:r>
              <a:rPr lang="zh-TW" altLang="en-US" b="1" dirty="0" smtClean="0">
                <a:solidFill>
                  <a:srgbClr val="660066"/>
                </a:solidFill>
                <a:latin typeface="+mn-ea"/>
                <a:ea typeface="+mn-ea"/>
              </a:rPr>
              <a:t>：</a:t>
            </a:r>
            <a:r>
              <a:rPr lang="zh-TW" altLang="en-US" b="1" u="sng" dirty="0">
                <a:solidFill>
                  <a:srgbClr val="660066"/>
                </a:solidFill>
                <a:latin typeface="+mn-ea"/>
                <a:ea typeface="+mn-ea"/>
              </a:rPr>
              <a:t>耳後、肩臂、肘外側疼痛</a:t>
            </a:r>
            <a:r>
              <a:rPr lang="zh-TW" altLang="en-US" b="1" dirty="0" smtClean="0">
                <a:solidFill>
                  <a:srgbClr val="660066"/>
                </a:solidFill>
                <a:latin typeface="+mn-ea"/>
                <a:ea typeface="+mn-ea"/>
              </a:rPr>
              <a:t>。</a:t>
            </a:r>
            <a:endParaRPr lang="zh-TW" altLang="en-US" b="1" dirty="0">
              <a:solidFill>
                <a:srgbClr val="660066"/>
              </a:solidFill>
              <a:latin typeface="+mn-ea"/>
              <a:ea typeface="+mn-ea"/>
            </a:endParaRPr>
          </a:p>
          <a:p>
            <a:pPr algn="l" eaLnBrk="1" hangingPunct="1">
              <a:defRPr/>
            </a:pPr>
            <a:r>
              <a:rPr lang="zh-TW" altLang="en-US" b="1" dirty="0" smtClean="0">
                <a:solidFill>
                  <a:srgbClr val="660066"/>
                </a:solidFill>
                <a:latin typeface="+mn-ea"/>
                <a:ea typeface="+mn-ea"/>
              </a:rPr>
              <a:t>                                     </a:t>
            </a:r>
            <a:r>
              <a:rPr lang="zh-TW" altLang="en-US" b="1" u="sng" dirty="0" smtClean="0">
                <a:solidFill>
                  <a:srgbClr val="660066"/>
                </a:solidFill>
                <a:latin typeface="+mn-ea"/>
                <a:ea typeface="+mn-ea"/>
              </a:rPr>
              <a:t>腹脹</a:t>
            </a:r>
            <a:r>
              <a:rPr lang="zh-TW" altLang="en-US" b="1" u="sng" dirty="0">
                <a:solidFill>
                  <a:srgbClr val="660066"/>
                </a:solidFill>
                <a:latin typeface="+mn-ea"/>
                <a:ea typeface="+mn-ea"/>
              </a:rPr>
              <a:t>、水腫、小便不利、咽喉腫痛</a:t>
            </a:r>
            <a:r>
              <a:rPr lang="zh-TW" altLang="en-US" b="1" dirty="0">
                <a:solidFill>
                  <a:srgbClr val="660066"/>
                </a:solidFill>
                <a:latin typeface="+mn-ea"/>
                <a:ea typeface="+mn-ea"/>
              </a:rPr>
              <a:t>。</a:t>
            </a:r>
          </a:p>
        </p:txBody>
      </p:sp>
      <p:graphicFrame>
        <p:nvGraphicFramePr>
          <p:cNvPr id="69772" name="Group 1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965390"/>
              </p:ext>
            </p:extLst>
          </p:nvPr>
        </p:nvGraphicFramePr>
        <p:xfrm>
          <a:off x="683569" y="1203724"/>
          <a:ext cx="7848872" cy="1751732"/>
        </p:xfrm>
        <a:graphic>
          <a:graphicData uri="http://schemas.openxmlformats.org/drawingml/2006/table">
            <a:tbl>
              <a:tblPr/>
              <a:tblGrid>
                <a:gridCol w="720080"/>
                <a:gridCol w="1008112"/>
                <a:gridCol w="2016224"/>
                <a:gridCol w="2394219"/>
                <a:gridCol w="1710237"/>
              </a:tblGrid>
              <a:tr h="50405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時辰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時間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十二經絡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功  能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心靈情緒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</a:tr>
              <a:tr h="12476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5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亥</a:t>
                      </a:r>
                    </a:p>
                  </a:txBody>
                  <a:tcPr marT="34290" marB="34290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5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21:00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5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~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5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23:00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5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手少陽三焦經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5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總司人體之氣化</a:t>
                      </a:r>
                      <a:endParaRPr kumimoji="1" lang="en-US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ea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5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、水液運行通道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5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ea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5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Times New Roman" pitchFamily="18" charset="0"/>
                        </a:rPr>
                        <a:t>情緒的切換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42950"/>
          </a:xfrm>
          <a:gradFill rotWithShape="1">
            <a:gsLst>
              <a:gs pos="0">
                <a:srgbClr val="0099FF"/>
              </a:gs>
              <a:gs pos="50000">
                <a:schemeClr val="bg1"/>
              </a:gs>
              <a:gs pos="100000">
                <a:srgbClr val="0099FF"/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r>
              <a:rPr lang="en-US" altLang="zh-TW" sz="40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【</a:t>
            </a:r>
            <a:r>
              <a:rPr lang="zh-TW" altLang="en-US" sz="40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手少陽三焦經</a:t>
            </a:r>
            <a:r>
              <a:rPr lang="en-US" altLang="zh-TW" sz="40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】</a:t>
            </a:r>
            <a:r>
              <a:rPr lang="zh-TW" altLang="en-US" sz="40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經絡主治</a:t>
            </a:r>
          </a:p>
        </p:txBody>
      </p:sp>
      <p:sp>
        <p:nvSpPr>
          <p:cNvPr id="6" name="Text Box 80"/>
          <p:cNvSpPr txBox="1">
            <a:spLocks noChangeArrowheads="1"/>
          </p:cNvSpPr>
          <p:nvPr/>
        </p:nvSpPr>
        <p:spPr bwMode="auto">
          <a:xfrm>
            <a:off x="7708006" y="4936576"/>
            <a:ext cx="1435994" cy="20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7910" tIns="34289" rIns="67910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8201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b="1" dirty="0">
                <a:solidFill>
                  <a:srgbClr val="000000"/>
                </a:solidFill>
                <a:latin typeface="新細明體"/>
                <a:ea typeface="新細明體"/>
              </a:rPr>
              <a:t>身心靈經絡密碼</a:t>
            </a:r>
            <a:r>
              <a:rPr lang="en-US" altLang="zh-TW" sz="900" b="1" dirty="0">
                <a:solidFill>
                  <a:srgbClr val="000000"/>
                </a:solidFill>
                <a:latin typeface="新細明體"/>
                <a:ea typeface="新細明體"/>
              </a:rPr>
              <a:t>:</a:t>
            </a:r>
            <a:r>
              <a:rPr lang="zh-TW" altLang="en-US" sz="900" b="1" dirty="0">
                <a:solidFill>
                  <a:srgbClr val="000000"/>
                </a:solidFill>
                <a:latin typeface="新細明體"/>
                <a:ea typeface="新細明體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42090761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60" name="Picture 8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6619" r="7187" b="8447"/>
          <a:stretch>
            <a:fillRect/>
          </a:stretch>
        </p:blipFill>
        <p:spPr bwMode="auto">
          <a:xfrm>
            <a:off x="0" y="202842"/>
            <a:ext cx="9144000" cy="494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-1"/>
            <a:ext cx="9144000" cy="782392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50000">
                <a:srgbClr val="FFFFFF"/>
              </a:gs>
              <a:gs pos="100000">
                <a:srgbClr val="33CC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064" tIns="34289" rIns="68064" bIns="34289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79952" eaLnBrk="1" hangingPunct="1">
              <a:defRPr/>
            </a:pPr>
            <a:r>
              <a:rPr lang="en-US" altLang="zh-TW" sz="41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  <a:sym typeface="Arial"/>
              </a:rPr>
              <a:t>【</a:t>
            </a:r>
            <a:r>
              <a:rPr lang="zh-TW" altLang="en-US" sz="41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  <a:sym typeface="Arial"/>
              </a:rPr>
              <a:t>手少陽三焦經</a:t>
            </a:r>
            <a:r>
              <a:rPr lang="en-US" altLang="zh-TW" sz="41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  <a:sym typeface="Arial"/>
              </a:rPr>
              <a:t>】</a:t>
            </a:r>
            <a:r>
              <a:rPr lang="zh-TW" altLang="en-US" sz="4100" b="1" kern="0" dirty="0">
                <a:solidFill>
                  <a:srgbClr val="800000"/>
                </a:solidFill>
                <a:latin typeface="PMingLiU"/>
                <a:sym typeface="Arial"/>
              </a:rPr>
              <a:t>經絡循行步驟</a:t>
            </a:r>
          </a:p>
        </p:txBody>
      </p:sp>
    </p:spTree>
    <p:extLst>
      <p:ext uri="{BB962C8B-B14F-4D97-AF65-F5344CB8AC3E}">
        <p14:creationId xmlns:p14="http://schemas.microsoft.com/office/powerpoint/2010/main" val="220153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627" name="Group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95137308"/>
              </p:ext>
            </p:extLst>
          </p:nvPr>
        </p:nvGraphicFramePr>
        <p:xfrm>
          <a:off x="899593" y="976717"/>
          <a:ext cx="3528392" cy="3959688"/>
        </p:xfrm>
        <a:graphic>
          <a:graphicData uri="http://schemas.openxmlformats.org/drawingml/2006/table">
            <a:tbl>
              <a:tblPr/>
              <a:tblGrid>
                <a:gridCol w="1008112">
                  <a:extLst>
                    <a:ext uri="{9D8B030D-6E8A-4147-A177-3AD203B41FA5}">
                      <a16:colId xmlns="" xmlns:a16="http://schemas.microsoft.com/office/drawing/2014/main" val="4010842313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3857624608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1384464571"/>
                    </a:ext>
                  </a:extLst>
                </a:gridCol>
              </a:tblGrid>
              <a:tr h="6599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ea"/>
                          <a:ea typeface="+mn-ea"/>
                        </a:rPr>
                        <a:t>五行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</a:rPr>
                        <a:t> 口訣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+mn-ea"/>
                          <a:ea typeface="+mn-ea"/>
                        </a:rPr>
                        <a:t> 五 輸 穴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80627733"/>
                  </a:ext>
                </a:extLst>
              </a:tr>
              <a:tr h="6599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ea"/>
                          <a:ea typeface="+mn-ea"/>
                        </a:rPr>
                        <a:t>金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</a:rPr>
                        <a:t>關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+mn-ea"/>
                          <a:ea typeface="+mn-ea"/>
                        </a:rPr>
                        <a:t>關</a:t>
                      </a: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+mn-ea"/>
                          <a:ea typeface="+mn-ea"/>
                        </a:rPr>
                        <a:t>  衝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66232077"/>
                  </a:ext>
                </a:extLst>
              </a:tr>
              <a:tr h="6599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ea"/>
                          <a:ea typeface="+mn-ea"/>
                        </a:rPr>
                        <a:t>水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</a:rPr>
                        <a:t>門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+mn-ea"/>
                          <a:ea typeface="+mn-ea"/>
                        </a:rPr>
                        <a:t>液  </a:t>
                      </a:r>
                      <a:r>
                        <a:rPr kumimoji="1" lang="zh-TW" altLang="en-US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+mn-ea"/>
                          <a:ea typeface="+mn-ea"/>
                        </a:rPr>
                        <a:t>門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92594254"/>
                  </a:ext>
                </a:extLst>
              </a:tr>
              <a:tr h="6599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ea"/>
                          <a:ea typeface="+mn-ea"/>
                        </a:rPr>
                        <a:t>木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</a:rPr>
                        <a:t>堵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+mn-ea"/>
                          <a:ea typeface="+mn-ea"/>
                        </a:rPr>
                        <a:t>中  </a:t>
                      </a:r>
                      <a:r>
                        <a:rPr kumimoji="1" lang="zh-TW" altLang="en-US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+mn-ea"/>
                          <a:ea typeface="+mn-ea"/>
                        </a:rPr>
                        <a:t>渚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6631825"/>
                  </a:ext>
                </a:extLst>
              </a:tr>
              <a:tr h="6599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ea"/>
                          <a:ea typeface="+mn-ea"/>
                        </a:rPr>
                        <a:t>火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</a:rPr>
                        <a:t>溝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+mn-ea"/>
                          <a:ea typeface="+mn-ea"/>
                        </a:rPr>
                        <a:t>支  </a:t>
                      </a:r>
                      <a:r>
                        <a:rPr kumimoji="1" lang="zh-TW" altLang="en-US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+mn-ea"/>
                          <a:ea typeface="+mn-ea"/>
                        </a:rPr>
                        <a:t>溝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70872254"/>
                  </a:ext>
                </a:extLst>
              </a:tr>
              <a:tr h="6599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ea"/>
                          <a:ea typeface="+mn-ea"/>
                        </a:rPr>
                        <a:t>土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</a:rPr>
                        <a:t>井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+mn-ea"/>
                          <a:ea typeface="+mn-ea"/>
                        </a:rPr>
                        <a:t>天  </a:t>
                      </a:r>
                      <a:r>
                        <a:rPr kumimoji="1" lang="zh-TW" altLang="en-US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+mn-ea"/>
                          <a:ea typeface="+mn-ea"/>
                        </a:rPr>
                        <a:t>井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0239423"/>
                  </a:ext>
                </a:extLst>
              </a:tr>
            </a:tbl>
          </a:graphicData>
        </a:graphic>
      </p:graphicFrame>
      <p:pic>
        <p:nvPicPr>
          <p:cNvPr id="154657" name="Picture 33" descr="2006過年 0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2179" y="873580"/>
            <a:ext cx="3360273" cy="4062764"/>
          </a:xfrm>
          <a:effectLst>
            <a:softEdge rad="63500"/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-1"/>
            <a:ext cx="9144000" cy="782392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50000">
                <a:srgbClr val="FFFFFF"/>
              </a:gs>
              <a:gs pos="100000">
                <a:srgbClr val="33CC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77" tIns="34289" rIns="67977" bIns="34289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78966" eaLnBrk="1" hangingPunct="1">
              <a:defRPr/>
            </a:pPr>
            <a:r>
              <a:rPr lang="en-US" altLang="zh-TW" sz="4100" b="1" kern="0" dirty="0">
                <a:solidFill>
                  <a:srgbClr val="800000"/>
                </a:solidFill>
                <a:latin typeface="PMingLiU"/>
                <a:sym typeface="Arial"/>
              </a:rPr>
              <a:t>【</a:t>
            </a:r>
            <a:r>
              <a:rPr lang="zh-TW" altLang="en-US" sz="41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  <a:sym typeface="Arial"/>
              </a:rPr>
              <a:t>手少陽三焦經</a:t>
            </a:r>
            <a:r>
              <a:rPr lang="en-US" altLang="zh-TW" sz="4100" b="1" kern="0" dirty="0">
                <a:solidFill>
                  <a:srgbClr val="800000"/>
                </a:solidFill>
                <a:latin typeface="PMingLiU"/>
                <a:sym typeface="Arial"/>
              </a:rPr>
              <a:t>】-(</a:t>
            </a:r>
            <a:r>
              <a:rPr lang="zh-TW" altLang="en-US" sz="4100" b="1" kern="0" dirty="0">
                <a:solidFill>
                  <a:srgbClr val="800000"/>
                </a:solidFill>
                <a:latin typeface="PMingLiU"/>
                <a:sym typeface="Arial"/>
              </a:rPr>
              <a:t>五輸穴</a:t>
            </a:r>
            <a:r>
              <a:rPr lang="en-US" altLang="zh-TW" sz="4100" b="1" kern="0" dirty="0">
                <a:solidFill>
                  <a:srgbClr val="800000"/>
                </a:solidFill>
                <a:latin typeface="PMingLiU"/>
                <a:sym typeface="Arial"/>
              </a:rPr>
              <a:t>)</a:t>
            </a:r>
            <a:endParaRPr lang="zh-TW" altLang="en-US" sz="4100" b="1" kern="0" dirty="0">
              <a:solidFill>
                <a:srgbClr val="800000"/>
              </a:solidFill>
              <a:latin typeface="PMingLiU"/>
              <a:sym typeface="Arial"/>
            </a:endParaRPr>
          </a:p>
        </p:txBody>
      </p:sp>
      <p:sp>
        <p:nvSpPr>
          <p:cNvPr id="7" name="Text Box 80"/>
          <p:cNvSpPr txBox="1">
            <a:spLocks noChangeArrowheads="1"/>
          </p:cNvSpPr>
          <p:nvPr/>
        </p:nvSpPr>
        <p:spPr bwMode="auto">
          <a:xfrm>
            <a:off x="7708006" y="4936576"/>
            <a:ext cx="1435994" cy="20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7935" tIns="34289" rIns="67935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849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b="1" dirty="0">
                <a:solidFill>
                  <a:srgbClr val="000000"/>
                </a:solidFill>
                <a:latin typeface="PMingLiU"/>
                <a:ea typeface="PMingLiU"/>
              </a:rPr>
              <a:t>身心靈經絡密碼</a:t>
            </a:r>
            <a:r>
              <a:rPr lang="en-US" altLang="zh-TW" sz="900" b="1" dirty="0">
                <a:solidFill>
                  <a:srgbClr val="000000"/>
                </a:solidFill>
                <a:latin typeface="PMingLiU"/>
                <a:ea typeface="PMingLiU"/>
              </a:rPr>
              <a:t>:</a:t>
            </a:r>
            <a:r>
              <a:rPr lang="zh-TW" altLang="en-US" sz="900" b="1" dirty="0">
                <a:solidFill>
                  <a:srgbClr val="000000"/>
                </a:solidFill>
                <a:latin typeface="PMingLiU"/>
                <a:ea typeface="PMingLiU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1315231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DSC00280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 r="5225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3353386" y="4172331"/>
            <a:ext cx="320527" cy="28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889" tIns="34289" rIns="67889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79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>
                <a:solidFill>
                  <a:srgbClr val="FF9900"/>
                </a:solidFill>
                <a:latin typeface="Tahoma" pitchFamily="34" charset="0"/>
              </a:rPr>
              <a:t>●</a:t>
            </a: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3429586" y="2857557"/>
            <a:ext cx="320527" cy="28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889" tIns="34289" rIns="67889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79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>
                <a:solidFill>
                  <a:srgbClr val="FF9900"/>
                </a:solidFill>
                <a:latin typeface="Tahoma" pitchFamily="34" charset="0"/>
              </a:rPr>
              <a:t>●</a:t>
            </a:r>
          </a:p>
        </p:txBody>
      </p:sp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3048586" y="1600581"/>
            <a:ext cx="320527" cy="28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889" tIns="34289" rIns="67889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79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>
                <a:solidFill>
                  <a:srgbClr val="FF9900"/>
                </a:solidFill>
                <a:latin typeface="Tahoma" pitchFamily="34" charset="0"/>
              </a:rPr>
              <a:t>●</a:t>
            </a:r>
          </a:p>
        </p:txBody>
      </p:sp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3200986" y="1886331"/>
            <a:ext cx="320527" cy="28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889" tIns="34289" rIns="67889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79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>
                <a:solidFill>
                  <a:srgbClr val="FF9900"/>
                </a:solidFill>
                <a:latin typeface="Tahoma" pitchFamily="34" charset="0"/>
              </a:rPr>
              <a:t>●</a:t>
            </a: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2743445" y="686181"/>
            <a:ext cx="320527" cy="28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889" tIns="34289" rIns="67889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79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>
                <a:solidFill>
                  <a:srgbClr val="FF9900"/>
                </a:solidFill>
                <a:latin typeface="Tahoma" pitchFamily="34" charset="0"/>
              </a:rPr>
              <a:t>●</a:t>
            </a:r>
          </a:p>
        </p:txBody>
      </p:sp>
      <p:sp>
        <p:nvSpPr>
          <p:cNvPr id="64520" name="AutoShape 8"/>
          <p:cNvSpPr>
            <a:spLocks/>
          </p:cNvSpPr>
          <p:nvPr/>
        </p:nvSpPr>
        <p:spPr bwMode="auto">
          <a:xfrm>
            <a:off x="4038600" y="3886202"/>
            <a:ext cx="762000" cy="314325"/>
          </a:xfrm>
          <a:prstGeom prst="borderCallout1">
            <a:avLst>
              <a:gd name="adj1" fmla="val 27273"/>
              <a:gd name="adj2" fmla="val -10000"/>
              <a:gd name="adj3" fmla="val 129926"/>
              <a:gd name="adj4" fmla="val -57083"/>
            </a:avLst>
          </a:prstGeom>
          <a:solidFill>
            <a:schemeClr val="hlink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889" tIns="34289" rIns="67889" bIns="34289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677963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TW" altLang="en-US" sz="15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商陽</a:t>
            </a:r>
          </a:p>
        </p:txBody>
      </p:sp>
      <p:sp>
        <p:nvSpPr>
          <p:cNvPr id="64521" name="AutoShape 9"/>
          <p:cNvSpPr>
            <a:spLocks/>
          </p:cNvSpPr>
          <p:nvPr/>
        </p:nvSpPr>
        <p:spPr bwMode="auto">
          <a:xfrm>
            <a:off x="4191000" y="2571752"/>
            <a:ext cx="762000" cy="314325"/>
          </a:xfrm>
          <a:prstGeom prst="borderCallout1">
            <a:avLst>
              <a:gd name="adj1" fmla="val 27273"/>
              <a:gd name="adj2" fmla="val -10000"/>
              <a:gd name="adj3" fmla="val 136366"/>
              <a:gd name="adj4" fmla="val -80000"/>
            </a:avLst>
          </a:prstGeom>
          <a:solidFill>
            <a:schemeClr val="hlink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889" tIns="34289" rIns="67889" bIns="34289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677963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TW" altLang="en-US" sz="15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二間</a:t>
            </a:r>
          </a:p>
        </p:txBody>
      </p:sp>
      <p:sp>
        <p:nvSpPr>
          <p:cNvPr id="64522" name="AutoShape 10"/>
          <p:cNvSpPr>
            <a:spLocks/>
          </p:cNvSpPr>
          <p:nvPr/>
        </p:nvSpPr>
        <p:spPr bwMode="auto">
          <a:xfrm>
            <a:off x="4114800" y="1600202"/>
            <a:ext cx="762000" cy="314325"/>
          </a:xfrm>
          <a:prstGeom prst="borderCallout1">
            <a:avLst>
              <a:gd name="adj1" fmla="val 27273"/>
              <a:gd name="adj2" fmla="val -10000"/>
              <a:gd name="adj3" fmla="val 136366"/>
              <a:gd name="adj4" fmla="val -92500"/>
            </a:avLst>
          </a:prstGeom>
          <a:solidFill>
            <a:schemeClr val="hlink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889" tIns="34289" rIns="67889" bIns="34289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677963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TW" altLang="en-US" sz="15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三間</a:t>
            </a:r>
          </a:p>
        </p:txBody>
      </p:sp>
      <p:sp>
        <p:nvSpPr>
          <p:cNvPr id="64523" name="AutoShape 11"/>
          <p:cNvSpPr>
            <a:spLocks/>
          </p:cNvSpPr>
          <p:nvPr/>
        </p:nvSpPr>
        <p:spPr bwMode="auto">
          <a:xfrm>
            <a:off x="3733800" y="971552"/>
            <a:ext cx="762000" cy="314325"/>
          </a:xfrm>
          <a:prstGeom prst="borderCallout1">
            <a:avLst>
              <a:gd name="adj1" fmla="val 27273"/>
              <a:gd name="adj2" fmla="val -10000"/>
              <a:gd name="adj3" fmla="val 233713"/>
              <a:gd name="adj4" fmla="val -62500"/>
            </a:avLst>
          </a:prstGeom>
          <a:solidFill>
            <a:schemeClr val="hlink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889" tIns="34289" rIns="67889" bIns="34289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677963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TW" altLang="en-US" sz="15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合谷</a:t>
            </a:r>
          </a:p>
        </p:txBody>
      </p:sp>
      <p:sp>
        <p:nvSpPr>
          <p:cNvPr id="64524" name="AutoShape 12"/>
          <p:cNvSpPr>
            <a:spLocks/>
          </p:cNvSpPr>
          <p:nvPr/>
        </p:nvSpPr>
        <p:spPr bwMode="auto">
          <a:xfrm>
            <a:off x="3505200" y="342902"/>
            <a:ext cx="762000" cy="314325"/>
          </a:xfrm>
          <a:prstGeom prst="borderCallout1">
            <a:avLst>
              <a:gd name="adj1" fmla="val 27273"/>
              <a:gd name="adj2" fmla="val -10000"/>
              <a:gd name="adj3" fmla="val 144699"/>
              <a:gd name="adj4" fmla="val -67917"/>
            </a:avLst>
          </a:prstGeom>
          <a:solidFill>
            <a:schemeClr val="hlink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889" tIns="34289" rIns="67889" bIns="34289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677963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TW" altLang="en-US" sz="15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陽溪</a:t>
            </a:r>
          </a:p>
        </p:txBody>
      </p:sp>
      <p:sp>
        <p:nvSpPr>
          <p:cNvPr id="119821" name="Freeform 13"/>
          <p:cNvSpPr>
            <a:spLocks/>
          </p:cNvSpPr>
          <p:nvPr/>
        </p:nvSpPr>
        <p:spPr bwMode="auto">
          <a:xfrm>
            <a:off x="2667000" y="0"/>
            <a:ext cx="1066800" cy="4343400"/>
          </a:xfrm>
          <a:custGeom>
            <a:avLst/>
            <a:gdLst>
              <a:gd name="T0" fmla="*/ 2147483647 w 720"/>
              <a:gd name="T1" fmla="*/ 2147483647 h 3776"/>
              <a:gd name="T2" fmla="*/ 2147483647 w 720"/>
              <a:gd name="T3" fmla="*/ 2147483647 h 3776"/>
              <a:gd name="T4" fmla="*/ 2147483647 w 720"/>
              <a:gd name="T5" fmla="*/ 2147483647 h 3776"/>
              <a:gd name="T6" fmla="*/ 2147483647 w 720"/>
              <a:gd name="T7" fmla="*/ 2147483647 h 3776"/>
              <a:gd name="T8" fmla="*/ 2147483647 w 720"/>
              <a:gd name="T9" fmla="*/ 2147483647 h 3776"/>
              <a:gd name="T10" fmla="*/ 2147483647 w 720"/>
              <a:gd name="T11" fmla="*/ 2147483647 h 3776"/>
              <a:gd name="T12" fmla="*/ 2147483647 w 720"/>
              <a:gd name="T13" fmla="*/ 2147483647 h 3776"/>
              <a:gd name="T14" fmla="*/ 2147483647 w 720"/>
              <a:gd name="T15" fmla="*/ 2147483647 h 3776"/>
              <a:gd name="T16" fmla="*/ 2147483647 w 720"/>
              <a:gd name="T17" fmla="*/ 2147483647 h 3776"/>
              <a:gd name="T18" fmla="*/ 2147483647 w 720"/>
              <a:gd name="T19" fmla="*/ 2147483647 h 3776"/>
              <a:gd name="T20" fmla="*/ 2147483647 w 720"/>
              <a:gd name="T21" fmla="*/ 2147483647 h 377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20" h="3776">
                <a:moveTo>
                  <a:pt x="608" y="3776"/>
                </a:moveTo>
                <a:cubicBezTo>
                  <a:pt x="628" y="3628"/>
                  <a:pt x="648" y="3480"/>
                  <a:pt x="656" y="3296"/>
                </a:cubicBezTo>
                <a:cubicBezTo>
                  <a:pt x="664" y="3112"/>
                  <a:pt x="648" y="2824"/>
                  <a:pt x="656" y="2672"/>
                </a:cubicBezTo>
                <a:cubicBezTo>
                  <a:pt x="664" y="2520"/>
                  <a:pt x="720" y="2520"/>
                  <a:pt x="704" y="2384"/>
                </a:cubicBezTo>
                <a:cubicBezTo>
                  <a:pt x="688" y="2248"/>
                  <a:pt x="600" y="1992"/>
                  <a:pt x="560" y="1856"/>
                </a:cubicBezTo>
                <a:cubicBezTo>
                  <a:pt x="520" y="1720"/>
                  <a:pt x="520" y="1680"/>
                  <a:pt x="464" y="1568"/>
                </a:cubicBezTo>
                <a:cubicBezTo>
                  <a:pt x="408" y="1456"/>
                  <a:pt x="264" y="1304"/>
                  <a:pt x="224" y="1184"/>
                </a:cubicBezTo>
                <a:cubicBezTo>
                  <a:pt x="184" y="1064"/>
                  <a:pt x="256" y="1024"/>
                  <a:pt x="224" y="848"/>
                </a:cubicBezTo>
                <a:cubicBezTo>
                  <a:pt x="192" y="672"/>
                  <a:pt x="64" y="256"/>
                  <a:pt x="32" y="128"/>
                </a:cubicBezTo>
                <a:cubicBezTo>
                  <a:pt x="0" y="0"/>
                  <a:pt x="32" y="80"/>
                  <a:pt x="32" y="80"/>
                </a:cubicBezTo>
                <a:cubicBezTo>
                  <a:pt x="32" y="80"/>
                  <a:pt x="32" y="104"/>
                  <a:pt x="32" y="128"/>
                </a:cubicBezTo>
              </a:path>
            </a:pathLst>
          </a:custGeom>
          <a:noFill/>
          <a:ln w="38100" cap="flat" cmpd="sng">
            <a:solidFill>
              <a:srgbClr val="FF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889" tIns="34289" rIns="67889" bIns="34289"/>
          <a:lstStyle/>
          <a:p>
            <a:pPr defTabSz="677963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2362397" y="1429128"/>
            <a:ext cx="320527" cy="288538"/>
          </a:xfrm>
          <a:prstGeom prst="rect">
            <a:avLst/>
          </a:prstGeom>
          <a:noFill/>
          <a:ln w="9525">
            <a:solidFill>
              <a:srgbClr val="99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889" tIns="34289" rIns="67889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79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>
                <a:solidFill>
                  <a:srgbClr val="9933FF"/>
                </a:solidFill>
                <a:latin typeface="Tahoma" pitchFamily="34" charset="0"/>
              </a:rPr>
              <a:t>◆</a:t>
            </a: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1219484" y="1486278"/>
            <a:ext cx="320527" cy="288538"/>
          </a:xfrm>
          <a:prstGeom prst="rect">
            <a:avLst/>
          </a:prstGeom>
          <a:noFill/>
          <a:ln w="9525">
            <a:solidFill>
              <a:srgbClr val="99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889" tIns="34289" rIns="67889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79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>
                <a:solidFill>
                  <a:srgbClr val="9933FF"/>
                </a:solidFill>
                <a:latin typeface="Tahoma" pitchFamily="34" charset="0"/>
              </a:rPr>
              <a:t>◆</a:t>
            </a:r>
          </a:p>
        </p:txBody>
      </p:sp>
      <p:sp>
        <p:nvSpPr>
          <p:cNvPr id="119824" name="Freeform 16"/>
          <p:cNvSpPr>
            <a:spLocks/>
          </p:cNvSpPr>
          <p:nvPr/>
        </p:nvSpPr>
        <p:spPr bwMode="auto">
          <a:xfrm>
            <a:off x="8382000" y="0"/>
            <a:ext cx="381000" cy="4171950"/>
          </a:xfrm>
          <a:custGeom>
            <a:avLst/>
            <a:gdLst>
              <a:gd name="T0" fmla="*/ 2147483647 w 232"/>
              <a:gd name="T1" fmla="*/ 0 h 3552"/>
              <a:gd name="T2" fmla="*/ 2147483647 w 232"/>
              <a:gd name="T3" fmla="*/ 2147483647 h 3552"/>
              <a:gd name="T4" fmla="*/ 2147483647 w 232"/>
              <a:gd name="T5" fmla="*/ 2147483647 h 3552"/>
              <a:gd name="T6" fmla="*/ 2147483647 w 232"/>
              <a:gd name="T7" fmla="*/ 2147483647 h 3552"/>
              <a:gd name="T8" fmla="*/ 2147483647 w 232"/>
              <a:gd name="T9" fmla="*/ 2147483647 h 3552"/>
              <a:gd name="T10" fmla="*/ 2147483647 w 232"/>
              <a:gd name="T11" fmla="*/ 2147483647 h 3552"/>
              <a:gd name="T12" fmla="*/ 2147483647 w 232"/>
              <a:gd name="T13" fmla="*/ 2147483647 h 3552"/>
              <a:gd name="T14" fmla="*/ 2147483647 w 232"/>
              <a:gd name="T15" fmla="*/ 2147483647 h 3552"/>
              <a:gd name="T16" fmla="*/ 2147483647 w 232"/>
              <a:gd name="T17" fmla="*/ 2147483647 h 3552"/>
              <a:gd name="T18" fmla="*/ 2147483647 w 232"/>
              <a:gd name="T19" fmla="*/ 2147483647 h 3552"/>
              <a:gd name="T20" fmla="*/ 2147483647 w 232"/>
              <a:gd name="T21" fmla="*/ 2147483647 h 3552"/>
              <a:gd name="T22" fmla="*/ 2147483647 w 232"/>
              <a:gd name="T23" fmla="*/ 2147483647 h 355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32" h="3552">
                <a:moveTo>
                  <a:pt x="168" y="0"/>
                </a:moveTo>
                <a:cubicBezTo>
                  <a:pt x="108" y="252"/>
                  <a:pt x="48" y="504"/>
                  <a:pt x="24" y="672"/>
                </a:cubicBezTo>
                <a:cubicBezTo>
                  <a:pt x="0" y="840"/>
                  <a:pt x="24" y="936"/>
                  <a:pt x="24" y="1008"/>
                </a:cubicBezTo>
                <a:cubicBezTo>
                  <a:pt x="24" y="1080"/>
                  <a:pt x="24" y="1040"/>
                  <a:pt x="24" y="1104"/>
                </a:cubicBezTo>
                <a:cubicBezTo>
                  <a:pt x="24" y="1168"/>
                  <a:pt x="8" y="1264"/>
                  <a:pt x="24" y="1392"/>
                </a:cubicBezTo>
                <a:cubicBezTo>
                  <a:pt x="40" y="1520"/>
                  <a:pt x="88" y="1760"/>
                  <a:pt x="120" y="1872"/>
                </a:cubicBezTo>
                <a:cubicBezTo>
                  <a:pt x="152" y="1984"/>
                  <a:pt x="200" y="1976"/>
                  <a:pt x="216" y="2064"/>
                </a:cubicBezTo>
                <a:cubicBezTo>
                  <a:pt x="232" y="2152"/>
                  <a:pt x="224" y="2320"/>
                  <a:pt x="216" y="2400"/>
                </a:cubicBezTo>
                <a:cubicBezTo>
                  <a:pt x="208" y="2480"/>
                  <a:pt x="176" y="2440"/>
                  <a:pt x="168" y="2544"/>
                </a:cubicBezTo>
                <a:cubicBezTo>
                  <a:pt x="160" y="2648"/>
                  <a:pt x="176" y="2896"/>
                  <a:pt x="168" y="3024"/>
                </a:cubicBezTo>
                <a:cubicBezTo>
                  <a:pt x="160" y="3152"/>
                  <a:pt x="144" y="3224"/>
                  <a:pt x="120" y="3312"/>
                </a:cubicBezTo>
                <a:cubicBezTo>
                  <a:pt x="96" y="3400"/>
                  <a:pt x="40" y="3512"/>
                  <a:pt x="24" y="3552"/>
                </a:cubicBezTo>
              </a:path>
            </a:pathLst>
          </a:custGeom>
          <a:noFill/>
          <a:ln w="38100" cap="flat" cmpd="sng">
            <a:solidFill>
              <a:srgbClr val="FF339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889" tIns="34289" rIns="67889" bIns="34289"/>
          <a:lstStyle/>
          <a:p>
            <a:pPr defTabSz="677963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119826" name="Freeform 18"/>
          <p:cNvSpPr>
            <a:spLocks/>
          </p:cNvSpPr>
          <p:nvPr/>
        </p:nvSpPr>
        <p:spPr bwMode="auto">
          <a:xfrm>
            <a:off x="7848600" y="0"/>
            <a:ext cx="406400" cy="4171950"/>
          </a:xfrm>
          <a:custGeom>
            <a:avLst/>
            <a:gdLst>
              <a:gd name="T0" fmla="*/ 2147483647 w 256"/>
              <a:gd name="T1" fmla="*/ 0 h 3552"/>
              <a:gd name="T2" fmla="*/ 2147483647 w 256"/>
              <a:gd name="T3" fmla="*/ 2147483647 h 3552"/>
              <a:gd name="T4" fmla="*/ 2147483647 w 256"/>
              <a:gd name="T5" fmla="*/ 2147483647 h 3552"/>
              <a:gd name="T6" fmla="*/ 2147483647 w 256"/>
              <a:gd name="T7" fmla="*/ 2147483647 h 3552"/>
              <a:gd name="T8" fmla="*/ 2147483647 w 256"/>
              <a:gd name="T9" fmla="*/ 2147483647 h 3552"/>
              <a:gd name="T10" fmla="*/ 2147483647 w 256"/>
              <a:gd name="T11" fmla="*/ 2147483647 h 35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6" h="3552">
                <a:moveTo>
                  <a:pt x="256" y="0"/>
                </a:moveTo>
                <a:cubicBezTo>
                  <a:pt x="144" y="224"/>
                  <a:pt x="32" y="448"/>
                  <a:pt x="16" y="768"/>
                </a:cubicBezTo>
                <a:cubicBezTo>
                  <a:pt x="0" y="1088"/>
                  <a:pt x="144" y="1632"/>
                  <a:pt x="160" y="1920"/>
                </a:cubicBezTo>
                <a:cubicBezTo>
                  <a:pt x="176" y="2208"/>
                  <a:pt x="112" y="2328"/>
                  <a:pt x="112" y="2496"/>
                </a:cubicBezTo>
                <a:cubicBezTo>
                  <a:pt x="112" y="2664"/>
                  <a:pt x="160" y="2752"/>
                  <a:pt x="160" y="2928"/>
                </a:cubicBezTo>
                <a:cubicBezTo>
                  <a:pt x="160" y="3104"/>
                  <a:pt x="120" y="3448"/>
                  <a:pt x="112" y="3552"/>
                </a:cubicBezTo>
              </a:path>
            </a:pathLst>
          </a:custGeom>
          <a:noFill/>
          <a:ln w="38100" cap="flat" cmpd="sng">
            <a:solidFill>
              <a:srgbClr val="80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889" tIns="34289" rIns="67889" bIns="34289"/>
          <a:lstStyle/>
          <a:p>
            <a:pPr defTabSz="677963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119828" name="AutoShape 20"/>
          <p:cNvSpPr>
            <a:spLocks noChangeArrowheads="1"/>
          </p:cNvSpPr>
          <p:nvPr/>
        </p:nvSpPr>
        <p:spPr bwMode="auto">
          <a:xfrm>
            <a:off x="6553200" y="3429000"/>
            <a:ext cx="762000" cy="285750"/>
          </a:xfrm>
          <a:prstGeom prst="wedgeRoundRectCallout">
            <a:avLst>
              <a:gd name="adj1" fmla="val 140208"/>
              <a:gd name="adj2" fmla="val 202083"/>
              <a:gd name="adj3" fmla="val 16667"/>
            </a:avLst>
          </a:prstGeom>
          <a:solidFill>
            <a:schemeClr val="accent1"/>
          </a:solidFill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889" tIns="34289" rIns="67889" bIns="34289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defTabSz="6779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>
                <a:solidFill>
                  <a:srgbClr val="800000"/>
                </a:solidFill>
                <a:latin typeface="新細明體" charset="-120"/>
              </a:rPr>
              <a:t>少衝</a:t>
            </a:r>
          </a:p>
        </p:txBody>
      </p:sp>
      <p:sp>
        <p:nvSpPr>
          <p:cNvPr id="119829" name="AutoShape 21"/>
          <p:cNvSpPr>
            <a:spLocks noChangeArrowheads="1"/>
          </p:cNvSpPr>
          <p:nvPr/>
        </p:nvSpPr>
        <p:spPr bwMode="auto">
          <a:xfrm>
            <a:off x="6781800" y="1828800"/>
            <a:ext cx="762000" cy="285750"/>
          </a:xfrm>
          <a:prstGeom prst="wedgeRoundRectCallout">
            <a:avLst>
              <a:gd name="adj1" fmla="val 111250"/>
              <a:gd name="adj2" fmla="val 71250"/>
              <a:gd name="adj3" fmla="val 16667"/>
            </a:avLst>
          </a:prstGeom>
          <a:solidFill>
            <a:schemeClr val="accent1"/>
          </a:solidFill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889" tIns="34289" rIns="67889" bIns="34289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defTabSz="6779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dirty="0">
                <a:solidFill>
                  <a:srgbClr val="800000"/>
                </a:solidFill>
                <a:latin typeface="新細明體" charset="-120"/>
              </a:rPr>
              <a:t>少府</a:t>
            </a:r>
          </a:p>
        </p:txBody>
      </p:sp>
      <p:sp>
        <p:nvSpPr>
          <p:cNvPr id="119830" name="AutoShape 22"/>
          <p:cNvSpPr>
            <a:spLocks noChangeArrowheads="1"/>
          </p:cNvSpPr>
          <p:nvPr/>
        </p:nvSpPr>
        <p:spPr bwMode="auto">
          <a:xfrm>
            <a:off x="6705600" y="171450"/>
            <a:ext cx="762000" cy="285750"/>
          </a:xfrm>
          <a:prstGeom prst="wedgeRoundRectCallout">
            <a:avLst>
              <a:gd name="adj1" fmla="val 102708"/>
              <a:gd name="adj2" fmla="val 172083"/>
              <a:gd name="adj3" fmla="val 16667"/>
            </a:avLst>
          </a:prstGeom>
          <a:solidFill>
            <a:schemeClr val="accent1"/>
          </a:solidFill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889" tIns="34289" rIns="67889" bIns="34289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defTabSz="6779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>
                <a:solidFill>
                  <a:srgbClr val="800000"/>
                </a:solidFill>
                <a:latin typeface="新細明體" charset="-120"/>
              </a:rPr>
              <a:t>神門</a:t>
            </a:r>
          </a:p>
        </p:txBody>
      </p:sp>
      <p:sp>
        <p:nvSpPr>
          <p:cNvPr id="119831" name="Text Box 80"/>
          <p:cNvSpPr txBox="1">
            <a:spLocks noChangeArrowheads="1"/>
          </p:cNvSpPr>
          <p:nvPr/>
        </p:nvSpPr>
        <p:spPr bwMode="auto">
          <a:xfrm>
            <a:off x="7727325" y="4934620"/>
            <a:ext cx="1416676" cy="20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7889" tIns="34289" rIns="67889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7963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b="1" dirty="0">
                <a:solidFill>
                  <a:srgbClr val="FFFFFF"/>
                </a:solidFill>
                <a:latin typeface="新細明體" charset="-120"/>
              </a:rPr>
              <a:t>身心靈經絡密碼</a:t>
            </a:r>
            <a:r>
              <a:rPr lang="en-US" altLang="zh-TW" sz="900" b="1" dirty="0">
                <a:solidFill>
                  <a:srgbClr val="FFFFFF"/>
                </a:solidFill>
                <a:latin typeface="新細明體" charset="-120"/>
              </a:rPr>
              <a:t>:</a:t>
            </a:r>
            <a:r>
              <a:rPr lang="zh-TW" altLang="en-US" sz="900" b="1" dirty="0">
                <a:solidFill>
                  <a:srgbClr val="FFFFFF"/>
                </a:solidFill>
                <a:latin typeface="新細明體" charset="-120"/>
              </a:rPr>
              <a:t>林常江</a:t>
            </a:r>
          </a:p>
        </p:txBody>
      </p:sp>
      <p:sp>
        <p:nvSpPr>
          <p:cNvPr id="24" name="AutoShape 21"/>
          <p:cNvSpPr>
            <a:spLocks noChangeArrowheads="1"/>
          </p:cNvSpPr>
          <p:nvPr/>
        </p:nvSpPr>
        <p:spPr bwMode="auto">
          <a:xfrm>
            <a:off x="5436096" y="1831428"/>
            <a:ext cx="762000" cy="285750"/>
          </a:xfrm>
          <a:prstGeom prst="wedgeRoundRectCallout">
            <a:avLst>
              <a:gd name="adj1" fmla="val 104009"/>
              <a:gd name="adj2" fmla="val 87802"/>
              <a:gd name="adj3" fmla="val 16667"/>
            </a:avLst>
          </a:prstGeom>
          <a:solidFill>
            <a:srgbClr val="FFFF99"/>
          </a:solidFill>
          <a:ln w="9525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lIns="67889" tIns="34289" rIns="67889" bIns="34289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defTabSz="6779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dirty="0">
                <a:solidFill>
                  <a:srgbClr val="800000"/>
                </a:solidFill>
                <a:latin typeface="新細明體" charset="-120"/>
              </a:rPr>
              <a:t>勞宮</a:t>
            </a:r>
          </a:p>
        </p:txBody>
      </p:sp>
      <p:sp>
        <p:nvSpPr>
          <p:cNvPr id="25" name="AutoShape 21"/>
          <p:cNvSpPr>
            <a:spLocks noChangeArrowheads="1"/>
          </p:cNvSpPr>
          <p:nvPr/>
        </p:nvSpPr>
        <p:spPr bwMode="auto">
          <a:xfrm>
            <a:off x="5292080" y="4744243"/>
            <a:ext cx="762000" cy="285750"/>
          </a:xfrm>
          <a:prstGeom prst="wedgeRoundRectCallout">
            <a:avLst>
              <a:gd name="adj1" fmla="val 121595"/>
              <a:gd name="adj2" fmla="val 60216"/>
              <a:gd name="adj3" fmla="val 16667"/>
            </a:avLst>
          </a:prstGeom>
          <a:solidFill>
            <a:srgbClr val="FFFF99"/>
          </a:solidFill>
          <a:ln w="9525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lIns="67889" tIns="34289" rIns="67889" bIns="34289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defTabSz="6779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dirty="0">
                <a:solidFill>
                  <a:srgbClr val="800000"/>
                </a:solidFill>
                <a:latin typeface="新細明體" charset="-120"/>
              </a:rPr>
              <a:t>中衝</a:t>
            </a:r>
          </a:p>
        </p:txBody>
      </p:sp>
      <p:sp>
        <p:nvSpPr>
          <p:cNvPr id="26" name="AutoShape 21"/>
          <p:cNvSpPr>
            <a:spLocks noChangeArrowheads="1"/>
          </p:cNvSpPr>
          <p:nvPr/>
        </p:nvSpPr>
        <p:spPr bwMode="auto">
          <a:xfrm>
            <a:off x="5588496" y="701331"/>
            <a:ext cx="762000" cy="285750"/>
          </a:xfrm>
          <a:prstGeom prst="wedgeRoundRectCallout">
            <a:avLst>
              <a:gd name="adj1" fmla="val 169181"/>
              <a:gd name="adj2" fmla="val -50129"/>
              <a:gd name="adj3" fmla="val 16667"/>
            </a:avLst>
          </a:prstGeom>
          <a:solidFill>
            <a:srgbClr val="FFFF99"/>
          </a:solidFill>
          <a:ln w="9525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lIns="67889" tIns="34289" rIns="67889" bIns="34289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defTabSz="6779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dirty="0">
                <a:solidFill>
                  <a:srgbClr val="800000"/>
                </a:solidFill>
                <a:latin typeface="新細明體" charset="-120"/>
              </a:rPr>
              <a:t>大陵</a:t>
            </a:r>
          </a:p>
        </p:txBody>
      </p:sp>
      <p:sp>
        <p:nvSpPr>
          <p:cNvPr id="27" name="AutoShape 21"/>
          <p:cNvSpPr>
            <a:spLocks noChangeArrowheads="1"/>
          </p:cNvSpPr>
          <p:nvPr/>
        </p:nvSpPr>
        <p:spPr bwMode="auto">
          <a:xfrm>
            <a:off x="0" y="1455695"/>
            <a:ext cx="762000" cy="285750"/>
          </a:xfrm>
          <a:prstGeom prst="wedgeRoundRectCallout">
            <a:avLst>
              <a:gd name="adj1" fmla="val 34698"/>
              <a:gd name="adj2" fmla="val 142974"/>
              <a:gd name="adj3" fmla="val 16667"/>
            </a:avLst>
          </a:prstGeom>
          <a:solidFill>
            <a:schemeClr val="accent1"/>
          </a:solidFill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889" tIns="34289" rIns="67889" bIns="34289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defTabSz="6779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dirty="0">
                <a:solidFill>
                  <a:srgbClr val="800000"/>
                </a:solidFill>
                <a:latin typeface="新細明體" charset="-120"/>
              </a:rPr>
              <a:t>後溪</a:t>
            </a:r>
          </a:p>
        </p:txBody>
      </p:sp>
      <p:sp>
        <p:nvSpPr>
          <p:cNvPr id="2" name="橢圓 1"/>
          <p:cNvSpPr/>
          <p:nvPr/>
        </p:nvSpPr>
        <p:spPr>
          <a:xfrm>
            <a:off x="1738030" y="4420557"/>
            <a:ext cx="150168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24" tIns="45462" rIns="90924" bIns="45462" rtlCol="0" anchor="ctr"/>
          <a:lstStyle/>
          <a:p>
            <a:pPr algn="ctr" defTabSz="908213"/>
            <a:endParaRPr lang="zh-TW" altLang="en-US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00" y="1974303"/>
            <a:ext cx="1714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131" y="2830376"/>
            <a:ext cx="1714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AutoShape 21"/>
          <p:cNvSpPr>
            <a:spLocks noChangeArrowheads="1"/>
          </p:cNvSpPr>
          <p:nvPr/>
        </p:nvSpPr>
        <p:spPr bwMode="auto">
          <a:xfrm>
            <a:off x="1574120" y="1717540"/>
            <a:ext cx="762000" cy="285750"/>
          </a:xfrm>
          <a:prstGeom prst="wedgeRoundRectCallout">
            <a:avLst>
              <a:gd name="adj1" fmla="val -90474"/>
              <a:gd name="adj2" fmla="val 60216"/>
              <a:gd name="adj3" fmla="val 16667"/>
            </a:avLst>
          </a:prstGeom>
          <a:solidFill>
            <a:srgbClr val="FFFF99"/>
          </a:solidFill>
          <a:ln w="9525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lIns="67889" tIns="34289" rIns="67889" bIns="34289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defTabSz="6779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dirty="0">
                <a:solidFill>
                  <a:srgbClr val="800000"/>
                </a:solidFill>
                <a:latin typeface="新細明體" charset="-120"/>
              </a:rPr>
              <a:t>中渚</a:t>
            </a:r>
          </a:p>
        </p:txBody>
      </p:sp>
      <p:sp>
        <p:nvSpPr>
          <p:cNvPr id="32" name="AutoShape 21"/>
          <p:cNvSpPr>
            <a:spLocks noChangeArrowheads="1"/>
          </p:cNvSpPr>
          <p:nvPr/>
        </p:nvSpPr>
        <p:spPr bwMode="auto">
          <a:xfrm>
            <a:off x="1567482" y="3003220"/>
            <a:ext cx="762000" cy="285750"/>
          </a:xfrm>
          <a:prstGeom prst="wedgeRoundRectCallout">
            <a:avLst>
              <a:gd name="adj1" fmla="val -89440"/>
              <a:gd name="adj2" fmla="val -88750"/>
              <a:gd name="adj3" fmla="val 16667"/>
            </a:avLst>
          </a:prstGeom>
          <a:solidFill>
            <a:srgbClr val="FFFF99"/>
          </a:solidFill>
          <a:ln w="9525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lIns="67889" tIns="34289" rIns="67889" bIns="34289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defTabSz="6779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dirty="0">
                <a:solidFill>
                  <a:srgbClr val="800000"/>
                </a:solidFill>
                <a:latin typeface="新細明體" charset="-120"/>
              </a:rPr>
              <a:t>液門</a:t>
            </a:r>
          </a:p>
        </p:txBody>
      </p:sp>
      <p:sp>
        <p:nvSpPr>
          <p:cNvPr id="33" name="AutoShape 21"/>
          <p:cNvSpPr>
            <a:spLocks noChangeArrowheads="1"/>
          </p:cNvSpPr>
          <p:nvPr/>
        </p:nvSpPr>
        <p:spPr bwMode="auto">
          <a:xfrm>
            <a:off x="1048611" y="4635314"/>
            <a:ext cx="762000" cy="285750"/>
          </a:xfrm>
          <a:prstGeom prst="wedgeRoundRectCallout">
            <a:avLst>
              <a:gd name="adj1" fmla="val 45044"/>
              <a:gd name="adj2" fmla="val -94267"/>
              <a:gd name="adj3" fmla="val 16667"/>
            </a:avLst>
          </a:prstGeom>
          <a:solidFill>
            <a:srgbClr val="FFFF99"/>
          </a:solidFill>
          <a:ln w="9525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lIns="67889" tIns="34289" rIns="67889" bIns="34289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defTabSz="6779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dirty="0">
                <a:solidFill>
                  <a:srgbClr val="800000"/>
                </a:solidFill>
                <a:latin typeface="新細明體" charset="-120"/>
              </a:rPr>
              <a:t>關衝</a:t>
            </a:r>
          </a:p>
        </p:txBody>
      </p:sp>
      <p:sp>
        <p:nvSpPr>
          <p:cNvPr id="34" name="AutoShape 21"/>
          <p:cNvSpPr>
            <a:spLocks noChangeArrowheads="1"/>
          </p:cNvSpPr>
          <p:nvPr/>
        </p:nvSpPr>
        <p:spPr bwMode="auto">
          <a:xfrm>
            <a:off x="13723" y="3111608"/>
            <a:ext cx="762000" cy="285750"/>
          </a:xfrm>
          <a:prstGeom prst="wedgeRoundRectCallout">
            <a:avLst>
              <a:gd name="adj1" fmla="val 23319"/>
              <a:gd name="adj2" fmla="val -141164"/>
              <a:gd name="adj3" fmla="val 16667"/>
            </a:avLst>
          </a:prstGeom>
          <a:solidFill>
            <a:schemeClr val="accent1"/>
          </a:solidFill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889" tIns="34289" rIns="67889" bIns="34289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defTabSz="6779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dirty="0">
                <a:solidFill>
                  <a:srgbClr val="800000"/>
                </a:solidFill>
                <a:latin typeface="新細明體" charset="-120"/>
              </a:rPr>
              <a:t>前谷</a:t>
            </a:r>
          </a:p>
        </p:txBody>
      </p:sp>
      <p:sp>
        <p:nvSpPr>
          <p:cNvPr id="35" name="AutoShape 21"/>
          <p:cNvSpPr>
            <a:spLocks noChangeArrowheads="1"/>
          </p:cNvSpPr>
          <p:nvPr/>
        </p:nvSpPr>
        <p:spPr bwMode="auto">
          <a:xfrm>
            <a:off x="0" y="4121373"/>
            <a:ext cx="762000" cy="285750"/>
          </a:xfrm>
          <a:prstGeom prst="wedgeRoundRectCallout">
            <a:avLst>
              <a:gd name="adj1" fmla="val 65732"/>
              <a:gd name="adj2" fmla="val -52888"/>
              <a:gd name="adj3" fmla="val 16667"/>
            </a:avLst>
          </a:prstGeom>
          <a:solidFill>
            <a:schemeClr val="accent1"/>
          </a:solidFill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889" tIns="34289" rIns="67889" bIns="34289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defTabSz="6779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dirty="0">
                <a:solidFill>
                  <a:srgbClr val="800000"/>
                </a:solidFill>
                <a:latin typeface="新細明體" charset="-120"/>
              </a:rPr>
              <a:t>少澤</a:t>
            </a:r>
          </a:p>
        </p:txBody>
      </p:sp>
      <p:sp>
        <p:nvSpPr>
          <p:cNvPr id="119825" name="Freeform 17"/>
          <p:cNvSpPr>
            <a:spLocks/>
          </p:cNvSpPr>
          <p:nvPr/>
        </p:nvSpPr>
        <p:spPr bwMode="auto">
          <a:xfrm>
            <a:off x="533400" y="0"/>
            <a:ext cx="533400" cy="4114800"/>
          </a:xfrm>
          <a:custGeom>
            <a:avLst/>
            <a:gdLst>
              <a:gd name="T0" fmla="*/ 2147483647 w 344"/>
              <a:gd name="T1" fmla="*/ 0 h 3520"/>
              <a:gd name="T2" fmla="*/ 2147483647 w 344"/>
              <a:gd name="T3" fmla="*/ 2147483647 h 3520"/>
              <a:gd name="T4" fmla="*/ 2147483647 w 344"/>
              <a:gd name="T5" fmla="*/ 2147483647 h 3520"/>
              <a:gd name="T6" fmla="*/ 2147483647 w 344"/>
              <a:gd name="T7" fmla="*/ 2147483647 h 3520"/>
              <a:gd name="T8" fmla="*/ 2147483647 w 344"/>
              <a:gd name="T9" fmla="*/ 2147483647 h 3520"/>
              <a:gd name="T10" fmla="*/ 2147483647 w 344"/>
              <a:gd name="T11" fmla="*/ 2147483647 h 3520"/>
              <a:gd name="T12" fmla="*/ 2147483647 w 344"/>
              <a:gd name="T13" fmla="*/ 2147483647 h 3520"/>
              <a:gd name="T14" fmla="*/ 2147483647 w 344"/>
              <a:gd name="T15" fmla="*/ 2147483647 h 3520"/>
              <a:gd name="T16" fmla="*/ 2147483647 w 344"/>
              <a:gd name="T17" fmla="*/ 2147483647 h 3520"/>
              <a:gd name="T18" fmla="*/ 2147483647 w 344"/>
              <a:gd name="T19" fmla="*/ 2147483647 h 3520"/>
              <a:gd name="T20" fmla="*/ 2147483647 w 344"/>
              <a:gd name="T21" fmla="*/ 2147483647 h 3520"/>
              <a:gd name="T22" fmla="*/ 2147483647 w 344"/>
              <a:gd name="T23" fmla="*/ 2147483647 h 3520"/>
              <a:gd name="T24" fmla="*/ 2147483647 w 344"/>
              <a:gd name="T25" fmla="*/ 2147483647 h 3520"/>
              <a:gd name="T26" fmla="*/ 2147483647 w 344"/>
              <a:gd name="T27" fmla="*/ 2147483647 h 3520"/>
              <a:gd name="T28" fmla="*/ 2147483647 w 344"/>
              <a:gd name="T29" fmla="*/ 2147483647 h 3520"/>
              <a:gd name="T30" fmla="*/ 2147483647 w 344"/>
              <a:gd name="T31" fmla="*/ 2147483647 h 35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44" h="3520">
                <a:moveTo>
                  <a:pt x="152" y="0"/>
                </a:moveTo>
                <a:cubicBezTo>
                  <a:pt x="184" y="164"/>
                  <a:pt x="216" y="328"/>
                  <a:pt x="248" y="432"/>
                </a:cubicBezTo>
                <a:cubicBezTo>
                  <a:pt x="280" y="536"/>
                  <a:pt x="344" y="552"/>
                  <a:pt x="344" y="624"/>
                </a:cubicBezTo>
                <a:cubicBezTo>
                  <a:pt x="344" y="696"/>
                  <a:pt x="264" y="792"/>
                  <a:pt x="248" y="864"/>
                </a:cubicBezTo>
                <a:cubicBezTo>
                  <a:pt x="232" y="936"/>
                  <a:pt x="256" y="1000"/>
                  <a:pt x="248" y="1056"/>
                </a:cubicBezTo>
                <a:cubicBezTo>
                  <a:pt x="240" y="1112"/>
                  <a:pt x="208" y="1144"/>
                  <a:pt x="200" y="1200"/>
                </a:cubicBezTo>
                <a:cubicBezTo>
                  <a:pt x="192" y="1256"/>
                  <a:pt x="224" y="1288"/>
                  <a:pt x="200" y="1392"/>
                </a:cubicBezTo>
                <a:cubicBezTo>
                  <a:pt x="176" y="1496"/>
                  <a:pt x="88" y="1720"/>
                  <a:pt x="56" y="1824"/>
                </a:cubicBezTo>
                <a:cubicBezTo>
                  <a:pt x="24" y="1928"/>
                  <a:pt x="16" y="1936"/>
                  <a:pt x="8" y="2016"/>
                </a:cubicBezTo>
                <a:cubicBezTo>
                  <a:pt x="0" y="2096"/>
                  <a:pt x="0" y="2232"/>
                  <a:pt x="8" y="2304"/>
                </a:cubicBezTo>
                <a:cubicBezTo>
                  <a:pt x="16" y="2376"/>
                  <a:pt x="56" y="2344"/>
                  <a:pt x="56" y="2448"/>
                </a:cubicBezTo>
                <a:cubicBezTo>
                  <a:pt x="56" y="2552"/>
                  <a:pt x="0" y="2816"/>
                  <a:pt x="8" y="2928"/>
                </a:cubicBezTo>
                <a:cubicBezTo>
                  <a:pt x="16" y="3040"/>
                  <a:pt x="88" y="3048"/>
                  <a:pt x="104" y="3120"/>
                </a:cubicBezTo>
                <a:cubicBezTo>
                  <a:pt x="120" y="3192"/>
                  <a:pt x="80" y="3296"/>
                  <a:pt x="104" y="3360"/>
                </a:cubicBezTo>
                <a:cubicBezTo>
                  <a:pt x="128" y="3424"/>
                  <a:pt x="224" y="3488"/>
                  <a:pt x="248" y="3504"/>
                </a:cubicBezTo>
                <a:cubicBezTo>
                  <a:pt x="272" y="3520"/>
                  <a:pt x="260" y="3488"/>
                  <a:pt x="248" y="3456"/>
                </a:cubicBezTo>
              </a:path>
            </a:pathLst>
          </a:custGeom>
          <a:noFill/>
          <a:ln w="38100" cap="flat" cmpd="sng">
            <a:solidFill>
              <a:srgbClr val="FF339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889" tIns="34289" rIns="67889" bIns="34289"/>
          <a:lstStyle/>
          <a:p>
            <a:pPr defTabSz="677963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916378" y="4857084"/>
            <a:ext cx="1764143" cy="243273"/>
          </a:xfrm>
          <a:prstGeom prst="rect">
            <a:avLst/>
          </a:prstGeom>
        </p:spPr>
        <p:txBody>
          <a:bodyPr wrap="none" lIns="88522" tIns="44260" rIns="88522" bIns="44260">
            <a:spAutoFit/>
          </a:bodyPr>
          <a:lstStyle/>
          <a:p>
            <a:r>
              <a:rPr lang="zh-TW" altLang="en-US" sz="1000" i="1" dirty="0">
                <a:solidFill>
                  <a:schemeClr val="bg1"/>
                </a:solidFill>
              </a:rPr>
              <a:t>（圖片來源：</a:t>
            </a:r>
            <a:r>
              <a:rPr lang="en-US" altLang="zh-TW" sz="1000" i="1" dirty="0" err="1">
                <a:solidFill>
                  <a:schemeClr val="bg1"/>
                </a:solidFill>
              </a:rPr>
              <a:t>shutterstock</a:t>
            </a:r>
            <a:r>
              <a:rPr lang="zh-TW" altLang="en-US" sz="1000" i="1" dirty="0">
                <a:solidFill>
                  <a:schemeClr val="bg1"/>
                </a:solidFill>
              </a:rPr>
              <a:t>）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9418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89" name="Group 1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954954"/>
              </p:ext>
            </p:extLst>
          </p:nvPr>
        </p:nvGraphicFramePr>
        <p:xfrm>
          <a:off x="539552" y="843559"/>
          <a:ext cx="8077200" cy="4055342"/>
        </p:xfrm>
        <a:graphic>
          <a:graphicData uri="http://schemas.openxmlformats.org/drawingml/2006/table">
            <a:tbl>
              <a:tblPr/>
              <a:tblGrid>
                <a:gridCol w="720080"/>
                <a:gridCol w="936104"/>
                <a:gridCol w="2736304"/>
                <a:gridCol w="1080120"/>
                <a:gridCol w="1296144"/>
                <a:gridCol w="1308448"/>
              </a:tblGrid>
              <a:tr h="2880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代  號 </a:t>
                      </a:r>
                    </a:p>
                  </a:txBody>
                  <a:tcPr marT="34287" marB="3428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穴    名 </a:t>
                      </a:r>
                    </a:p>
                  </a:txBody>
                  <a:tcPr marT="34287" marB="342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位          置 </a:t>
                      </a:r>
                    </a:p>
                  </a:txBody>
                  <a:tcPr marT="34287" marB="342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刺  灸  法 </a:t>
                      </a:r>
                    </a:p>
                  </a:txBody>
                  <a:tcPr marT="34287" marB="342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主     治 </a:t>
                      </a:r>
                    </a:p>
                  </a:txBody>
                  <a:tcPr marT="34287" marB="342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臨 床 功 能 </a:t>
                      </a:r>
                    </a:p>
                  </a:txBody>
                  <a:tcPr marT="34287" marB="342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</a:tr>
              <a:tr h="676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SJ-1</a:t>
                      </a:r>
                      <a:endParaRPr lang="zh-TW" sz="1400" b="1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【金】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關 </a:t>
                      </a:r>
                      <a:r>
                        <a:rPr lang="zh-TW" sz="1400" b="1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衝</a:t>
                      </a:r>
                      <a:endParaRPr lang="en-US" altLang="zh-TW" sz="1400" b="1" kern="100" dirty="0" smtClean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（</a:t>
                      </a:r>
                      <a:r>
                        <a:rPr lang="zh-TW" sz="1400" b="1" kern="1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井穴）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第四指尺側，指甲根旁凹陷處。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＊淺</a:t>
                      </a:r>
                      <a:r>
                        <a:rPr lang="zh-TW" sz="1400" b="1" kern="1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刺</a:t>
                      </a:r>
                      <a:r>
                        <a:rPr lang="en-US" sz="1400" b="1" kern="1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0.1</a:t>
                      </a:r>
                      <a:r>
                        <a:rPr lang="zh-TW" sz="1400" b="1" kern="1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或點刺出血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頭痛、目赤、舌強、熱病、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咽喉腫痛。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※清熱解</a:t>
                      </a:r>
                      <a:r>
                        <a:rPr lang="zh-TW" sz="1400" b="1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表</a:t>
                      </a:r>
                      <a:endParaRPr lang="en-US" altLang="zh-TW" sz="1400" b="1" kern="100" dirty="0" smtClean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、</a:t>
                      </a:r>
                      <a:r>
                        <a:rPr lang="zh-TW" sz="1400" b="1" kern="1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清心聰耳。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</a:tr>
              <a:tr h="676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+mn-ea"/>
                          <a:ea typeface="+mn-ea"/>
                        </a:rPr>
                        <a:t>SJ-2</a:t>
                      </a:r>
                      <a:endParaRPr lang="zh-TW" sz="1400" b="1" kern="100"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>
                          <a:effectLst/>
                          <a:latin typeface="+mn-ea"/>
                          <a:ea typeface="+mn-ea"/>
                        </a:rPr>
                        <a:t>【水】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+mn-ea"/>
                          <a:ea typeface="+mn-ea"/>
                        </a:rPr>
                        <a:t>液 </a:t>
                      </a:r>
                      <a:r>
                        <a:rPr lang="zh-TW" sz="1400" b="1" kern="100" dirty="0" smtClean="0">
                          <a:effectLst/>
                          <a:latin typeface="+mn-ea"/>
                          <a:ea typeface="+mn-ea"/>
                        </a:rPr>
                        <a:t>門</a:t>
                      </a:r>
                      <a:endParaRPr lang="en-US" altLang="zh-TW" sz="1400" b="1" kern="100" dirty="0" smtClean="0"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effectLst/>
                          <a:latin typeface="+mn-ea"/>
                          <a:ea typeface="+mn-ea"/>
                        </a:rPr>
                        <a:t>（</a:t>
                      </a:r>
                      <a:r>
                        <a:rPr lang="zh-TW" sz="1400" b="1" kern="100" dirty="0">
                          <a:effectLst/>
                          <a:latin typeface="+mn-ea"/>
                          <a:ea typeface="+mn-ea"/>
                        </a:rPr>
                        <a:t>滎穴）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+mn-ea"/>
                          <a:ea typeface="+mn-ea"/>
                        </a:rPr>
                        <a:t>微握拳，在第四、五掌指</a:t>
                      </a:r>
                      <a:r>
                        <a:rPr lang="zh-TW" sz="1400" b="1" kern="100" dirty="0" smtClean="0">
                          <a:effectLst/>
                          <a:latin typeface="+mn-ea"/>
                          <a:ea typeface="+mn-ea"/>
                        </a:rPr>
                        <a:t>關</a:t>
                      </a:r>
                      <a:r>
                        <a:rPr lang="zh-TW" altLang="en-US" sz="1400" b="1" kern="100" dirty="0" smtClean="0">
                          <a:effectLst/>
                          <a:latin typeface="+mn-ea"/>
                          <a:ea typeface="+mn-ea"/>
                        </a:rPr>
                        <a:t>節</a:t>
                      </a:r>
                      <a:endParaRPr lang="en-US" altLang="zh-TW" sz="1400" b="1" kern="100" dirty="0" smtClean="0">
                        <a:effectLst/>
                        <a:latin typeface="+mn-ea"/>
                        <a:ea typeface="+mn-e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effectLst/>
                          <a:latin typeface="+mn-ea"/>
                          <a:ea typeface="+mn-ea"/>
                        </a:rPr>
                        <a:t>前</a:t>
                      </a:r>
                      <a:r>
                        <a:rPr lang="zh-TW" sz="1400" b="1" kern="100" dirty="0">
                          <a:effectLst/>
                          <a:latin typeface="+mn-ea"/>
                          <a:ea typeface="+mn-ea"/>
                        </a:rPr>
                        <a:t>端，當指縫間指蹼的後方處。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effectLst/>
                          <a:latin typeface="+mn-ea"/>
                          <a:ea typeface="+mn-ea"/>
                        </a:rPr>
                        <a:t>＊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effectLst/>
                          <a:latin typeface="+mn-ea"/>
                          <a:ea typeface="+mn-ea"/>
                        </a:rPr>
                        <a:t>向掌骨間斜刺</a:t>
                      </a:r>
                      <a:r>
                        <a:rPr lang="en-US" sz="1400" b="1" kern="100" dirty="0" smtClean="0">
                          <a:effectLst/>
                          <a:latin typeface="+mn-ea"/>
                          <a:ea typeface="+mn-ea"/>
                        </a:rPr>
                        <a:t>0.3-0.5</a:t>
                      </a:r>
                      <a:r>
                        <a:rPr lang="zh-TW" sz="1400" b="1" kern="100" dirty="0" smtClean="0">
                          <a:effectLst/>
                          <a:latin typeface="+mn-ea"/>
                          <a:ea typeface="+mn-ea"/>
                        </a:rPr>
                        <a:t>寸</a:t>
                      </a:r>
                      <a:endParaRPr lang="zh-TW" sz="1400" b="1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>
                          <a:effectLst/>
                          <a:latin typeface="+mn-ea"/>
                          <a:ea typeface="+mn-ea"/>
                        </a:rPr>
                        <a:t>頭痛、目赤、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>
                          <a:effectLst/>
                          <a:latin typeface="+mn-ea"/>
                          <a:ea typeface="+mn-ea"/>
                        </a:rPr>
                        <a:t>暴聾、瘧疾、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>
                          <a:effectLst/>
                          <a:latin typeface="+mn-ea"/>
                          <a:ea typeface="+mn-ea"/>
                        </a:rPr>
                        <a:t>咽喉腫痛。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+mn-ea"/>
                          <a:ea typeface="+mn-ea"/>
                        </a:rPr>
                        <a:t>※和解</a:t>
                      </a:r>
                      <a:r>
                        <a:rPr lang="zh-TW" sz="1400" b="1" kern="100" dirty="0" smtClean="0">
                          <a:effectLst/>
                          <a:latin typeface="+mn-ea"/>
                          <a:ea typeface="+mn-ea"/>
                        </a:rPr>
                        <a:t>表裡</a:t>
                      </a:r>
                      <a:endParaRPr lang="en-US" altLang="zh-TW" sz="1400" b="1" kern="100" dirty="0" smtClean="0">
                        <a:effectLst/>
                        <a:latin typeface="+mn-ea"/>
                        <a:ea typeface="+mn-ea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effectLst/>
                          <a:latin typeface="+mn-ea"/>
                          <a:ea typeface="+mn-ea"/>
                        </a:rPr>
                        <a:t>、</a:t>
                      </a:r>
                      <a:r>
                        <a:rPr lang="zh-TW" sz="1400" b="1" kern="100" dirty="0">
                          <a:effectLst/>
                          <a:latin typeface="+mn-ea"/>
                          <a:ea typeface="+mn-ea"/>
                        </a:rPr>
                        <a:t>清頭聰耳。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</a:tr>
              <a:tr h="868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6600"/>
                          </a:solidFill>
                          <a:effectLst/>
                          <a:latin typeface="+mn-ea"/>
                          <a:ea typeface="+mn-ea"/>
                        </a:rPr>
                        <a:t>SJ-3</a:t>
                      </a:r>
                      <a:endParaRPr lang="zh-TW" sz="1400" b="1" kern="100">
                        <a:solidFill>
                          <a:srgbClr val="0066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rgbClr val="006600"/>
                          </a:solidFill>
                          <a:effectLst/>
                          <a:latin typeface="+mn-ea"/>
                          <a:ea typeface="+mn-ea"/>
                        </a:rPr>
                        <a:t>【木】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006600"/>
                          </a:solidFill>
                          <a:effectLst/>
                          <a:latin typeface="+mn-ea"/>
                          <a:ea typeface="+mn-ea"/>
                        </a:rPr>
                        <a:t>中 </a:t>
                      </a:r>
                      <a:r>
                        <a:rPr lang="zh-TW" sz="1400" b="1" kern="100" dirty="0" smtClean="0">
                          <a:solidFill>
                            <a:srgbClr val="006600"/>
                          </a:solidFill>
                          <a:effectLst/>
                          <a:latin typeface="+mn-ea"/>
                          <a:ea typeface="+mn-ea"/>
                        </a:rPr>
                        <a:t>渚</a:t>
                      </a:r>
                      <a:endParaRPr lang="en-US" altLang="zh-TW" sz="1400" b="1" kern="100" dirty="0" smtClean="0">
                        <a:solidFill>
                          <a:srgbClr val="0066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solidFill>
                            <a:srgbClr val="006600"/>
                          </a:solidFill>
                          <a:effectLst/>
                          <a:latin typeface="+mn-ea"/>
                          <a:ea typeface="+mn-ea"/>
                        </a:rPr>
                        <a:t>（</a:t>
                      </a:r>
                      <a:r>
                        <a:rPr lang="zh-TW" sz="1400" b="1" kern="100" dirty="0">
                          <a:solidFill>
                            <a:srgbClr val="006600"/>
                          </a:solidFill>
                          <a:effectLst/>
                          <a:latin typeface="+mn-ea"/>
                          <a:ea typeface="+mn-ea"/>
                        </a:rPr>
                        <a:t>輸穴）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006600"/>
                          </a:solidFill>
                          <a:effectLst/>
                          <a:latin typeface="+mn-ea"/>
                          <a:ea typeface="+mn-ea"/>
                        </a:rPr>
                        <a:t>微握拳，在第四、五掌指關後端，當掌骨遠端小頭後方凹陷處</a:t>
                      </a:r>
                      <a:r>
                        <a:rPr lang="zh-TW" sz="1400" b="1" kern="100" dirty="0" smtClean="0">
                          <a:solidFill>
                            <a:srgbClr val="006600"/>
                          </a:solidFill>
                          <a:effectLst/>
                          <a:latin typeface="+mn-ea"/>
                          <a:ea typeface="+mn-ea"/>
                        </a:rPr>
                        <a:t>。</a:t>
                      </a:r>
                      <a:endParaRPr lang="en-US" altLang="zh-TW" sz="1400" b="1" kern="100" dirty="0" smtClean="0">
                        <a:solidFill>
                          <a:srgbClr val="0066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1400" b="1" kern="100" dirty="0" smtClean="0">
                          <a:solidFill>
                            <a:srgbClr val="006600"/>
                          </a:solidFill>
                          <a:effectLst/>
                          <a:latin typeface="+mn-ea"/>
                          <a:ea typeface="+mn-ea"/>
                        </a:rPr>
                        <a:t>※</a:t>
                      </a:r>
                      <a:r>
                        <a:rPr lang="zh-TW" altLang="en-US" sz="1400" b="1" kern="100" dirty="0" smtClean="0">
                          <a:solidFill>
                            <a:srgbClr val="006600"/>
                          </a:solidFill>
                          <a:effectLst/>
                          <a:latin typeface="+mn-ea"/>
                          <a:ea typeface="+mn-ea"/>
                        </a:rPr>
                        <a:t>疏暢氣機、憂鬱症狀。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rgbClr val="006600"/>
                          </a:solidFill>
                          <a:effectLst/>
                          <a:latin typeface="+mn-ea"/>
                          <a:ea typeface="+mn-ea"/>
                        </a:rPr>
                        <a:t>＊直刺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6600"/>
                          </a:solidFill>
                          <a:effectLst/>
                          <a:latin typeface="+mn-ea"/>
                          <a:ea typeface="+mn-ea"/>
                        </a:rPr>
                        <a:t>0.3-0.5</a:t>
                      </a:r>
                      <a:r>
                        <a:rPr lang="zh-TW" sz="1400" b="1" kern="100">
                          <a:solidFill>
                            <a:srgbClr val="006600"/>
                          </a:solidFill>
                          <a:effectLst/>
                          <a:latin typeface="+mn-ea"/>
                          <a:ea typeface="+mn-ea"/>
                        </a:rPr>
                        <a:t>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006600"/>
                          </a:solidFill>
                          <a:effectLst/>
                          <a:latin typeface="+mn-ea"/>
                          <a:ea typeface="+mn-ea"/>
                        </a:rPr>
                        <a:t>頭痛、目赤、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006600"/>
                          </a:solidFill>
                          <a:effectLst/>
                          <a:latin typeface="+mn-ea"/>
                          <a:ea typeface="+mn-ea"/>
                        </a:rPr>
                        <a:t>熱病、臂痛。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solidFill>
                            <a:srgbClr val="006600"/>
                          </a:solidFill>
                          <a:effectLst/>
                          <a:latin typeface="+mn-ea"/>
                          <a:ea typeface="+mn-ea"/>
                        </a:rPr>
                        <a:t>※</a:t>
                      </a:r>
                      <a:r>
                        <a:rPr lang="zh-TW" sz="1400" b="1" kern="100" dirty="0">
                          <a:solidFill>
                            <a:srgbClr val="006600"/>
                          </a:solidFill>
                          <a:effectLst/>
                          <a:latin typeface="+mn-ea"/>
                          <a:ea typeface="+mn-ea"/>
                        </a:rPr>
                        <a:t>耳聾</a:t>
                      </a:r>
                      <a:r>
                        <a:rPr lang="zh-TW" sz="1400" b="1" kern="100" dirty="0" smtClean="0">
                          <a:solidFill>
                            <a:srgbClr val="006600"/>
                          </a:solidFill>
                          <a:effectLst/>
                          <a:latin typeface="+mn-ea"/>
                          <a:ea typeface="+mn-ea"/>
                        </a:rPr>
                        <a:t>耳鳴</a:t>
                      </a:r>
                      <a:endParaRPr lang="en-US" altLang="zh-TW" sz="1400" b="1" kern="100" dirty="0" smtClean="0">
                        <a:solidFill>
                          <a:srgbClr val="0066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solidFill>
                            <a:srgbClr val="006600"/>
                          </a:solidFill>
                          <a:effectLst/>
                          <a:latin typeface="+mn-ea"/>
                          <a:ea typeface="+mn-ea"/>
                        </a:rPr>
                        <a:t>、</a:t>
                      </a:r>
                      <a:r>
                        <a:rPr lang="zh-TW" sz="1400" b="1" kern="100" dirty="0">
                          <a:solidFill>
                            <a:srgbClr val="006600"/>
                          </a:solidFill>
                          <a:effectLst/>
                          <a:latin typeface="+mn-ea"/>
                          <a:ea typeface="+mn-ea"/>
                        </a:rPr>
                        <a:t>通利耳竅。</a:t>
                      </a:r>
                    </a:p>
                    <a:p>
                      <a:pPr marL="127000" indent="-127000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006600"/>
                          </a:solidFill>
                          <a:effectLst/>
                          <a:latin typeface="+mn-ea"/>
                          <a:ea typeface="+mn-ea"/>
                        </a:rPr>
                        <a:t>※清熱利</a:t>
                      </a:r>
                      <a:r>
                        <a:rPr lang="zh-TW" sz="1400" b="1" kern="100" dirty="0" smtClean="0">
                          <a:solidFill>
                            <a:srgbClr val="006600"/>
                          </a:solidFill>
                          <a:effectLst/>
                          <a:latin typeface="+mn-ea"/>
                          <a:ea typeface="+mn-ea"/>
                        </a:rPr>
                        <a:t>咽</a:t>
                      </a:r>
                      <a:endParaRPr lang="en-US" altLang="zh-TW" sz="1400" b="1" kern="100" dirty="0" smtClean="0">
                        <a:solidFill>
                          <a:srgbClr val="0066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127000" indent="-127000"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solidFill>
                            <a:srgbClr val="006600"/>
                          </a:solidFill>
                          <a:effectLst/>
                          <a:latin typeface="+mn-ea"/>
                          <a:ea typeface="+mn-ea"/>
                        </a:rPr>
                        <a:t>、</a:t>
                      </a:r>
                      <a:r>
                        <a:rPr lang="zh-TW" sz="1400" b="1" kern="100" dirty="0">
                          <a:solidFill>
                            <a:srgbClr val="006600"/>
                          </a:solidFill>
                          <a:effectLst/>
                          <a:latin typeface="+mn-ea"/>
                          <a:ea typeface="+mn-ea"/>
                        </a:rPr>
                        <a:t>明目聰耳。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</a:tr>
              <a:tr h="868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SJ-6</a:t>
                      </a:r>
                      <a:endParaRPr lang="zh-TW" sz="1400" b="1" kern="100" dirty="0">
                        <a:solidFill>
                          <a:srgbClr val="C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【火】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支 </a:t>
                      </a:r>
                      <a:r>
                        <a:rPr lang="zh-TW" sz="1400" b="1" kern="100" dirty="0" smtClean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溝</a:t>
                      </a:r>
                      <a:endParaRPr lang="en-US" altLang="zh-TW" sz="1400" b="1" kern="100" dirty="0" smtClean="0">
                        <a:solidFill>
                          <a:srgbClr val="C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（</a:t>
                      </a:r>
                      <a:r>
                        <a:rPr lang="zh-TW" sz="1400" b="1" kern="1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經穴）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腕背橫紋上三寸，橈骨與尺骨之間，靠橈側之凹陷處，當指總伸肌的橈側取之。</a:t>
                      </a:r>
                      <a:r>
                        <a:rPr lang="en-US" sz="1400" b="1" kern="1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TW" sz="1400" b="1" kern="100" dirty="0" smtClean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※肩背痠痛。</a:t>
                      </a:r>
                      <a:endParaRPr lang="en-US" altLang="zh-TW" sz="1400" b="1" kern="100" dirty="0" smtClean="0">
                        <a:solidFill>
                          <a:srgbClr val="C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1400" b="1" kern="100" dirty="0" smtClean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※</a:t>
                      </a:r>
                      <a:r>
                        <a:rPr lang="zh-TW" altLang="en-US" sz="1400" b="1" kern="100" dirty="0" smtClean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治便秘、脅肋痛。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＊直刺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0.8-1.2</a:t>
                      </a:r>
                      <a:r>
                        <a:rPr lang="zh-TW" sz="1400" b="1" kern="1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便秘、嘔吐、熱病、暴喑、耳聾、耳鳴、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-127000"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※</a:t>
                      </a:r>
                      <a:r>
                        <a:rPr lang="zh-TW" sz="1400" b="1" kern="1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通調腸</a:t>
                      </a:r>
                      <a:r>
                        <a:rPr lang="zh-TW" sz="1400" b="1" kern="100" dirty="0" smtClean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腑</a:t>
                      </a:r>
                      <a:endParaRPr lang="en-US" altLang="zh-TW" sz="1400" b="1" kern="100" dirty="0" smtClean="0">
                        <a:solidFill>
                          <a:srgbClr val="C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127000" indent="-127000"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、</a:t>
                      </a:r>
                      <a:r>
                        <a:rPr lang="zh-TW" sz="1400" b="1" kern="1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宣散瘀結。</a:t>
                      </a:r>
                    </a:p>
                    <a:p>
                      <a:pPr marL="127000" indent="-127000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※降逆潤</a:t>
                      </a:r>
                      <a:r>
                        <a:rPr lang="zh-TW" sz="1400" b="1" kern="100" dirty="0" smtClean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腸</a:t>
                      </a:r>
                      <a:endParaRPr lang="en-US" altLang="zh-TW" sz="1400" b="1" kern="100" dirty="0" smtClean="0">
                        <a:solidFill>
                          <a:srgbClr val="C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127000" indent="-127000"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、</a:t>
                      </a:r>
                      <a:r>
                        <a:rPr lang="zh-TW" sz="1400" b="1" kern="1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清熱聰耳。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</a:tr>
              <a:tr h="676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+mn-ea"/>
                          <a:ea typeface="+mn-ea"/>
                        </a:rPr>
                        <a:t>SJ-10</a:t>
                      </a:r>
                      <a:endParaRPr lang="zh-TW" sz="1400" b="1" kern="100"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>
                          <a:effectLst/>
                          <a:latin typeface="+mn-ea"/>
                          <a:ea typeface="+mn-ea"/>
                        </a:rPr>
                        <a:t>【土】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>
                          <a:effectLst/>
                          <a:latin typeface="+mn-ea"/>
                          <a:ea typeface="+mn-ea"/>
                        </a:rPr>
                        <a:t>天 井（合穴）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+mn-ea"/>
                          <a:ea typeface="+mn-ea"/>
                        </a:rPr>
                        <a:t>屈肘，在尺骨鷹嘴上方約一寸許之凹陷處。</a:t>
                      </a:r>
                      <a:r>
                        <a:rPr lang="en-US" sz="1400" b="1" kern="100" dirty="0"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en-US" altLang="zh-TW" sz="1400" b="1" kern="100" dirty="0" smtClean="0">
                          <a:effectLst/>
                          <a:latin typeface="+mn-ea"/>
                          <a:ea typeface="+mn-ea"/>
                        </a:rPr>
                        <a:t>※</a:t>
                      </a:r>
                      <a:r>
                        <a:rPr lang="zh-TW" altLang="en-US" sz="1400" b="1" kern="100" dirty="0" smtClean="0">
                          <a:effectLst/>
                          <a:latin typeface="+mn-ea"/>
                          <a:ea typeface="+mn-ea"/>
                        </a:rPr>
                        <a:t>偏頭痛、蝴蝶袖。</a:t>
                      </a:r>
                      <a:r>
                        <a:rPr lang="en-US" sz="1400" b="1" kern="100" dirty="0" smtClean="0">
                          <a:effectLst/>
                          <a:latin typeface="+mn-ea"/>
                          <a:ea typeface="+mn-ea"/>
                        </a:rPr>
                        <a:t>  </a:t>
                      </a:r>
                      <a:endParaRPr lang="zh-TW" sz="1400" b="1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>
                          <a:effectLst/>
                          <a:latin typeface="+mn-ea"/>
                          <a:ea typeface="+mn-ea"/>
                        </a:rPr>
                        <a:t>＊直刺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+mn-ea"/>
                          <a:ea typeface="+mn-ea"/>
                        </a:rPr>
                        <a:t>0.3-0.5</a:t>
                      </a:r>
                      <a:r>
                        <a:rPr lang="zh-TW" sz="1400" b="1" kern="100">
                          <a:effectLst/>
                          <a:latin typeface="+mn-ea"/>
                          <a:ea typeface="+mn-ea"/>
                        </a:rPr>
                        <a:t>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>
                          <a:effectLst/>
                          <a:latin typeface="+mn-ea"/>
                          <a:ea typeface="+mn-ea"/>
                        </a:rPr>
                        <a:t>累癧、癇證。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>
                          <a:effectLst/>
                          <a:latin typeface="+mn-ea"/>
                          <a:ea typeface="+mn-ea"/>
                        </a:rPr>
                        <a:t>肩頸臂痛。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-127000"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effectLst/>
                          <a:latin typeface="+mn-ea"/>
                          <a:ea typeface="+mn-ea"/>
                        </a:rPr>
                        <a:t>※</a:t>
                      </a:r>
                      <a:r>
                        <a:rPr lang="zh-TW" sz="1400" b="1" kern="100" dirty="0">
                          <a:effectLst/>
                          <a:latin typeface="+mn-ea"/>
                          <a:ea typeface="+mn-ea"/>
                        </a:rPr>
                        <a:t>理氣消</a:t>
                      </a:r>
                      <a:r>
                        <a:rPr lang="zh-TW" sz="1400" b="1" kern="100" dirty="0" smtClean="0">
                          <a:effectLst/>
                          <a:latin typeface="+mn-ea"/>
                          <a:ea typeface="+mn-ea"/>
                        </a:rPr>
                        <a:t>痰</a:t>
                      </a:r>
                      <a:endParaRPr lang="en-US" altLang="zh-TW" sz="1400" b="1" kern="100" dirty="0" smtClean="0">
                        <a:effectLst/>
                        <a:latin typeface="+mn-ea"/>
                        <a:ea typeface="+mn-ea"/>
                      </a:endParaRPr>
                    </a:p>
                    <a:p>
                      <a:pPr marL="127000" indent="-127000"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effectLst/>
                          <a:latin typeface="+mn-ea"/>
                          <a:ea typeface="+mn-ea"/>
                        </a:rPr>
                        <a:t>、</a:t>
                      </a:r>
                      <a:r>
                        <a:rPr lang="zh-TW" sz="1400" b="1" kern="100" dirty="0">
                          <a:effectLst/>
                          <a:latin typeface="+mn-ea"/>
                          <a:ea typeface="+mn-ea"/>
                        </a:rPr>
                        <a:t>寧神聰耳。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"/>
            <a:ext cx="9144000" cy="699542"/>
          </a:xfrm>
          <a:gradFill rotWithShape="1">
            <a:gsLst>
              <a:gs pos="0">
                <a:srgbClr val="0099FF"/>
              </a:gs>
              <a:gs pos="50000">
                <a:schemeClr val="bg1"/>
              </a:gs>
              <a:gs pos="100000">
                <a:srgbClr val="0099FF"/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r>
              <a:rPr lang="en-US" altLang="zh-TW" sz="4100" b="1" dirty="0">
                <a:solidFill>
                  <a:srgbClr val="C00000"/>
                </a:solidFill>
                <a:latin typeface="+mn-ea"/>
                <a:ea typeface="+mn-ea"/>
              </a:rPr>
              <a:t>【</a:t>
            </a:r>
            <a:r>
              <a:rPr lang="zh-TW" altLang="en-US" sz="4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手少陽三焦經</a:t>
            </a:r>
            <a:r>
              <a:rPr lang="en-US" altLang="zh-TW" sz="4100" b="1" dirty="0">
                <a:solidFill>
                  <a:srgbClr val="C00000"/>
                </a:solidFill>
                <a:latin typeface="+mn-ea"/>
                <a:ea typeface="+mn-ea"/>
              </a:rPr>
              <a:t>】(</a:t>
            </a:r>
            <a:r>
              <a:rPr lang="zh-TW" altLang="en-US" sz="4100" b="1" dirty="0">
                <a:solidFill>
                  <a:srgbClr val="C00000"/>
                </a:solidFill>
                <a:latin typeface="+mn-ea"/>
                <a:ea typeface="+mn-ea"/>
              </a:rPr>
              <a:t>五輸穴</a:t>
            </a:r>
            <a:r>
              <a:rPr lang="en-US" altLang="zh-TW" sz="4100" b="1" dirty="0">
                <a:solidFill>
                  <a:srgbClr val="C00000"/>
                </a:solidFill>
                <a:latin typeface="+mn-ea"/>
                <a:ea typeface="+mn-ea"/>
              </a:rPr>
              <a:t>)</a:t>
            </a:r>
            <a:r>
              <a:rPr lang="zh-TW" altLang="en-US" sz="4100" b="1" dirty="0">
                <a:solidFill>
                  <a:srgbClr val="C00000"/>
                </a:solidFill>
                <a:latin typeface="+mn-ea"/>
                <a:ea typeface="+mn-ea"/>
              </a:rPr>
              <a:t>主治</a:t>
            </a:r>
            <a:endParaRPr lang="en-US" altLang="zh-TW" sz="4100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39554" y="4875319"/>
            <a:ext cx="2880320" cy="246179"/>
          </a:xfrm>
          <a:prstGeom prst="rect">
            <a:avLst/>
          </a:prstGeom>
          <a:noFill/>
        </p:spPr>
        <p:txBody>
          <a:bodyPr wrap="square" lIns="90990" tIns="45495" rIns="90990" bIns="45495" rtlCol="0">
            <a:spAutoFit/>
          </a:bodyPr>
          <a:lstStyle/>
          <a:p>
            <a:pPr defTabSz="908955"/>
            <a:r>
              <a:rPr lang="en-US" altLang="zh-TW" sz="1000" b="1" dirty="0">
                <a:solidFill>
                  <a:srgbClr val="000000"/>
                </a:solidFill>
                <a:latin typeface="新細明體"/>
              </a:rPr>
              <a:t>【</a:t>
            </a:r>
            <a:r>
              <a:rPr lang="zh-TW" altLang="en-US" sz="1000" b="1" dirty="0">
                <a:solidFill>
                  <a:srgbClr val="000000"/>
                </a:solidFill>
                <a:latin typeface="新細明體"/>
              </a:rPr>
              <a:t>＊可灸   ◎注意事項   </a:t>
            </a:r>
            <a:r>
              <a:rPr lang="en-US" altLang="zh-TW" sz="1000" b="1" dirty="0">
                <a:solidFill>
                  <a:srgbClr val="000000"/>
                </a:solidFill>
                <a:latin typeface="新細明體"/>
              </a:rPr>
              <a:t>※</a:t>
            </a:r>
            <a:r>
              <a:rPr lang="zh-TW" altLang="en-US" sz="1000" b="1" dirty="0">
                <a:solidFill>
                  <a:srgbClr val="000000"/>
                </a:solidFill>
                <a:latin typeface="新細明體"/>
              </a:rPr>
              <a:t>臨床功能    </a:t>
            </a:r>
            <a:r>
              <a:rPr lang="zh-TW" altLang="en-US" sz="1000" b="1" dirty="0">
                <a:solidFill>
                  <a:srgbClr val="000000"/>
                </a:solidFill>
                <a:latin typeface="標楷體"/>
                <a:ea typeface="標楷體"/>
              </a:rPr>
              <a:t>△</a:t>
            </a:r>
            <a:r>
              <a:rPr lang="zh-TW" altLang="en-US" sz="1000" b="1" dirty="0">
                <a:solidFill>
                  <a:srgbClr val="000000"/>
                </a:solidFill>
                <a:latin typeface="新細明體"/>
              </a:rPr>
              <a:t>交會穴</a:t>
            </a:r>
            <a:r>
              <a:rPr lang="en-US" altLang="zh-TW" sz="1000" b="1" dirty="0">
                <a:solidFill>
                  <a:srgbClr val="000000"/>
                </a:solidFill>
                <a:latin typeface="新細明體"/>
              </a:rPr>
              <a:t>】</a:t>
            </a:r>
            <a:endParaRPr lang="zh-TW" altLang="en-US" sz="1000" b="1" dirty="0">
              <a:solidFill>
                <a:srgbClr val="000000"/>
              </a:solidFill>
              <a:latin typeface="新細明體"/>
            </a:endParaRPr>
          </a:p>
        </p:txBody>
      </p:sp>
      <p:sp>
        <p:nvSpPr>
          <p:cNvPr id="8" name="Text Box 80"/>
          <p:cNvSpPr txBox="1">
            <a:spLocks noChangeArrowheads="1"/>
          </p:cNvSpPr>
          <p:nvPr/>
        </p:nvSpPr>
        <p:spPr bwMode="auto">
          <a:xfrm>
            <a:off x="7708006" y="4936576"/>
            <a:ext cx="1435994" cy="20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7968" tIns="34289" rIns="67968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8864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b="1" dirty="0">
                <a:solidFill>
                  <a:srgbClr val="000000"/>
                </a:solidFill>
                <a:latin typeface="新細明體"/>
                <a:ea typeface="新細明體"/>
              </a:rPr>
              <a:t>身心靈經絡密碼</a:t>
            </a:r>
            <a:r>
              <a:rPr lang="en-US" altLang="zh-TW" sz="900" b="1" dirty="0">
                <a:solidFill>
                  <a:srgbClr val="000000"/>
                </a:solidFill>
                <a:latin typeface="新細明體"/>
                <a:ea typeface="新細明體"/>
              </a:rPr>
              <a:t>:</a:t>
            </a:r>
            <a:r>
              <a:rPr lang="zh-TW" altLang="en-US" sz="900" b="1" dirty="0">
                <a:solidFill>
                  <a:srgbClr val="000000"/>
                </a:solidFill>
                <a:latin typeface="新細明體"/>
                <a:ea typeface="新細明體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23866039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背部--俞穴圖-0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1" y="685801"/>
            <a:ext cx="3429000" cy="4400550"/>
          </a:xfrm>
        </p:spPr>
      </p:pic>
      <p:sp>
        <p:nvSpPr>
          <p:cNvPr id="17411" name="AutoShape 12"/>
          <p:cNvSpPr>
            <a:spLocks noChangeArrowheads="1"/>
          </p:cNvSpPr>
          <p:nvPr/>
        </p:nvSpPr>
        <p:spPr bwMode="auto">
          <a:xfrm>
            <a:off x="5257801" y="1962150"/>
            <a:ext cx="2667000" cy="1295400"/>
          </a:xfrm>
          <a:prstGeom prst="flowChartAlternateProcess">
            <a:avLst/>
          </a:prstGeom>
          <a:gradFill rotWithShape="1">
            <a:gsLst>
              <a:gs pos="0">
                <a:srgbClr val="FFFF00"/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8168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2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</a:t>
            </a:r>
            <a:endParaRPr lang="en-US" altLang="zh-TW" sz="2200" b="1" dirty="0">
              <a:solidFill>
                <a:srgbClr val="80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  <a:p>
            <a:pPr defTabSz="908168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2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</a:t>
            </a:r>
          </a:p>
          <a:p>
            <a:pPr defTabSz="908168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2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</a:t>
            </a:r>
          </a:p>
          <a:p>
            <a:pPr defTabSz="908168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2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</a:t>
            </a:r>
            <a:endParaRPr lang="en-US" altLang="zh-TW" sz="2200" b="1" dirty="0">
              <a:solidFill>
                <a:srgbClr val="80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17412" name="AutoShape 13"/>
          <p:cNvSpPr>
            <a:spLocks noChangeArrowheads="1"/>
          </p:cNvSpPr>
          <p:nvPr/>
        </p:nvSpPr>
        <p:spPr bwMode="auto">
          <a:xfrm>
            <a:off x="5257801" y="3314700"/>
            <a:ext cx="2667000" cy="971550"/>
          </a:xfrm>
          <a:prstGeom prst="flowChartAlternateProcess">
            <a:avLst/>
          </a:prstGeom>
          <a:gradFill rotWithShape="1">
            <a:gsLst>
              <a:gs pos="0">
                <a:srgbClr val="FFCC00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8168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b="1">
                <a:solidFill>
                  <a:srgbClr val="000000"/>
                </a:solidFill>
                <a:latin typeface="Arial" charset="0"/>
                <a:ea typeface="標楷體" pitchFamily="65" charset="-120"/>
                <a:sym typeface="Arial"/>
              </a:rPr>
              <a:t>    </a:t>
            </a:r>
            <a:endParaRPr lang="zh-TW" altLang="en-US" b="1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  <a:p>
            <a:pPr defTabSz="908168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b="1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    </a:t>
            </a:r>
          </a:p>
          <a:p>
            <a:pPr defTabSz="908168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b="1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    </a:t>
            </a:r>
          </a:p>
        </p:txBody>
      </p:sp>
      <p:sp>
        <p:nvSpPr>
          <p:cNvPr id="17413" name="AutoShape 14"/>
          <p:cNvSpPr>
            <a:spLocks noChangeArrowheads="1"/>
          </p:cNvSpPr>
          <p:nvPr/>
        </p:nvSpPr>
        <p:spPr bwMode="auto">
          <a:xfrm>
            <a:off x="5257801" y="4343400"/>
            <a:ext cx="2667000" cy="685800"/>
          </a:xfrm>
          <a:prstGeom prst="flowChartAlternateProcess">
            <a:avLst/>
          </a:prstGeom>
          <a:gradFill rotWithShape="1">
            <a:gsLst>
              <a:gs pos="0">
                <a:srgbClr val="FF99FF"/>
              </a:gs>
              <a:gs pos="100000">
                <a:srgbClr val="FFFF99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zh-TW" altLang="en-US" b="1">
              <a:solidFill>
                <a:srgbClr val="800000"/>
              </a:solidFill>
              <a:latin typeface="標楷體" pitchFamily="65" charset="-120"/>
              <a:ea typeface="標楷體" pitchFamily="65" charset="-120"/>
              <a:sym typeface="Arial"/>
            </a:endParaRPr>
          </a:p>
        </p:txBody>
      </p:sp>
      <p:sp>
        <p:nvSpPr>
          <p:cNvPr id="17414" name="AutoShape 15"/>
          <p:cNvSpPr>
            <a:spLocks noChangeArrowheads="1"/>
          </p:cNvSpPr>
          <p:nvPr/>
        </p:nvSpPr>
        <p:spPr bwMode="auto">
          <a:xfrm>
            <a:off x="5299988" y="800100"/>
            <a:ext cx="2667000" cy="1085850"/>
          </a:xfrm>
          <a:prstGeom prst="flowChartAlternateProcess">
            <a:avLst/>
          </a:prstGeom>
          <a:gradFill rotWithShape="1">
            <a:gsLst>
              <a:gs pos="0">
                <a:srgbClr val="009900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000" b="1">
              <a:solidFill>
                <a:srgbClr val="FFFFFF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17415" name="Oval 19"/>
          <p:cNvSpPr>
            <a:spLocks noChangeArrowheads="1"/>
          </p:cNvSpPr>
          <p:nvPr/>
        </p:nvSpPr>
        <p:spPr bwMode="auto">
          <a:xfrm>
            <a:off x="2895600" y="1200151"/>
            <a:ext cx="228600" cy="171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200" b="1">
                <a:solidFill>
                  <a:srgbClr val="000000"/>
                </a:solidFill>
                <a:latin typeface="新細明體" charset="-120"/>
                <a:sym typeface="Arial"/>
              </a:rPr>
              <a:t>01</a:t>
            </a:r>
          </a:p>
        </p:txBody>
      </p:sp>
      <p:sp>
        <p:nvSpPr>
          <p:cNvPr id="17416" name="Oval 20"/>
          <p:cNvSpPr>
            <a:spLocks noChangeArrowheads="1"/>
          </p:cNvSpPr>
          <p:nvPr/>
        </p:nvSpPr>
        <p:spPr bwMode="auto">
          <a:xfrm>
            <a:off x="2895600" y="1485901"/>
            <a:ext cx="228600" cy="171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200" b="1">
                <a:solidFill>
                  <a:srgbClr val="000000"/>
                </a:solidFill>
                <a:latin typeface="新細明體" charset="-120"/>
                <a:sym typeface="Arial"/>
              </a:rPr>
              <a:t>09</a:t>
            </a:r>
          </a:p>
        </p:txBody>
      </p:sp>
      <p:sp>
        <p:nvSpPr>
          <p:cNvPr id="17417" name="Oval 21"/>
          <p:cNvSpPr>
            <a:spLocks noChangeArrowheads="1"/>
          </p:cNvSpPr>
          <p:nvPr/>
        </p:nvSpPr>
        <p:spPr bwMode="auto">
          <a:xfrm>
            <a:off x="2895600" y="1714500"/>
            <a:ext cx="228600" cy="171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200" b="1">
                <a:solidFill>
                  <a:srgbClr val="000000"/>
                </a:solidFill>
                <a:latin typeface="新細明體" charset="-120"/>
                <a:sym typeface="Arial"/>
              </a:rPr>
              <a:t>05</a:t>
            </a:r>
          </a:p>
        </p:txBody>
      </p:sp>
      <p:sp>
        <p:nvSpPr>
          <p:cNvPr id="17418" name="Oval 22"/>
          <p:cNvSpPr>
            <a:spLocks noChangeArrowheads="1"/>
          </p:cNvSpPr>
          <p:nvPr/>
        </p:nvSpPr>
        <p:spPr bwMode="auto">
          <a:xfrm>
            <a:off x="2895600" y="2457451"/>
            <a:ext cx="228600" cy="171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200" b="1">
                <a:solidFill>
                  <a:srgbClr val="000000"/>
                </a:solidFill>
                <a:latin typeface="新細明體" charset="-120"/>
                <a:sym typeface="Arial"/>
              </a:rPr>
              <a:t>12</a:t>
            </a:r>
          </a:p>
        </p:txBody>
      </p:sp>
      <p:sp>
        <p:nvSpPr>
          <p:cNvPr id="17419" name="Oval 23"/>
          <p:cNvSpPr>
            <a:spLocks noChangeArrowheads="1"/>
          </p:cNvSpPr>
          <p:nvPr/>
        </p:nvSpPr>
        <p:spPr bwMode="auto">
          <a:xfrm>
            <a:off x="2895600" y="2628901"/>
            <a:ext cx="228600" cy="171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200" b="1">
                <a:solidFill>
                  <a:srgbClr val="000000"/>
                </a:solidFill>
                <a:latin typeface="新細明體" charset="-120"/>
                <a:sym typeface="Arial"/>
              </a:rPr>
              <a:t>11</a:t>
            </a:r>
          </a:p>
        </p:txBody>
      </p:sp>
      <p:sp>
        <p:nvSpPr>
          <p:cNvPr id="17420" name="Oval 24"/>
          <p:cNvSpPr>
            <a:spLocks noChangeArrowheads="1"/>
          </p:cNvSpPr>
          <p:nvPr/>
        </p:nvSpPr>
        <p:spPr bwMode="auto">
          <a:xfrm>
            <a:off x="2895600" y="2857500"/>
            <a:ext cx="228600" cy="171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200" b="1">
                <a:solidFill>
                  <a:srgbClr val="000000"/>
                </a:solidFill>
                <a:latin typeface="新細明體" charset="-120"/>
                <a:sym typeface="Arial"/>
              </a:rPr>
              <a:t>04</a:t>
            </a:r>
          </a:p>
        </p:txBody>
      </p:sp>
      <p:sp>
        <p:nvSpPr>
          <p:cNvPr id="17421" name="Oval 25"/>
          <p:cNvSpPr>
            <a:spLocks noChangeArrowheads="1"/>
          </p:cNvSpPr>
          <p:nvPr/>
        </p:nvSpPr>
        <p:spPr bwMode="auto">
          <a:xfrm>
            <a:off x="2895600" y="3086101"/>
            <a:ext cx="228600" cy="171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200" b="1">
                <a:solidFill>
                  <a:srgbClr val="000000"/>
                </a:solidFill>
                <a:latin typeface="新細明體" charset="-120"/>
                <a:sym typeface="Arial"/>
              </a:rPr>
              <a:t>03</a:t>
            </a:r>
          </a:p>
        </p:txBody>
      </p:sp>
      <p:sp>
        <p:nvSpPr>
          <p:cNvPr id="17422" name="Oval 26"/>
          <p:cNvSpPr>
            <a:spLocks noChangeArrowheads="1"/>
          </p:cNvSpPr>
          <p:nvPr/>
        </p:nvSpPr>
        <p:spPr bwMode="auto">
          <a:xfrm>
            <a:off x="2895600" y="3314700"/>
            <a:ext cx="228600" cy="171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200" b="1">
                <a:solidFill>
                  <a:srgbClr val="000000"/>
                </a:solidFill>
                <a:latin typeface="新細明體" charset="-120"/>
                <a:sym typeface="Arial"/>
              </a:rPr>
              <a:t>10</a:t>
            </a:r>
          </a:p>
        </p:txBody>
      </p:sp>
      <p:sp>
        <p:nvSpPr>
          <p:cNvPr id="17423" name="Oval 27"/>
          <p:cNvSpPr>
            <a:spLocks noChangeArrowheads="1"/>
          </p:cNvSpPr>
          <p:nvPr/>
        </p:nvSpPr>
        <p:spPr bwMode="auto">
          <a:xfrm>
            <a:off x="2895600" y="3543300"/>
            <a:ext cx="228600" cy="171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200" b="1">
                <a:solidFill>
                  <a:srgbClr val="000000"/>
                </a:solidFill>
                <a:latin typeface="新細明體" charset="-120"/>
                <a:sym typeface="Arial"/>
              </a:rPr>
              <a:t>08</a:t>
            </a:r>
          </a:p>
        </p:txBody>
      </p:sp>
      <p:sp>
        <p:nvSpPr>
          <p:cNvPr id="17424" name="Oval 28"/>
          <p:cNvSpPr>
            <a:spLocks noChangeArrowheads="1"/>
          </p:cNvSpPr>
          <p:nvPr/>
        </p:nvSpPr>
        <p:spPr bwMode="auto">
          <a:xfrm>
            <a:off x="2895600" y="3886201"/>
            <a:ext cx="228600" cy="171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200" b="1">
                <a:solidFill>
                  <a:srgbClr val="000000"/>
                </a:solidFill>
                <a:latin typeface="新細明體" charset="-120"/>
                <a:sym typeface="Arial"/>
              </a:rPr>
              <a:t>02</a:t>
            </a:r>
          </a:p>
        </p:txBody>
      </p:sp>
      <p:sp>
        <p:nvSpPr>
          <p:cNvPr id="17425" name="Oval 29"/>
          <p:cNvSpPr>
            <a:spLocks noChangeArrowheads="1"/>
          </p:cNvSpPr>
          <p:nvPr/>
        </p:nvSpPr>
        <p:spPr bwMode="auto">
          <a:xfrm>
            <a:off x="2895600" y="4286250"/>
            <a:ext cx="228600" cy="171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200" b="1">
                <a:solidFill>
                  <a:srgbClr val="000000"/>
                </a:solidFill>
                <a:latin typeface="新細明體" charset="-120"/>
                <a:sym typeface="Arial"/>
              </a:rPr>
              <a:t>06</a:t>
            </a:r>
          </a:p>
        </p:txBody>
      </p:sp>
      <p:sp>
        <p:nvSpPr>
          <p:cNvPr id="17426" name="Oval 30"/>
          <p:cNvSpPr>
            <a:spLocks noChangeArrowheads="1"/>
          </p:cNvSpPr>
          <p:nvPr/>
        </p:nvSpPr>
        <p:spPr bwMode="auto">
          <a:xfrm>
            <a:off x="2895600" y="4457700"/>
            <a:ext cx="228600" cy="171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200" b="1">
                <a:solidFill>
                  <a:srgbClr val="000000"/>
                </a:solidFill>
                <a:latin typeface="新細明體" charset="-120"/>
                <a:sym typeface="Arial"/>
              </a:rPr>
              <a:t>07</a:t>
            </a:r>
          </a:p>
        </p:txBody>
      </p:sp>
      <p:sp>
        <p:nvSpPr>
          <p:cNvPr id="17427" name="Oval 31"/>
          <p:cNvSpPr>
            <a:spLocks noChangeArrowheads="1"/>
          </p:cNvSpPr>
          <p:nvPr/>
        </p:nvSpPr>
        <p:spPr bwMode="auto">
          <a:xfrm>
            <a:off x="5334000" y="895350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 dirty="0">
                <a:solidFill>
                  <a:srgbClr val="000000"/>
                </a:solidFill>
                <a:latin typeface="新細明體" charset="-120"/>
                <a:sym typeface="Arial"/>
              </a:rPr>
              <a:t>01</a:t>
            </a:r>
          </a:p>
        </p:txBody>
      </p:sp>
      <p:sp>
        <p:nvSpPr>
          <p:cNvPr id="17428" name="Oval 32"/>
          <p:cNvSpPr>
            <a:spLocks noChangeArrowheads="1"/>
          </p:cNvSpPr>
          <p:nvPr/>
        </p:nvSpPr>
        <p:spPr bwMode="auto">
          <a:xfrm>
            <a:off x="5334000" y="1200150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 dirty="0">
                <a:solidFill>
                  <a:srgbClr val="000000"/>
                </a:solidFill>
                <a:latin typeface="新細明體" charset="-120"/>
                <a:sym typeface="Arial"/>
              </a:rPr>
              <a:t>09</a:t>
            </a:r>
          </a:p>
        </p:txBody>
      </p:sp>
      <p:sp>
        <p:nvSpPr>
          <p:cNvPr id="17429" name="Oval 33"/>
          <p:cNvSpPr>
            <a:spLocks noChangeArrowheads="1"/>
          </p:cNvSpPr>
          <p:nvPr/>
        </p:nvSpPr>
        <p:spPr bwMode="auto">
          <a:xfrm>
            <a:off x="5334000" y="1500187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 dirty="0">
                <a:solidFill>
                  <a:srgbClr val="000000"/>
                </a:solidFill>
                <a:latin typeface="新細明體" charset="-120"/>
                <a:sym typeface="Arial"/>
              </a:rPr>
              <a:t>05</a:t>
            </a:r>
          </a:p>
        </p:txBody>
      </p:sp>
      <p:sp>
        <p:nvSpPr>
          <p:cNvPr id="17430" name="Oval 34"/>
          <p:cNvSpPr>
            <a:spLocks noChangeArrowheads="1"/>
          </p:cNvSpPr>
          <p:nvPr/>
        </p:nvSpPr>
        <p:spPr bwMode="auto">
          <a:xfrm>
            <a:off x="5348335" y="2021940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 dirty="0">
                <a:solidFill>
                  <a:srgbClr val="000000"/>
                </a:solidFill>
                <a:latin typeface="新細明體" charset="-120"/>
                <a:sym typeface="Arial"/>
              </a:rPr>
              <a:t>12</a:t>
            </a:r>
          </a:p>
        </p:txBody>
      </p:sp>
      <p:sp>
        <p:nvSpPr>
          <p:cNvPr id="17431" name="Oval 35"/>
          <p:cNvSpPr>
            <a:spLocks noChangeArrowheads="1"/>
          </p:cNvSpPr>
          <p:nvPr/>
        </p:nvSpPr>
        <p:spPr bwMode="auto">
          <a:xfrm>
            <a:off x="5353614" y="2343150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 dirty="0">
                <a:solidFill>
                  <a:srgbClr val="000000"/>
                </a:solidFill>
                <a:latin typeface="新細明體" charset="-120"/>
                <a:sym typeface="Arial"/>
              </a:rPr>
              <a:t>11</a:t>
            </a:r>
          </a:p>
        </p:txBody>
      </p:sp>
      <p:sp>
        <p:nvSpPr>
          <p:cNvPr id="17432" name="Oval 36"/>
          <p:cNvSpPr>
            <a:spLocks noChangeArrowheads="1"/>
          </p:cNvSpPr>
          <p:nvPr/>
        </p:nvSpPr>
        <p:spPr bwMode="auto">
          <a:xfrm>
            <a:off x="5334000" y="2609851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 dirty="0">
                <a:solidFill>
                  <a:srgbClr val="000000"/>
                </a:solidFill>
                <a:latin typeface="新細明體" charset="-120"/>
                <a:sym typeface="Arial"/>
              </a:rPr>
              <a:t>04</a:t>
            </a:r>
          </a:p>
        </p:txBody>
      </p:sp>
      <p:sp>
        <p:nvSpPr>
          <p:cNvPr id="17433" name="Oval 37"/>
          <p:cNvSpPr>
            <a:spLocks noChangeArrowheads="1"/>
          </p:cNvSpPr>
          <p:nvPr/>
        </p:nvSpPr>
        <p:spPr bwMode="auto">
          <a:xfrm>
            <a:off x="5334000" y="2914651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 dirty="0">
                <a:solidFill>
                  <a:srgbClr val="000000"/>
                </a:solidFill>
                <a:latin typeface="新細明體" charset="-120"/>
                <a:sym typeface="Arial"/>
              </a:rPr>
              <a:t>03</a:t>
            </a:r>
          </a:p>
        </p:txBody>
      </p:sp>
      <p:sp>
        <p:nvSpPr>
          <p:cNvPr id="17434" name="Oval 38"/>
          <p:cNvSpPr>
            <a:spLocks noChangeArrowheads="1"/>
          </p:cNvSpPr>
          <p:nvPr/>
        </p:nvSpPr>
        <p:spPr bwMode="auto">
          <a:xfrm>
            <a:off x="5334000" y="3371851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>
                <a:solidFill>
                  <a:srgbClr val="000000"/>
                </a:solidFill>
                <a:latin typeface="新細明體" charset="-120"/>
                <a:sym typeface="Arial"/>
              </a:rPr>
              <a:t>10</a:t>
            </a:r>
          </a:p>
        </p:txBody>
      </p:sp>
      <p:sp>
        <p:nvSpPr>
          <p:cNvPr id="17435" name="Oval 39"/>
          <p:cNvSpPr>
            <a:spLocks noChangeArrowheads="1"/>
          </p:cNvSpPr>
          <p:nvPr/>
        </p:nvSpPr>
        <p:spPr bwMode="auto">
          <a:xfrm>
            <a:off x="5334000" y="3657600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>
                <a:solidFill>
                  <a:srgbClr val="000000"/>
                </a:solidFill>
                <a:latin typeface="新細明體" charset="-120"/>
                <a:sym typeface="Arial"/>
              </a:rPr>
              <a:t>08</a:t>
            </a:r>
          </a:p>
        </p:txBody>
      </p:sp>
      <p:sp>
        <p:nvSpPr>
          <p:cNvPr id="17436" name="Oval 40"/>
          <p:cNvSpPr>
            <a:spLocks noChangeArrowheads="1"/>
          </p:cNvSpPr>
          <p:nvPr/>
        </p:nvSpPr>
        <p:spPr bwMode="auto">
          <a:xfrm>
            <a:off x="5334000" y="3943350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>
                <a:solidFill>
                  <a:srgbClr val="000000"/>
                </a:solidFill>
                <a:latin typeface="新細明體" charset="-120"/>
                <a:sym typeface="Arial"/>
              </a:rPr>
              <a:t>02</a:t>
            </a:r>
          </a:p>
        </p:txBody>
      </p:sp>
      <p:sp>
        <p:nvSpPr>
          <p:cNvPr id="17437" name="Oval 41"/>
          <p:cNvSpPr>
            <a:spLocks noChangeArrowheads="1"/>
          </p:cNvSpPr>
          <p:nvPr/>
        </p:nvSpPr>
        <p:spPr bwMode="auto">
          <a:xfrm>
            <a:off x="5334000" y="4400550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>
                <a:solidFill>
                  <a:srgbClr val="000000"/>
                </a:solidFill>
                <a:latin typeface="新細明體" charset="-120"/>
                <a:sym typeface="Arial"/>
              </a:rPr>
              <a:t>06</a:t>
            </a:r>
          </a:p>
        </p:txBody>
      </p:sp>
      <p:sp>
        <p:nvSpPr>
          <p:cNvPr id="17438" name="Oval 42"/>
          <p:cNvSpPr>
            <a:spLocks noChangeArrowheads="1"/>
          </p:cNvSpPr>
          <p:nvPr/>
        </p:nvSpPr>
        <p:spPr bwMode="auto">
          <a:xfrm>
            <a:off x="5334000" y="4686301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816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>
                <a:solidFill>
                  <a:srgbClr val="000000"/>
                </a:solidFill>
                <a:latin typeface="新細明體" charset="-120"/>
                <a:sym typeface="Arial"/>
              </a:rPr>
              <a:t>07</a:t>
            </a:r>
          </a:p>
        </p:txBody>
      </p:sp>
      <p:sp>
        <p:nvSpPr>
          <p:cNvPr id="13355" name="AutoShape 43"/>
          <p:cNvSpPr>
            <a:spLocks noChangeArrowheads="1"/>
          </p:cNvSpPr>
          <p:nvPr/>
        </p:nvSpPr>
        <p:spPr bwMode="auto">
          <a:xfrm>
            <a:off x="5714997" y="895541"/>
            <a:ext cx="1981200" cy="276225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/>
          <a:p>
            <a:pPr defTabSz="90816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肺俞穴→魄戶穴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13356" name="AutoShape 44"/>
          <p:cNvSpPr>
            <a:spLocks noChangeArrowheads="1"/>
          </p:cNvSpPr>
          <p:nvPr/>
        </p:nvSpPr>
        <p:spPr bwMode="auto">
          <a:xfrm>
            <a:off x="5714997" y="1214627"/>
            <a:ext cx="1981200" cy="257175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/>
          <a:p>
            <a:pPr defTabSz="90816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厥陰俞→膏肓穴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13357" name="AutoShape 45"/>
          <p:cNvSpPr>
            <a:spLocks noChangeArrowheads="1"/>
          </p:cNvSpPr>
          <p:nvPr/>
        </p:nvSpPr>
        <p:spPr bwMode="auto">
          <a:xfrm>
            <a:off x="5715000" y="1496934"/>
            <a:ext cx="1981200" cy="285750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/>
          <a:p>
            <a:pPr defTabSz="90816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心俞穴→神堂穴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47" name="AutoShape 45"/>
          <p:cNvSpPr>
            <a:spLocks noChangeArrowheads="1"/>
          </p:cNvSpPr>
          <p:nvPr/>
        </p:nvSpPr>
        <p:spPr bwMode="auto">
          <a:xfrm>
            <a:off x="5715274" y="3340894"/>
            <a:ext cx="1981205" cy="285750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/>
          <a:p>
            <a:pPr defTabSz="90816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三焦俞→盲門穴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48" name="AutoShape 45"/>
          <p:cNvSpPr>
            <a:spLocks noChangeArrowheads="1"/>
          </p:cNvSpPr>
          <p:nvPr/>
        </p:nvSpPr>
        <p:spPr bwMode="auto">
          <a:xfrm>
            <a:off x="5715031" y="3657600"/>
            <a:ext cx="1981203" cy="285750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/>
          <a:p>
            <a:pPr defTabSz="90816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腎俞穴→志室穴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49" name="AutoShape 45"/>
          <p:cNvSpPr>
            <a:spLocks noChangeArrowheads="1"/>
          </p:cNvSpPr>
          <p:nvPr/>
        </p:nvSpPr>
        <p:spPr bwMode="auto">
          <a:xfrm>
            <a:off x="5715031" y="3960019"/>
            <a:ext cx="1981203" cy="285750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/>
          <a:p>
            <a:pPr defTabSz="90816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大腸俞→腰宜穴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50" name="AutoShape 45"/>
          <p:cNvSpPr>
            <a:spLocks noChangeArrowheads="1"/>
          </p:cNvSpPr>
          <p:nvPr/>
        </p:nvSpPr>
        <p:spPr bwMode="auto">
          <a:xfrm>
            <a:off x="5715001" y="4369594"/>
            <a:ext cx="1981202" cy="285750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/>
          <a:p>
            <a:pPr defTabSz="90816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小腸俞→腰根穴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51" name="AutoShape 45"/>
          <p:cNvSpPr>
            <a:spLocks noChangeArrowheads="1"/>
          </p:cNvSpPr>
          <p:nvPr/>
        </p:nvSpPr>
        <p:spPr bwMode="auto">
          <a:xfrm>
            <a:off x="5715031" y="4686300"/>
            <a:ext cx="1981203" cy="285750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/>
          <a:p>
            <a:pPr defTabSz="90816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膀胱俞→胞盲穴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41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50000">
                <a:srgbClr val="FFFFFF"/>
              </a:gs>
              <a:gs pos="100000">
                <a:srgbClr val="33CC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39" tIns="44270" rIns="88539" bIns="4427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908168" eaLnBrk="1" hangingPunct="1">
              <a:defRPr/>
            </a:pPr>
            <a:r>
              <a:rPr lang="en-US" altLang="zh-TW" sz="4000" b="1" kern="0" dirty="0">
                <a:solidFill>
                  <a:srgbClr val="800000"/>
                </a:solidFill>
                <a:latin typeface="PMingLiU"/>
                <a:sym typeface="Arial"/>
              </a:rPr>
              <a:t>【</a:t>
            </a:r>
            <a:r>
              <a:rPr lang="zh-TW" altLang="en-US" sz="4000" b="1" kern="0" dirty="0">
                <a:solidFill>
                  <a:srgbClr val="800000"/>
                </a:solidFill>
                <a:latin typeface="PMingLiU"/>
                <a:sym typeface="Arial"/>
              </a:rPr>
              <a:t>背俞穴</a:t>
            </a:r>
            <a:r>
              <a:rPr lang="en-US" altLang="zh-TW" sz="4000" b="1" kern="0" dirty="0">
                <a:solidFill>
                  <a:srgbClr val="800000"/>
                </a:solidFill>
                <a:latin typeface="PMingLiU"/>
                <a:sym typeface="Arial"/>
              </a:rPr>
              <a:t>】</a:t>
            </a:r>
            <a:r>
              <a:rPr lang="zh-TW" altLang="en-US" sz="4000" b="1" kern="0" dirty="0">
                <a:solidFill>
                  <a:srgbClr val="800000"/>
                </a:solidFill>
                <a:latin typeface="PMingLiU"/>
                <a:sym typeface="Arial"/>
              </a:rPr>
              <a:t>與</a:t>
            </a:r>
            <a:r>
              <a:rPr lang="en-US" altLang="zh-TW" sz="4000" b="1" kern="0" dirty="0">
                <a:solidFill>
                  <a:srgbClr val="800000"/>
                </a:solidFill>
                <a:latin typeface="PMingLiU"/>
                <a:sym typeface="Arial"/>
              </a:rPr>
              <a:t>【</a:t>
            </a:r>
            <a:r>
              <a:rPr lang="zh-TW" altLang="en-US" sz="4000" b="1" kern="0" dirty="0">
                <a:solidFill>
                  <a:srgbClr val="800000"/>
                </a:solidFill>
                <a:latin typeface="PMingLiU"/>
                <a:sym typeface="Arial"/>
              </a:rPr>
              <a:t>身心靈</a:t>
            </a:r>
            <a:r>
              <a:rPr lang="en-US" altLang="zh-TW" sz="4000" b="1" kern="0" dirty="0">
                <a:solidFill>
                  <a:srgbClr val="800000"/>
                </a:solidFill>
                <a:latin typeface="PMingLiU"/>
                <a:sym typeface="Arial"/>
              </a:rPr>
              <a:t>】</a:t>
            </a:r>
            <a:r>
              <a:rPr lang="zh-TW" altLang="en-US" sz="4000" b="1" kern="0" dirty="0">
                <a:solidFill>
                  <a:srgbClr val="800000"/>
                </a:solidFill>
                <a:latin typeface="PMingLiU"/>
                <a:sym typeface="Arial"/>
              </a:rPr>
              <a:t>之關係</a:t>
            </a:r>
          </a:p>
        </p:txBody>
      </p:sp>
      <p:sp>
        <p:nvSpPr>
          <p:cNvPr id="42" name="AutoShape 43"/>
          <p:cNvSpPr>
            <a:spLocks noChangeArrowheads="1"/>
          </p:cNvSpPr>
          <p:nvPr/>
        </p:nvSpPr>
        <p:spPr bwMode="auto">
          <a:xfrm>
            <a:off x="5715309" y="1974506"/>
            <a:ext cx="1981201" cy="276225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/>
          <a:p>
            <a:pPr defTabSz="90816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肝俞穴→魂門穴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43" name="AutoShape 43"/>
          <p:cNvSpPr>
            <a:spLocks noChangeArrowheads="1"/>
          </p:cNvSpPr>
          <p:nvPr/>
        </p:nvSpPr>
        <p:spPr bwMode="auto">
          <a:xfrm>
            <a:off x="5715276" y="2303072"/>
            <a:ext cx="1981201" cy="276225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/>
          <a:p>
            <a:pPr defTabSz="90816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膽俞穴→陽綱穴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44" name="AutoShape 43"/>
          <p:cNvSpPr>
            <a:spLocks noChangeArrowheads="1"/>
          </p:cNvSpPr>
          <p:nvPr/>
        </p:nvSpPr>
        <p:spPr bwMode="auto">
          <a:xfrm>
            <a:off x="5714995" y="2623433"/>
            <a:ext cx="1981202" cy="276225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/>
          <a:p>
            <a:pPr defTabSz="90816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脾俞穴→意舍穴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45" name="AutoShape 43"/>
          <p:cNvSpPr>
            <a:spLocks noChangeArrowheads="1"/>
          </p:cNvSpPr>
          <p:nvPr/>
        </p:nvSpPr>
        <p:spPr bwMode="auto">
          <a:xfrm>
            <a:off x="5714995" y="2917199"/>
            <a:ext cx="1981202" cy="276225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9" tIns="44270" rIns="88539" bIns="44270" anchor="ctr"/>
          <a:lstStyle/>
          <a:p>
            <a:pPr defTabSz="90816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胃俞穴→胃倉穴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52" name="Text Box 80"/>
          <p:cNvSpPr txBox="1">
            <a:spLocks noChangeArrowheads="1"/>
          </p:cNvSpPr>
          <p:nvPr/>
        </p:nvSpPr>
        <p:spPr bwMode="auto">
          <a:xfrm>
            <a:off x="7708009" y="4936613"/>
            <a:ext cx="1435994" cy="2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5756" tIns="33260" rIns="65756" bIns="3326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319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身心靈經絡密碼</a:t>
            </a:r>
            <a:r>
              <a:rPr lang="en-US" altLang="zh-TW" sz="900" dirty="0">
                <a:solidFill>
                  <a:srgbClr val="000000"/>
                </a:solidFill>
                <a:latin typeface="新細明體" charset="-120"/>
              </a:rPr>
              <a:t>:</a:t>
            </a: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3324536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9" name="Picture 2" descr="D:\backup\Desktop\130626l3edffzz15dnn2z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" y="743126"/>
            <a:ext cx="9144000" cy="440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文字方塊 1"/>
          <p:cNvSpPr txBox="1">
            <a:spLocks noChangeArrowheads="1"/>
          </p:cNvSpPr>
          <p:nvPr/>
        </p:nvSpPr>
        <p:spPr bwMode="auto">
          <a:xfrm>
            <a:off x="467608" y="2005537"/>
            <a:ext cx="8280920" cy="623246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105" tIns="32750" rIns="65105" bIns="3275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6763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600" b="1" dirty="0">
                <a:solidFill>
                  <a:srgbClr val="9900FF"/>
                </a:solidFill>
                <a:latin typeface="+mn-ea"/>
                <a:ea typeface="+mn-ea"/>
              </a:rPr>
              <a:t>內分泌系統</a:t>
            </a:r>
            <a:r>
              <a:rPr lang="en-US" altLang="zh-TW" sz="3600" b="1" dirty="0">
                <a:solidFill>
                  <a:srgbClr val="9900FF"/>
                </a:solidFill>
                <a:latin typeface="+mn-ea"/>
                <a:ea typeface="+mn-ea"/>
              </a:rPr>
              <a:t>(</a:t>
            </a:r>
            <a:r>
              <a:rPr lang="zh-TW" altLang="en-US" sz="3600" b="1" dirty="0">
                <a:solidFill>
                  <a:srgbClr val="9900FF"/>
                </a:solidFill>
                <a:latin typeface="+mn-ea"/>
                <a:ea typeface="+mn-ea"/>
              </a:rPr>
              <a:t>第六脈輪</a:t>
            </a:r>
            <a:r>
              <a:rPr lang="en-US" altLang="zh-TW" sz="3600" b="1" dirty="0">
                <a:solidFill>
                  <a:srgbClr val="9900FF"/>
                </a:solidFill>
                <a:latin typeface="+mn-ea"/>
                <a:ea typeface="+mn-ea"/>
              </a:rPr>
              <a:t>):【</a:t>
            </a:r>
            <a:r>
              <a:rPr lang="en-US" altLang="zh-TW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10</a:t>
            </a:r>
            <a:r>
              <a:rPr lang="en-US" altLang="zh-TW" sz="3600" b="1" dirty="0">
                <a:solidFill>
                  <a:srgbClr val="9900FF"/>
                </a:solidFill>
                <a:latin typeface="+mn-ea"/>
                <a:ea typeface="+mn-ea"/>
              </a:rPr>
              <a:t>+</a:t>
            </a:r>
            <a:r>
              <a:rPr lang="en-US" altLang="zh-TW" sz="3600" b="1" i="1" u="sng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04-08-12</a:t>
            </a:r>
            <a:r>
              <a:rPr lang="en-US" altLang="zh-TW" sz="3600" b="1" dirty="0">
                <a:solidFill>
                  <a:srgbClr val="9900FF"/>
                </a:solidFill>
                <a:latin typeface="+mn-ea"/>
                <a:ea typeface="+mn-ea"/>
              </a:rPr>
              <a:t>】</a:t>
            </a:r>
            <a:endParaRPr lang="zh-TW" altLang="en-US" sz="3600" b="1" dirty="0">
              <a:solidFill>
                <a:srgbClr val="9900FF"/>
              </a:solidFill>
              <a:latin typeface="+mn-ea"/>
              <a:ea typeface="+mn-ea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1" y="61"/>
            <a:ext cx="9144000" cy="743126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607" tIns="43304" rIns="86607" bIns="4330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899798" eaLnBrk="1" hangingPunct="1">
              <a:defRPr/>
            </a:pPr>
            <a:r>
              <a:rPr lang="zh-TW" altLang="en-US" sz="4000" b="1" kern="0" dirty="0" smtClean="0">
                <a:solidFill>
                  <a:srgbClr val="800000"/>
                </a:solidFill>
                <a:latin typeface="+mn-ea"/>
                <a:ea typeface="+mn-ea"/>
              </a:rPr>
              <a:t>十二經絡</a:t>
            </a:r>
            <a:r>
              <a:rPr lang="en-US" altLang="zh-TW" sz="3600" b="1" kern="0" dirty="0" smtClean="0">
                <a:solidFill>
                  <a:srgbClr val="800000"/>
                </a:solidFill>
                <a:latin typeface="+mn-ea"/>
                <a:ea typeface="+mn-ea"/>
              </a:rPr>
              <a:t>&amp;</a:t>
            </a:r>
            <a:r>
              <a:rPr lang="zh-TW" altLang="en-US" sz="4000" b="1" kern="0" dirty="0" smtClean="0">
                <a:solidFill>
                  <a:srgbClr val="800000"/>
                </a:solidFill>
                <a:latin typeface="+mn-ea"/>
                <a:ea typeface="+mn-ea"/>
              </a:rPr>
              <a:t>內分泌</a:t>
            </a:r>
            <a:r>
              <a:rPr lang="zh-TW" altLang="en-US" sz="4000" b="1" kern="0" dirty="0">
                <a:solidFill>
                  <a:srgbClr val="800000"/>
                </a:solidFill>
                <a:latin typeface="+mn-ea"/>
                <a:ea typeface="+mn-ea"/>
              </a:rPr>
              <a:t>系統</a:t>
            </a:r>
            <a:r>
              <a:rPr lang="en-US" altLang="zh-TW" sz="4000" b="1" kern="0" dirty="0" smtClean="0">
                <a:solidFill>
                  <a:srgbClr val="800000"/>
                </a:solidFill>
                <a:latin typeface="+mn-ea"/>
                <a:ea typeface="+mn-ea"/>
              </a:rPr>
              <a:t>【</a:t>
            </a:r>
            <a:r>
              <a:rPr lang="zh-TW" altLang="en-US" sz="4000" b="1" kern="0" dirty="0" smtClean="0">
                <a:solidFill>
                  <a:srgbClr val="800000"/>
                </a:solidFill>
                <a:latin typeface="+mn-ea"/>
                <a:ea typeface="+mn-ea"/>
              </a:rPr>
              <a:t>健康密碼</a:t>
            </a:r>
            <a:r>
              <a:rPr lang="en-US" altLang="zh-TW" sz="4000" b="1" kern="0" dirty="0">
                <a:solidFill>
                  <a:srgbClr val="800000"/>
                </a:solidFill>
                <a:latin typeface="+mn-ea"/>
                <a:ea typeface="+mn-ea"/>
              </a:rPr>
              <a:t>】</a:t>
            </a:r>
          </a:p>
        </p:txBody>
      </p:sp>
      <p:sp>
        <p:nvSpPr>
          <p:cNvPr id="6" name="Text Box 80"/>
          <p:cNvSpPr txBox="1">
            <a:spLocks noChangeArrowheads="1"/>
          </p:cNvSpPr>
          <p:nvPr/>
        </p:nvSpPr>
        <p:spPr bwMode="auto">
          <a:xfrm>
            <a:off x="7620000" y="4936953"/>
            <a:ext cx="1524000" cy="24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484" tIns="43243" rIns="86484" bIns="4324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3286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1000" b="1" dirty="0">
                <a:solidFill>
                  <a:srgbClr val="FFFFFF"/>
                </a:solidFill>
                <a:latin typeface="新細明體" charset="-120"/>
                <a:sym typeface="Arial"/>
              </a:rPr>
              <a:t>身心靈經絡密碼</a:t>
            </a:r>
            <a:r>
              <a:rPr lang="en-US" altLang="zh-TW" sz="1000" b="1" dirty="0">
                <a:solidFill>
                  <a:srgbClr val="FFFFFF"/>
                </a:solidFill>
                <a:latin typeface="新細明體" charset="-120"/>
                <a:sym typeface="Arial"/>
              </a:rPr>
              <a:t>:</a:t>
            </a:r>
            <a:r>
              <a:rPr lang="zh-TW" altLang="en-US" sz="1000" b="1" dirty="0">
                <a:solidFill>
                  <a:srgbClr val="FFFFFF"/>
                </a:solidFill>
                <a:latin typeface="新細明體" charset="-120"/>
                <a:sym typeface="Arial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104429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9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emale buttocks and back Premium Pho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1"/>
          <a:stretch/>
        </p:blipFill>
        <p:spPr bwMode="auto">
          <a:xfrm>
            <a:off x="736549" y="75178"/>
            <a:ext cx="7081376" cy="498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接點 8"/>
          <p:cNvCxnSpPr>
            <a:stCxn id="10" idx="2"/>
          </p:cNvCxnSpPr>
          <p:nvPr/>
        </p:nvCxnSpPr>
        <p:spPr>
          <a:xfrm flipH="1">
            <a:off x="4567487" y="899573"/>
            <a:ext cx="6619" cy="3460646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4321936" y="653571"/>
            <a:ext cx="504056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0000"/>
                </a:solidFill>
              </a:rPr>
              <a:t>督脈</a:t>
            </a:r>
          </a:p>
        </p:txBody>
      </p:sp>
      <p:sp>
        <p:nvSpPr>
          <p:cNvPr id="12" name="橢圓 11"/>
          <p:cNvSpPr/>
          <p:nvPr/>
        </p:nvSpPr>
        <p:spPr>
          <a:xfrm>
            <a:off x="4351315" y="3534976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513333" y="3530644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4351315" y="3827093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64562" y="3827094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351315" y="4134867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4664562" y="4134867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4359885" y="4277526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4664562" y="1630323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4346588" y="1630323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4664562" y="140914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4359885" y="1411809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4672884" y="2024350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4343356" y="2026151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4664562" y="1197273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9" name="橢圓 28"/>
          <p:cNvSpPr/>
          <p:nvPr/>
        </p:nvSpPr>
        <p:spPr>
          <a:xfrm>
            <a:off x="4359885" y="1192299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0" name="橢圓 29"/>
          <p:cNvSpPr/>
          <p:nvPr/>
        </p:nvSpPr>
        <p:spPr>
          <a:xfrm>
            <a:off x="4664562" y="4277523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4664562" y="279325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3" name="橢圓 32"/>
          <p:cNvSpPr/>
          <p:nvPr/>
        </p:nvSpPr>
        <p:spPr>
          <a:xfrm>
            <a:off x="4351315" y="279325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4" name="橢圓 33"/>
          <p:cNvSpPr/>
          <p:nvPr/>
        </p:nvSpPr>
        <p:spPr>
          <a:xfrm>
            <a:off x="4664562" y="2577227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5" name="橢圓 34"/>
          <p:cNvSpPr/>
          <p:nvPr/>
        </p:nvSpPr>
        <p:spPr>
          <a:xfrm>
            <a:off x="4351315" y="2577227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4664562" y="2381231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4351315" y="2381231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2" name="橢圓 41"/>
          <p:cNvSpPr/>
          <p:nvPr/>
        </p:nvSpPr>
        <p:spPr>
          <a:xfrm>
            <a:off x="4672884" y="3278473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3" name="橢圓 42"/>
          <p:cNvSpPr/>
          <p:nvPr/>
        </p:nvSpPr>
        <p:spPr>
          <a:xfrm>
            <a:off x="4348968" y="3278473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4" name="橢圓 43"/>
          <p:cNvSpPr/>
          <p:nvPr/>
        </p:nvSpPr>
        <p:spPr>
          <a:xfrm>
            <a:off x="4664562" y="2985633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5" name="橢圓 44"/>
          <p:cNvSpPr/>
          <p:nvPr/>
        </p:nvSpPr>
        <p:spPr>
          <a:xfrm>
            <a:off x="4351315" y="2985633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7" name="橢圓 46"/>
          <p:cNvSpPr/>
          <p:nvPr/>
        </p:nvSpPr>
        <p:spPr>
          <a:xfrm>
            <a:off x="4664562" y="3534976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4681603" y="3443222"/>
            <a:ext cx="504056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腎俞</a:t>
            </a:r>
          </a:p>
        </p:txBody>
      </p:sp>
      <p:sp>
        <p:nvSpPr>
          <p:cNvPr id="64" name="文字方塊 63"/>
          <p:cNvSpPr txBox="1"/>
          <p:nvPr/>
        </p:nvSpPr>
        <p:spPr>
          <a:xfrm>
            <a:off x="4692253" y="2304577"/>
            <a:ext cx="504056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肝俞</a:t>
            </a:r>
          </a:p>
        </p:txBody>
      </p:sp>
      <p:sp>
        <p:nvSpPr>
          <p:cNvPr id="68" name="文字方塊 67"/>
          <p:cNvSpPr txBox="1"/>
          <p:nvPr/>
        </p:nvSpPr>
        <p:spPr>
          <a:xfrm>
            <a:off x="4692253" y="2716602"/>
            <a:ext cx="504056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脾俞</a:t>
            </a:r>
          </a:p>
        </p:txBody>
      </p:sp>
      <p:sp>
        <p:nvSpPr>
          <p:cNvPr id="73" name="橢圓 72"/>
          <p:cNvSpPr/>
          <p:nvPr/>
        </p:nvSpPr>
        <p:spPr>
          <a:xfrm>
            <a:off x="4516644" y="2024351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2" name="橢圓 81"/>
          <p:cNvSpPr/>
          <p:nvPr/>
        </p:nvSpPr>
        <p:spPr>
          <a:xfrm>
            <a:off x="4133583" y="2320754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4" name="橢圓 83"/>
          <p:cNvSpPr/>
          <p:nvPr/>
        </p:nvSpPr>
        <p:spPr>
          <a:xfrm>
            <a:off x="4133583" y="2731643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7" name="橢圓 86"/>
          <p:cNvSpPr/>
          <p:nvPr/>
        </p:nvSpPr>
        <p:spPr>
          <a:xfrm>
            <a:off x="4130425" y="3473189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8" name="橢圓 87"/>
          <p:cNvSpPr/>
          <p:nvPr/>
        </p:nvSpPr>
        <p:spPr>
          <a:xfrm>
            <a:off x="4135291" y="3208145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95" name="文字方塊 94"/>
          <p:cNvSpPr txBox="1"/>
          <p:nvPr/>
        </p:nvSpPr>
        <p:spPr>
          <a:xfrm>
            <a:off x="4061577" y="2716602"/>
            <a:ext cx="360040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04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98" name="文字方塊 97"/>
          <p:cNvSpPr txBox="1"/>
          <p:nvPr/>
        </p:nvSpPr>
        <p:spPr>
          <a:xfrm>
            <a:off x="4063521" y="3453990"/>
            <a:ext cx="360040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08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103" name="文字方塊 102"/>
          <p:cNvSpPr txBox="1"/>
          <p:nvPr/>
        </p:nvSpPr>
        <p:spPr>
          <a:xfrm>
            <a:off x="4058418" y="2305886"/>
            <a:ext cx="360040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12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4058418" y="3194251"/>
            <a:ext cx="360040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10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4679683" y="3201814"/>
            <a:ext cx="603192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三焦俞</a:t>
            </a:r>
          </a:p>
        </p:txBody>
      </p:sp>
      <p:cxnSp>
        <p:nvCxnSpPr>
          <p:cNvPr id="52" name="直線接點 51"/>
          <p:cNvCxnSpPr/>
          <p:nvPr/>
        </p:nvCxnSpPr>
        <p:spPr>
          <a:xfrm>
            <a:off x="3199188" y="2073150"/>
            <a:ext cx="424847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字方塊 60"/>
          <p:cNvSpPr txBox="1"/>
          <p:nvPr/>
        </p:nvSpPr>
        <p:spPr>
          <a:xfrm>
            <a:off x="4315312" y="1786009"/>
            <a:ext cx="504056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0000"/>
                </a:solidFill>
              </a:rPr>
              <a:t>至陽</a:t>
            </a:r>
          </a:p>
        </p:txBody>
      </p:sp>
      <p:sp>
        <p:nvSpPr>
          <p:cNvPr id="63" name="橢圓 62"/>
          <p:cNvSpPr/>
          <p:nvPr/>
        </p:nvSpPr>
        <p:spPr>
          <a:xfrm>
            <a:off x="3902112" y="2282554"/>
            <a:ext cx="1330691" cy="292112"/>
          </a:xfrm>
          <a:prstGeom prst="ellipse">
            <a:avLst/>
          </a:prstGeom>
          <a:noFill/>
          <a:ln w="127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spcCol="0" rtlCol="0" anchor="ctr"/>
          <a:lstStyle/>
          <a:p>
            <a:pPr algn="ctr"/>
            <a:endParaRPr lang="zh-TW" altLang="en-US"/>
          </a:p>
        </p:txBody>
      </p:sp>
      <p:sp>
        <p:nvSpPr>
          <p:cNvPr id="65" name="橢圓 64"/>
          <p:cNvSpPr/>
          <p:nvPr/>
        </p:nvSpPr>
        <p:spPr>
          <a:xfrm>
            <a:off x="3894969" y="2693335"/>
            <a:ext cx="1330691" cy="292112"/>
          </a:xfrm>
          <a:prstGeom prst="ellipse">
            <a:avLst/>
          </a:prstGeom>
          <a:noFill/>
          <a:ln w="127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spcCol="0" rtlCol="0" anchor="ctr"/>
          <a:lstStyle/>
          <a:p>
            <a:pPr algn="ctr"/>
            <a:endParaRPr lang="zh-TW" altLang="en-US"/>
          </a:p>
        </p:txBody>
      </p:sp>
      <p:sp>
        <p:nvSpPr>
          <p:cNvPr id="66" name="橢圓 65"/>
          <p:cNvSpPr/>
          <p:nvPr/>
        </p:nvSpPr>
        <p:spPr>
          <a:xfrm>
            <a:off x="3908757" y="3440089"/>
            <a:ext cx="1330691" cy="292112"/>
          </a:xfrm>
          <a:prstGeom prst="ellipse">
            <a:avLst/>
          </a:prstGeom>
          <a:noFill/>
          <a:ln w="127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spcCol="0" rtlCol="0" anchor="ctr"/>
          <a:lstStyle/>
          <a:p>
            <a:pPr algn="ctr"/>
            <a:endParaRPr lang="zh-TW" altLang="en-US"/>
          </a:p>
        </p:txBody>
      </p:sp>
      <p:sp>
        <p:nvSpPr>
          <p:cNvPr id="67" name="橢圓 66"/>
          <p:cNvSpPr/>
          <p:nvPr/>
        </p:nvSpPr>
        <p:spPr>
          <a:xfrm>
            <a:off x="3902112" y="3161497"/>
            <a:ext cx="1330691" cy="292112"/>
          </a:xfrm>
          <a:prstGeom prst="ellipse">
            <a:avLst/>
          </a:prstGeom>
          <a:noFill/>
          <a:ln w="127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spcCol="0" rtlCol="0" anchor="ctr"/>
          <a:lstStyle/>
          <a:p>
            <a:pPr algn="ctr"/>
            <a:endParaRPr lang="zh-TW" altLang="en-US"/>
          </a:p>
        </p:txBody>
      </p:sp>
      <p:sp>
        <p:nvSpPr>
          <p:cNvPr id="62" name="文字方塊 61"/>
          <p:cNvSpPr txBox="1"/>
          <p:nvPr/>
        </p:nvSpPr>
        <p:spPr>
          <a:xfrm>
            <a:off x="4315312" y="3316552"/>
            <a:ext cx="504056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0000"/>
                </a:solidFill>
              </a:rPr>
              <a:t>命門</a:t>
            </a:r>
          </a:p>
        </p:txBody>
      </p:sp>
      <p:sp>
        <p:nvSpPr>
          <p:cNvPr id="69" name="Text Box 80"/>
          <p:cNvSpPr txBox="1">
            <a:spLocks noChangeArrowheads="1"/>
          </p:cNvSpPr>
          <p:nvPr/>
        </p:nvSpPr>
        <p:spPr bwMode="auto">
          <a:xfrm>
            <a:off x="7524331" y="4936571"/>
            <a:ext cx="1435994" cy="2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6126" tIns="33344" rIns="66126" bIns="333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5804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身心靈經絡密碼</a:t>
            </a:r>
            <a:r>
              <a:rPr lang="en-US" altLang="zh-TW" sz="900" dirty="0">
                <a:solidFill>
                  <a:srgbClr val="000000"/>
                </a:solidFill>
                <a:latin typeface="新細明體" charset="-120"/>
              </a:rPr>
              <a:t>:</a:t>
            </a: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林常江</a:t>
            </a:r>
          </a:p>
        </p:txBody>
      </p:sp>
      <p:sp>
        <p:nvSpPr>
          <p:cNvPr id="70" name="左大括弧 69"/>
          <p:cNvSpPr/>
          <p:nvPr/>
        </p:nvSpPr>
        <p:spPr>
          <a:xfrm flipH="1">
            <a:off x="6511558" y="986296"/>
            <a:ext cx="288032" cy="1031116"/>
          </a:xfrm>
          <a:prstGeom prst="leftBrace">
            <a:avLst>
              <a:gd name="adj1" fmla="val 27192"/>
              <a:gd name="adj2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006699"/>
              </a:solidFill>
            </a:endParaRPr>
          </a:p>
        </p:txBody>
      </p:sp>
      <p:sp>
        <p:nvSpPr>
          <p:cNvPr id="71" name="文字方塊 70"/>
          <p:cNvSpPr txBox="1"/>
          <p:nvPr/>
        </p:nvSpPr>
        <p:spPr>
          <a:xfrm>
            <a:off x="6807971" y="1284932"/>
            <a:ext cx="864096" cy="461665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2060"/>
                </a:solidFill>
                <a:latin typeface="PMingLiU"/>
              </a:rPr>
              <a:t>上焦</a:t>
            </a:r>
            <a:endParaRPr lang="en-US" altLang="zh-TW" sz="24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72" name="左大括弧 71"/>
          <p:cNvSpPr/>
          <p:nvPr/>
        </p:nvSpPr>
        <p:spPr>
          <a:xfrm flipH="1">
            <a:off x="6511561" y="2118759"/>
            <a:ext cx="296414" cy="1411577"/>
          </a:xfrm>
          <a:prstGeom prst="leftBrace">
            <a:avLst>
              <a:gd name="adj1" fmla="val 27192"/>
              <a:gd name="adj2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006699"/>
              </a:solidFill>
            </a:endParaRPr>
          </a:p>
        </p:txBody>
      </p:sp>
      <p:sp>
        <p:nvSpPr>
          <p:cNvPr id="74" name="文字方塊 73"/>
          <p:cNvSpPr txBox="1"/>
          <p:nvPr/>
        </p:nvSpPr>
        <p:spPr>
          <a:xfrm>
            <a:off x="6807971" y="2623499"/>
            <a:ext cx="864096" cy="461665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2060"/>
                </a:solidFill>
                <a:latin typeface="PMingLiU"/>
              </a:rPr>
              <a:t>中焦</a:t>
            </a:r>
            <a:endParaRPr lang="en-US" altLang="zh-TW" sz="24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75" name="左大括弧 74"/>
          <p:cNvSpPr/>
          <p:nvPr/>
        </p:nvSpPr>
        <p:spPr>
          <a:xfrm flipH="1">
            <a:off x="6519940" y="3605095"/>
            <a:ext cx="288032" cy="957320"/>
          </a:xfrm>
          <a:prstGeom prst="leftBrace">
            <a:avLst>
              <a:gd name="adj1" fmla="val 27192"/>
              <a:gd name="adj2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006699"/>
              </a:solidFill>
            </a:endParaRPr>
          </a:p>
        </p:txBody>
      </p:sp>
      <p:sp>
        <p:nvSpPr>
          <p:cNvPr id="76" name="文字方塊 75"/>
          <p:cNvSpPr txBox="1"/>
          <p:nvPr/>
        </p:nvSpPr>
        <p:spPr>
          <a:xfrm>
            <a:off x="6807971" y="3853107"/>
            <a:ext cx="864096" cy="461665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2060"/>
                </a:solidFill>
                <a:latin typeface="PMingLiU"/>
              </a:rPr>
              <a:t>下焦</a:t>
            </a:r>
            <a:endParaRPr lang="en-US" altLang="zh-TW" sz="2400" b="1" dirty="0">
              <a:solidFill>
                <a:srgbClr val="002060"/>
              </a:solidFill>
              <a:latin typeface="PMingLiU"/>
            </a:endParaRPr>
          </a:p>
        </p:txBody>
      </p:sp>
      <p:cxnSp>
        <p:nvCxnSpPr>
          <p:cNvPr id="77" name="直線接點 76"/>
          <p:cNvCxnSpPr/>
          <p:nvPr/>
        </p:nvCxnSpPr>
        <p:spPr>
          <a:xfrm>
            <a:off x="3055529" y="3562603"/>
            <a:ext cx="4367387" cy="355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圓角矩形 5"/>
          <p:cNvSpPr/>
          <p:nvPr/>
        </p:nvSpPr>
        <p:spPr>
          <a:xfrm>
            <a:off x="4465327" y="899630"/>
            <a:ext cx="226928" cy="3570355"/>
          </a:xfrm>
          <a:prstGeom prst="roundRect">
            <a:avLst/>
          </a:prstGeom>
          <a:noFill/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77" tIns="44289" rIns="88577" bIns="44289" rtlCol="0" anchor="ctr"/>
          <a:lstStyle/>
          <a:p>
            <a:pPr algn="ctr"/>
            <a:endParaRPr lang="zh-TW" altLang="en-US"/>
          </a:p>
        </p:txBody>
      </p:sp>
      <p:sp>
        <p:nvSpPr>
          <p:cNvPr id="81" name="矩形 80"/>
          <p:cNvSpPr/>
          <p:nvPr/>
        </p:nvSpPr>
        <p:spPr>
          <a:xfrm>
            <a:off x="971600" y="4873596"/>
            <a:ext cx="1886679" cy="246033"/>
          </a:xfrm>
          <a:prstGeom prst="rect">
            <a:avLst/>
          </a:prstGeom>
        </p:spPr>
        <p:txBody>
          <a:bodyPr wrap="none" lIns="88406" tIns="44202" rIns="88406" bIns="44202">
            <a:spAutoFit/>
          </a:bodyPr>
          <a:lstStyle/>
          <a:p>
            <a:r>
              <a:rPr lang="zh-TW" altLang="en-US" sz="1000" i="1" dirty="0"/>
              <a:t>（圖片來源：</a:t>
            </a:r>
            <a:r>
              <a:rPr lang="en-US" altLang="zh-TW" sz="1000" i="1" dirty="0" err="1"/>
              <a:t>shutterstock</a:t>
            </a:r>
            <a:r>
              <a:rPr lang="zh-TW" altLang="en-US" sz="1000" i="1" dirty="0"/>
              <a:t>）</a:t>
            </a:r>
            <a:endParaRPr lang="zh-TW" altLang="en-US" sz="1000" dirty="0"/>
          </a:p>
        </p:txBody>
      </p:sp>
      <p:sp>
        <p:nvSpPr>
          <p:cNvPr id="83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699542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50000">
                <a:srgbClr val="FFFFFF"/>
              </a:gs>
              <a:gs pos="100000">
                <a:srgbClr val="33CC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286" tIns="34187" rIns="68286" bIns="34187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84304" eaLnBrk="1" hangingPunct="1">
              <a:defRPr/>
            </a:pPr>
            <a:r>
              <a:rPr lang="zh-TW" altLang="en-US" sz="36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內分泌系統</a:t>
            </a:r>
            <a:r>
              <a:rPr lang="en-US" altLang="zh-TW" sz="36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(</a:t>
            </a:r>
            <a:r>
              <a:rPr lang="zh-TW" altLang="en-US" sz="36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第六脈輪</a:t>
            </a:r>
            <a:r>
              <a:rPr lang="en-US" altLang="zh-TW" sz="36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)【</a:t>
            </a:r>
            <a:r>
              <a:rPr lang="en-US" altLang="zh-TW" sz="3600" b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10</a:t>
            </a:r>
            <a:r>
              <a:rPr lang="en-US" altLang="zh-TW" sz="36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+</a:t>
            </a:r>
            <a:r>
              <a:rPr lang="en-US" altLang="zh-TW" sz="3600" b="1" u="sng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04-08-12</a:t>
            </a:r>
            <a:r>
              <a:rPr lang="en-US" altLang="zh-TW" sz="36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】</a:t>
            </a:r>
            <a:endParaRPr lang="zh-TW" altLang="en-US" sz="3600" b="1" kern="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27622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8"/>
          <p:cNvSpPr>
            <a:spLocks noGrp="1" noChangeArrowheads="1"/>
          </p:cNvSpPr>
          <p:nvPr>
            <p:ph type="title"/>
          </p:nvPr>
        </p:nvSpPr>
        <p:spPr>
          <a:xfrm>
            <a:off x="395538" y="2067711"/>
            <a:ext cx="8352928" cy="1008113"/>
          </a:xfrm>
          <a:gradFill flip="none" rotWithShape="1">
            <a:gsLst>
              <a:gs pos="0">
                <a:srgbClr val="00B0F0"/>
              </a:gs>
              <a:gs pos="50000">
                <a:schemeClr val="bg1"/>
              </a:gs>
              <a:gs pos="100000">
                <a:srgbClr val="33CCFF"/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二</a:t>
            </a:r>
            <a:r>
              <a:rPr lang="en-US" altLang="zh-TW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. </a:t>
            </a:r>
            <a:r>
              <a:rPr lang="zh-TW" altLang="en-US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十二經絡 </a:t>
            </a:r>
            <a:r>
              <a:rPr lang="en-US" altLang="zh-TW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&amp;【 </a:t>
            </a:r>
            <a:r>
              <a:rPr lang="zh-TW" altLang="en-US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內分泌系統</a:t>
            </a:r>
            <a:r>
              <a:rPr lang="en-US" altLang="zh-TW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】</a:t>
            </a:r>
            <a:r>
              <a:rPr lang="zh-TW" altLang="en-US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關係</a:t>
            </a:r>
          </a:p>
        </p:txBody>
      </p:sp>
    </p:spTree>
    <p:extLst>
      <p:ext uri="{BB962C8B-B14F-4D97-AF65-F5344CB8AC3E}">
        <p14:creationId xmlns:p14="http://schemas.microsoft.com/office/powerpoint/2010/main" val="3235288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0"/>
          <p:cNvSpPr txBox="1">
            <a:spLocks noChangeArrowheads="1"/>
          </p:cNvSpPr>
          <p:nvPr/>
        </p:nvSpPr>
        <p:spPr bwMode="auto">
          <a:xfrm>
            <a:off x="7620000" y="4937081"/>
            <a:ext cx="1524000" cy="24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228" tIns="43115" rIns="86228" bIns="431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0406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1000" b="1" dirty="0">
                <a:solidFill>
                  <a:srgbClr val="FFFFFF"/>
                </a:solidFill>
                <a:latin typeface="新細明體" charset="-120"/>
                <a:sym typeface="Arial"/>
              </a:rPr>
              <a:t>身心靈經絡密碼</a:t>
            </a:r>
            <a:r>
              <a:rPr lang="en-US" altLang="zh-TW" sz="1000" b="1" dirty="0">
                <a:solidFill>
                  <a:srgbClr val="FFFFFF"/>
                </a:solidFill>
                <a:latin typeface="新細明體" charset="-120"/>
                <a:sym typeface="Arial"/>
              </a:rPr>
              <a:t>:</a:t>
            </a:r>
            <a:r>
              <a:rPr lang="zh-TW" altLang="en-US" sz="1000" b="1" dirty="0">
                <a:solidFill>
                  <a:srgbClr val="FFFFFF"/>
                </a:solidFill>
                <a:latin typeface="新細明體" charset="-120"/>
                <a:sym typeface="Arial"/>
              </a:rPr>
              <a:t>林常江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827613" y="1131592"/>
            <a:ext cx="7488832" cy="522962"/>
          </a:xfrm>
          <a:prstGeom prst="rect">
            <a:avLst/>
          </a:prstGeom>
          <a:solidFill>
            <a:srgbClr val="CCECFF"/>
          </a:solidFill>
        </p:spPr>
        <p:txBody>
          <a:bodyPr wrap="square" lIns="90832" tIns="45415" rIns="90832" bIns="45415" rtlCol="0">
            <a:spAutoFit/>
          </a:bodyPr>
          <a:lstStyle/>
          <a:p>
            <a:pPr defTabSz="901913"/>
            <a:r>
              <a: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1.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背俞穴 </a:t>
            </a:r>
            <a:r>
              <a: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: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</a:t>
            </a:r>
            <a:r>
              <a:rPr lang="zh-TW" altLang="en-US" sz="28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三焦俞、</a:t>
            </a:r>
            <a:r>
              <a:rPr lang="zh-TW" altLang="en-US" sz="2800" b="1" i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肝俞、脾俞、腎俞</a:t>
            </a:r>
            <a:endParaRPr lang="zh-TW" altLang="en-US" sz="2800" b="1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27613" y="2067694"/>
            <a:ext cx="7488832" cy="522962"/>
          </a:xfrm>
          <a:prstGeom prst="rect">
            <a:avLst/>
          </a:prstGeom>
          <a:solidFill>
            <a:srgbClr val="CCECFF"/>
          </a:solidFill>
        </p:spPr>
        <p:txBody>
          <a:bodyPr wrap="square" lIns="90832" tIns="45415" rIns="90832" bIns="45415" rtlCol="0">
            <a:spAutoFit/>
          </a:bodyPr>
          <a:lstStyle/>
          <a:p>
            <a:pPr defTabSz="901913"/>
            <a:r>
              <a: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2.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腹募穴 </a:t>
            </a:r>
            <a:r>
              <a: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: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</a:t>
            </a:r>
            <a:r>
              <a:rPr lang="zh-TW" altLang="en-US" sz="28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石門、</a:t>
            </a:r>
            <a:r>
              <a:rPr lang="zh-TW" altLang="en-US" sz="2800" b="1" i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期門、章門、京門</a:t>
            </a:r>
            <a:endParaRPr lang="zh-TW" altLang="en-US" sz="2800" b="1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27613" y="4040296"/>
            <a:ext cx="7488832" cy="523220"/>
          </a:xfrm>
          <a:prstGeom prst="rect">
            <a:avLst/>
          </a:prstGeom>
          <a:solidFill>
            <a:srgbClr val="CCECFF"/>
          </a:solidFill>
        </p:spPr>
        <p:txBody>
          <a:bodyPr wrap="square" lIns="90832" tIns="45415" rIns="90832" bIns="45415" rtlCol="0">
            <a:spAutoFit/>
          </a:bodyPr>
          <a:lstStyle/>
          <a:p>
            <a:pPr defTabSz="901913"/>
            <a:r>
              <a: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4.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絡穴 </a:t>
            </a:r>
            <a:r>
              <a: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: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</a:t>
            </a:r>
            <a:r>
              <a:rPr lang="zh-TW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外關、</a:t>
            </a:r>
            <a:r>
              <a:rPr lang="zh-TW" altLang="en-US" sz="2800" b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公孫、大鐘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 </a:t>
            </a:r>
            <a:r>
              <a: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+ </a:t>
            </a:r>
            <a:r>
              <a:rPr lang="en-US" altLang="zh-TW" sz="2800" b="1" i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(</a:t>
            </a:r>
            <a:r>
              <a:rPr lang="zh-TW" altLang="en-US" sz="2800" b="1" i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三陰交</a:t>
            </a:r>
            <a:r>
              <a:rPr lang="en-US" altLang="zh-TW" sz="2800" b="1" i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)</a:t>
            </a:r>
            <a:endParaRPr lang="zh-TW" altLang="en-US" sz="2800" b="1" i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27613" y="3075808"/>
            <a:ext cx="7488832" cy="522962"/>
          </a:xfrm>
          <a:prstGeom prst="rect">
            <a:avLst/>
          </a:prstGeom>
          <a:solidFill>
            <a:srgbClr val="CCECFF"/>
          </a:solidFill>
        </p:spPr>
        <p:txBody>
          <a:bodyPr wrap="square" lIns="90832" tIns="45415" rIns="90832" bIns="45415" rtlCol="0">
            <a:spAutoFit/>
          </a:bodyPr>
          <a:lstStyle/>
          <a:p>
            <a:pPr defTabSz="901913"/>
            <a:r>
              <a: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3.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五輸穴 </a:t>
            </a:r>
            <a:r>
              <a: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: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</a:t>
            </a:r>
            <a:r>
              <a:rPr lang="zh-TW" altLang="en-US" sz="28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中渚、</a:t>
            </a:r>
            <a:r>
              <a:rPr lang="zh-TW" altLang="en-US" sz="2800" b="1" i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太衝、太白、太溪</a:t>
            </a:r>
            <a:endParaRPr lang="zh-TW" altLang="en-US" sz="2800" b="1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</p:txBody>
      </p:sp>
      <p:pic>
        <p:nvPicPr>
          <p:cNvPr id="10" name="Picture 2" descr="中醫針灸》之火針操作方法- 每日頭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36465" r="34156" b="14449"/>
          <a:stretch/>
        </p:blipFill>
        <p:spPr bwMode="auto">
          <a:xfrm>
            <a:off x="7049490" y="3877305"/>
            <a:ext cx="1944217" cy="105958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80"/>
          <p:cNvSpPr txBox="1">
            <a:spLocks noChangeArrowheads="1"/>
          </p:cNvSpPr>
          <p:nvPr/>
        </p:nvSpPr>
        <p:spPr bwMode="auto">
          <a:xfrm>
            <a:off x="7708009" y="4936613"/>
            <a:ext cx="1435994" cy="2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5564" tIns="33260" rIns="65564" bIns="3326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1078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身心靈經絡密碼</a:t>
            </a:r>
            <a:r>
              <a:rPr lang="en-US" altLang="zh-TW" sz="900" dirty="0">
                <a:solidFill>
                  <a:srgbClr val="000000"/>
                </a:solidFill>
                <a:latin typeface="新細明體" charset="-120"/>
              </a:rPr>
              <a:t>:</a:t>
            </a: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林常江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699542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50000">
                <a:srgbClr val="FFFFFF"/>
              </a:gs>
              <a:gs pos="100000">
                <a:srgbClr val="33CC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286" tIns="34187" rIns="68286" bIns="34187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84304" eaLnBrk="1" hangingPunct="1">
              <a:defRPr/>
            </a:pPr>
            <a:r>
              <a:rPr lang="zh-TW" altLang="en-US" sz="36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內分泌系統</a:t>
            </a:r>
            <a:r>
              <a:rPr lang="en-US" altLang="zh-TW" sz="36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【</a:t>
            </a:r>
            <a:r>
              <a:rPr lang="en-US" altLang="zh-TW" sz="3600" b="1" u="sng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10</a:t>
            </a:r>
            <a:r>
              <a:rPr lang="en-US" altLang="zh-TW" sz="36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+</a:t>
            </a:r>
            <a:r>
              <a:rPr lang="en-US" altLang="zh-TW" sz="3600" b="1" u="sng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04-08-12</a:t>
            </a:r>
            <a:r>
              <a:rPr lang="en-US" altLang="zh-TW" sz="36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】</a:t>
            </a:r>
            <a:r>
              <a:rPr lang="zh-TW" altLang="en-US" sz="36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配穴處方</a:t>
            </a:r>
          </a:p>
        </p:txBody>
      </p:sp>
    </p:spTree>
    <p:extLst>
      <p:ext uri="{BB962C8B-B14F-4D97-AF65-F5344CB8AC3E}">
        <p14:creationId xmlns:p14="http://schemas.microsoft.com/office/powerpoint/2010/main" val="380260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801282"/>
              </p:ext>
            </p:extLst>
          </p:nvPr>
        </p:nvGraphicFramePr>
        <p:xfrm>
          <a:off x="359571" y="843636"/>
          <a:ext cx="8424935" cy="4003103"/>
        </p:xfrm>
        <a:graphic>
          <a:graphicData uri="http://schemas.openxmlformats.org/drawingml/2006/table">
            <a:tbl>
              <a:tblPr/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49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5229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229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793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effectLst/>
                          <a:latin typeface="+mn-ea"/>
                          <a:ea typeface="+mn-ea"/>
                        </a:rPr>
                        <a:t>臟腑</a:t>
                      </a:r>
                      <a:r>
                        <a:rPr lang="zh-TW" altLang="en-US" sz="1800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7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 smtClean="0">
                          <a:effectLst/>
                          <a:latin typeface="+mn-ea"/>
                          <a:ea typeface="+mn-ea"/>
                        </a:rPr>
                        <a:t>腹募</a:t>
                      </a:r>
                      <a:r>
                        <a:rPr lang="zh-TW" altLang="en-US" sz="1800" b="1" i="0" dirty="0">
                          <a:effectLst/>
                          <a:latin typeface="+mn-ea"/>
                          <a:ea typeface="+mn-ea"/>
                        </a:rPr>
                        <a:t>穴</a:t>
                      </a:r>
                      <a:endParaRPr lang="zh-TW" altLang="en-US" sz="1800" i="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effectLst/>
                          <a:latin typeface="+mn-ea"/>
                          <a:ea typeface="+mn-ea"/>
                        </a:rPr>
                        <a:t>背俞</a:t>
                      </a:r>
                      <a:r>
                        <a:rPr lang="zh-TW" altLang="en-US" sz="1800" b="1" i="0" dirty="0" smtClean="0">
                          <a:effectLst/>
                          <a:latin typeface="+mn-ea"/>
                          <a:ea typeface="+mn-ea"/>
                        </a:rPr>
                        <a:t>穴</a:t>
                      </a:r>
                      <a:r>
                        <a:rPr lang="en-US" altLang="zh-TW" sz="1800" b="1" i="0" dirty="0" smtClean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1800" b="1" i="0" dirty="0" smtClean="0">
                          <a:effectLst/>
                          <a:latin typeface="+mn-ea"/>
                          <a:ea typeface="+mn-ea"/>
                        </a:rPr>
                        <a:t>第</a:t>
                      </a:r>
                      <a:r>
                        <a:rPr lang="en-US" altLang="zh-TW" sz="1800" b="1" i="0" dirty="0" smtClean="0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zh-TW" altLang="en-US" sz="1800" b="1" i="0" dirty="0" smtClean="0">
                          <a:effectLst/>
                          <a:latin typeface="+mn-ea"/>
                          <a:ea typeface="+mn-ea"/>
                        </a:rPr>
                        <a:t>側線</a:t>
                      </a:r>
                      <a:r>
                        <a:rPr lang="en-US" altLang="zh-TW" sz="1800" b="1" i="0" dirty="0" smtClean="0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zh-TW" altLang="en-US" sz="1800" i="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 smtClean="0">
                          <a:effectLst/>
                          <a:latin typeface="+mn-ea"/>
                          <a:ea typeface="+mn-ea"/>
                        </a:rPr>
                        <a:t>膀胱經</a:t>
                      </a:r>
                      <a:r>
                        <a:rPr lang="en-US" altLang="zh-TW" sz="1800" b="1" i="0" dirty="0" smtClean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1800" b="1" i="0" dirty="0" smtClean="0">
                          <a:effectLst/>
                          <a:latin typeface="+mn-ea"/>
                          <a:ea typeface="+mn-ea"/>
                        </a:rPr>
                        <a:t>第</a:t>
                      </a:r>
                      <a:r>
                        <a:rPr lang="en-US" altLang="zh-TW" sz="1800" b="1" i="0" dirty="0" smtClean="0"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zh-TW" altLang="en-US" sz="1800" b="1" i="0" dirty="0" smtClean="0">
                          <a:effectLst/>
                          <a:latin typeface="+mn-ea"/>
                          <a:ea typeface="+mn-ea"/>
                        </a:rPr>
                        <a:t>側線</a:t>
                      </a:r>
                      <a:r>
                        <a:rPr lang="en-US" altLang="zh-TW" sz="1800" b="1" i="0" dirty="0" smtClean="0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zh-TW" altLang="en-US" sz="1800" i="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793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01-</a:t>
                      </a:r>
                      <a:r>
                        <a:rPr lang="zh-TW" altLang="en-US" sz="1800" b="1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肺 </a:t>
                      </a:r>
                      <a:endParaRPr lang="zh-TW" altLang="en-US" sz="1800" b="1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7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中府</a:t>
                      </a:r>
                      <a:r>
                        <a:rPr lang="zh-TW" altLang="en-US" sz="1800" b="1" i="0" dirty="0">
                          <a:solidFill>
                            <a:srgbClr val="0033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TW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Lu</a:t>
                      </a:r>
                      <a:r>
                        <a:rPr lang="en-US" altLang="zh-TW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肺俞</a:t>
                      </a:r>
                      <a:r>
                        <a:rPr lang="zh-TW" altLang="en-US" sz="1800" b="1" i="0" dirty="0">
                          <a:solidFill>
                            <a:srgbClr val="0033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TW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Bl-13</a:t>
                      </a:r>
                      <a:r>
                        <a:rPr lang="en-US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 smtClean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魄戶</a:t>
                      </a:r>
                      <a:r>
                        <a:rPr lang="zh-TW" altLang="en-US" sz="1800" b="1" i="0" dirty="0" smtClean="0">
                          <a:solidFill>
                            <a:srgbClr val="0033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TW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(Bl-42)</a:t>
                      </a:r>
                      <a:endParaRPr lang="en-US" sz="1800" b="1" i="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793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09-</a:t>
                      </a:r>
                      <a:r>
                        <a:rPr lang="zh-TW" altLang="en-US" sz="1800" b="1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心</a:t>
                      </a:r>
                      <a:r>
                        <a:rPr lang="zh-TW" altLang="en-US" sz="1800" b="1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包 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7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膻中 </a:t>
                      </a:r>
                      <a:r>
                        <a:rPr lang="en-US" altLang="zh-TW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Cv</a:t>
                      </a:r>
                      <a:r>
                        <a:rPr lang="en-US" altLang="zh-TW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17)</a:t>
                      </a:r>
                      <a:endParaRPr lang="en-US" sz="1800" b="1" i="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厥陰俞 </a:t>
                      </a:r>
                      <a:r>
                        <a:rPr lang="en-US" altLang="zh-TW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Bl-14 </a:t>
                      </a:r>
                      <a:r>
                        <a:rPr lang="en-US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膏肓 </a:t>
                      </a:r>
                      <a:r>
                        <a:rPr lang="en-US" altLang="zh-TW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(Bl-43)</a:t>
                      </a:r>
                      <a:endParaRPr lang="en-US" sz="1800" b="1" i="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793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05-</a:t>
                      </a:r>
                      <a:r>
                        <a:rPr lang="zh-TW" altLang="en-US" sz="1800" b="1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心 </a:t>
                      </a:r>
                      <a:endParaRPr lang="zh-TW" altLang="en-US" sz="1800" b="1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7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巨闕 </a:t>
                      </a:r>
                      <a:r>
                        <a:rPr lang="en-US" altLang="zh-TW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Cv</a:t>
                      </a:r>
                      <a:r>
                        <a:rPr lang="en-US" altLang="zh-TW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14</a:t>
                      </a:r>
                      <a:r>
                        <a:rPr lang="en-US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心俞 </a:t>
                      </a:r>
                      <a:r>
                        <a:rPr lang="en-US" altLang="zh-TW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Bl-15</a:t>
                      </a:r>
                      <a:r>
                        <a:rPr lang="en-US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神堂 </a:t>
                      </a:r>
                      <a:r>
                        <a:rPr lang="en-US" altLang="zh-TW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(Bl-44)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793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dirty="0" smtClean="0">
                          <a:solidFill>
                            <a:srgbClr val="003300"/>
                          </a:solidFill>
                          <a:effectLst/>
                          <a:latin typeface="+mn-ea"/>
                          <a:ea typeface="+mn-ea"/>
                        </a:rPr>
                        <a:t>12-</a:t>
                      </a:r>
                      <a:r>
                        <a:rPr lang="zh-TW" altLang="en-US" sz="1800" b="1" dirty="0" smtClean="0">
                          <a:solidFill>
                            <a:srgbClr val="003300"/>
                          </a:solidFill>
                          <a:effectLst/>
                          <a:latin typeface="+mn-ea"/>
                          <a:ea typeface="+mn-ea"/>
                        </a:rPr>
                        <a:t>肝 </a:t>
                      </a:r>
                      <a:endParaRPr lang="zh-TW" altLang="en-US" sz="1800" b="1" dirty="0">
                        <a:solidFill>
                          <a:srgbClr val="0033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期門 </a:t>
                      </a:r>
                      <a:r>
                        <a:rPr lang="en-US" altLang="zh-TW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Lv-14</a:t>
                      </a:r>
                      <a:r>
                        <a:rPr 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肝俞 </a:t>
                      </a:r>
                      <a:r>
                        <a:rPr lang="en-US" altLang="zh-TW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Bl-18</a:t>
                      </a:r>
                      <a:r>
                        <a:rPr 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i="0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魂門</a:t>
                      </a:r>
                      <a:r>
                        <a:rPr lang="en-US" altLang="zh-TW" sz="1800" b="1" i="0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(Bl-47)</a:t>
                      </a:r>
                      <a:endParaRPr lang="en-US" sz="1800" b="1" i="0" dirty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793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11-</a:t>
                      </a:r>
                      <a:r>
                        <a:rPr lang="zh-TW" altLang="en-US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膽 </a:t>
                      </a:r>
                      <a:endParaRPr lang="zh-TW" alt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7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日月 </a:t>
                      </a:r>
                      <a:r>
                        <a:rPr lang="en-US" altLang="zh-TW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Gb-24</a:t>
                      </a:r>
                      <a:r>
                        <a:rPr lang="en-US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膽俞 </a:t>
                      </a:r>
                      <a:r>
                        <a:rPr lang="en-US" altLang="zh-TW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Bl-19</a:t>
                      </a:r>
                      <a:r>
                        <a:rPr lang="en-US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陽綱</a:t>
                      </a:r>
                      <a:r>
                        <a:rPr lang="en-US" altLang="zh-TW" sz="18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(Bl-48)</a:t>
                      </a:r>
                      <a:endParaRPr lang="en-US" sz="1800" b="1" i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793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dirty="0" smtClean="0">
                          <a:solidFill>
                            <a:srgbClr val="003300"/>
                          </a:solidFill>
                          <a:effectLst/>
                          <a:latin typeface="+mn-ea"/>
                          <a:ea typeface="+mn-ea"/>
                        </a:rPr>
                        <a:t>04-</a:t>
                      </a:r>
                      <a:r>
                        <a:rPr lang="zh-TW" altLang="en-US" sz="1800" b="1" dirty="0" smtClean="0">
                          <a:solidFill>
                            <a:srgbClr val="003300"/>
                          </a:solidFill>
                          <a:effectLst/>
                          <a:latin typeface="+mn-ea"/>
                          <a:ea typeface="+mn-ea"/>
                        </a:rPr>
                        <a:t>脾 </a:t>
                      </a:r>
                      <a:endParaRPr lang="zh-TW" altLang="en-US" sz="1800" b="1" dirty="0">
                        <a:solidFill>
                          <a:srgbClr val="0033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章門 </a:t>
                      </a:r>
                      <a:r>
                        <a:rPr lang="en-US" altLang="zh-TW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Lv-13</a:t>
                      </a:r>
                      <a:r>
                        <a:rPr 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脾俞 </a:t>
                      </a:r>
                      <a:r>
                        <a:rPr lang="en-US" altLang="zh-TW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Bl-20</a:t>
                      </a:r>
                      <a:r>
                        <a:rPr 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i="0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意舍</a:t>
                      </a:r>
                      <a:r>
                        <a:rPr lang="en-US" altLang="zh-TW" sz="1800" b="1" i="0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(Bl-49)</a:t>
                      </a:r>
                      <a:endParaRPr lang="en-US" sz="1800" b="1" i="0" dirty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793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03-</a:t>
                      </a:r>
                      <a:r>
                        <a:rPr lang="zh-TW" altLang="en-US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胃 </a:t>
                      </a:r>
                      <a:endParaRPr lang="zh-TW" alt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7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中脘 </a:t>
                      </a:r>
                      <a:r>
                        <a:rPr lang="en-US" altLang="zh-TW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Cv-12)</a:t>
                      </a:r>
                      <a:endParaRPr lang="en-US" sz="1800" b="1" i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胃俞 </a:t>
                      </a:r>
                      <a:r>
                        <a:rPr lang="en-US" altLang="zh-TW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Bl-21</a:t>
                      </a:r>
                      <a:r>
                        <a:rPr lang="en-US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胃倉</a:t>
                      </a:r>
                      <a:r>
                        <a:rPr lang="en-US" altLang="zh-TW" sz="18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(Bl-50)</a:t>
                      </a:r>
                      <a:endParaRPr lang="en-US" sz="1800" b="1" i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793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dirty="0" smtClean="0">
                          <a:solidFill>
                            <a:srgbClr val="003300"/>
                          </a:solidFill>
                          <a:effectLst/>
                          <a:latin typeface="+mn-ea"/>
                          <a:ea typeface="+mn-ea"/>
                        </a:rPr>
                        <a:t>10-</a:t>
                      </a:r>
                      <a:r>
                        <a:rPr lang="zh-TW" altLang="en-US" sz="1800" b="1" dirty="0" smtClean="0">
                          <a:solidFill>
                            <a:srgbClr val="003300"/>
                          </a:solidFill>
                          <a:effectLst/>
                          <a:latin typeface="+mn-ea"/>
                          <a:ea typeface="+mn-ea"/>
                        </a:rPr>
                        <a:t>三焦 </a:t>
                      </a:r>
                      <a:endParaRPr lang="zh-TW" altLang="en-US" sz="1800" b="1" dirty="0">
                        <a:solidFill>
                          <a:srgbClr val="0033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石門 </a:t>
                      </a:r>
                      <a:r>
                        <a:rPr lang="en-US" altLang="zh-TW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Cv-5</a:t>
                      </a:r>
                      <a:r>
                        <a:rPr 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三焦俞 </a:t>
                      </a:r>
                      <a:r>
                        <a:rPr lang="en-US" altLang="zh-TW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Bl-22</a:t>
                      </a:r>
                      <a:r>
                        <a:rPr 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i="0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肓門</a:t>
                      </a:r>
                      <a:r>
                        <a:rPr lang="en-US" altLang="zh-TW" sz="1800" b="1" i="0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(Bl-51)</a:t>
                      </a:r>
                      <a:endParaRPr lang="en-US" sz="1800" b="1" i="0" dirty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793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dirty="0" smtClean="0">
                          <a:solidFill>
                            <a:srgbClr val="003300"/>
                          </a:solidFill>
                          <a:effectLst/>
                          <a:latin typeface="+mn-ea"/>
                          <a:ea typeface="+mn-ea"/>
                        </a:rPr>
                        <a:t>08-</a:t>
                      </a:r>
                      <a:r>
                        <a:rPr lang="zh-TW" altLang="en-US" sz="1800" b="1" dirty="0" smtClean="0">
                          <a:solidFill>
                            <a:srgbClr val="003300"/>
                          </a:solidFill>
                          <a:effectLst/>
                          <a:latin typeface="+mn-ea"/>
                          <a:ea typeface="+mn-ea"/>
                        </a:rPr>
                        <a:t>腎 </a:t>
                      </a:r>
                      <a:endParaRPr lang="zh-TW" altLang="en-US" sz="1800" b="1" dirty="0">
                        <a:solidFill>
                          <a:srgbClr val="0033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京門 </a:t>
                      </a:r>
                      <a:r>
                        <a:rPr lang="en-US" altLang="zh-TW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Gb-25</a:t>
                      </a:r>
                      <a:r>
                        <a:rPr 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腎俞 </a:t>
                      </a:r>
                      <a:r>
                        <a:rPr lang="en-US" altLang="zh-TW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Bl-23</a:t>
                      </a:r>
                      <a:r>
                        <a:rPr 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i="0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志室</a:t>
                      </a:r>
                      <a:r>
                        <a:rPr lang="en-US" altLang="zh-TW" sz="1800" b="1" i="0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(Bl-52)</a:t>
                      </a:r>
                      <a:endParaRPr lang="en-US" sz="1800" b="1" i="0" dirty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793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dirty="0" smtClean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02-</a:t>
                      </a:r>
                      <a:r>
                        <a:rPr lang="zh-TW" altLang="en-US" sz="1800" b="1" dirty="0" smtClean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大腸 </a:t>
                      </a:r>
                      <a:endParaRPr lang="zh-TW" altLang="en-US" sz="1800" b="1" dirty="0">
                        <a:solidFill>
                          <a:srgbClr val="6600C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7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3300"/>
                          </a:solidFill>
                          <a:effectLst/>
                          <a:latin typeface="+mn-ea"/>
                          <a:ea typeface="+mn-ea"/>
                        </a:rPr>
                        <a:t>天樞 </a:t>
                      </a:r>
                      <a:r>
                        <a:rPr lang="en-US" altLang="zh-TW" sz="1800" b="1" i="0" dirty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St-25</a:t>
                      </a:r>
                      <a:r>
                        <a:rPr lang="en-US" sz="1800" b="1" i="0" dirty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3300"/>
                          </a:solidFill>
                          <a:effectLst/>
                          <a:latin typeface="+mn-ea"/>
                          <a:ea typeface="+mn-ea"/>
                        </a:rPr>
                        <a:t>大腸俞 </a:t>
                      </a:r>
                      <a:r>
                        <a:rPr lang="en-US" altLang="zh-TW" sz="1800" b="1" i="0" dirty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Bl-25</a:t>
                      </a:r>
                      <a:r>
                        <a:rPr lang="en-US" sz="1800" b="1" i="0" dirty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1800" b="1" i="0" dirty="0" smtClean="0">
                          <a:solidFill>
                            <a:srgbClr val="003300"/>
                          </a:solidFill>
                          <a:effectLst/>
                          <a:latin typeface="+mn-ea"/>
                          <a:ea typeface="+mn-ea"/>
                        </a:rPr>
                        <a:t>腰宜</a:t>
                      </a:r>
                      <a:r>
                        <a:rPr lang="en-US" altLang="zh-TW" sz="1800" b="1" i="0" dirty="0" smtClean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1800" b="1" i="0" dirty="0" smtClean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奇穴</a:t>
                      </a:r>
                      <a:r>
                        <a:rPr lang="en-US" altLang="zh-TW" sz="1800" b="1" i="0" dirty="0" smtClean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sz="1800" b="1" i="0" dirty="0">
                        <a:solidFill>
                          <a:srgbClr val="6600C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793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06-</a:t>
                      </a:r>
                      <a:r>
                        <a:rPr lang="zh-TW" altLang="en-US" sz="1800" b="1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小腸 </a:t>
                      </a:r>
                      <a:endParaRPr lang="zh-TW" altLang="en-US" sz="1800" b="1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7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關元 </a:t>
                      </a:r>
                      <a:r>
                        <a:rPr lang="en-US" altLang="zh-TW" sz="1800" b="1" i="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Cv-4</a:t>
                      </a:r>
                      <a:r>
                        <a:rPr lang="en-US" sz="1800" b="1" i="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小腸俞 </a:t>
                      </a:r>
                      <a:r>
                        <a:rPr lang="en-US" altLang="zh-TW" sz="1800" b="1" i="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Bl-27</a:t>
                      </a:r>
                      <a:r>
                        <a:rPr lang="en-US" sz="1800" b="1" i="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1800" b="1" i="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腰目</a:t>
                      </a:r>
                      <a:r>
                        <a:rPr lang="en-US" altLang="zh-TW" sz="1800" b="1" i="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1800" b="1" i="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奇穴</a:t>
                      </a:r>
                      <a:r>
                        <a:rPr lang="en-US" altLang="zh-TW" sz="1800" b="1" i="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sz="1800" b="1" i="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793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07-</a:t>
                      </a:r>
                      <a:r>
                        <a:rPr lang="zh-TW" altLang="en-US" sz="1800" b="1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膀胱 </a:t>
                      </a:r>
                      <a:endParaRPr lang="zh-TW" altLang="en-US" sz="1800" b="1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7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中極 </a:t>
                      </a:r>
                      <a:r>
                        <a:rPr lang="en-US" altLang="zh-TW" sz="1800" b="1" i="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Cv-3</a:t>
                      </a:r>
                      <a:r>
                        <a:rPr lang="en-US" sz="1800" b="1" i="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膀胱俞 </a:t>
                      </a:r>
                      <a:r>
                        <a:rPr lang="en-US" altLang="zh-TW" sz="1800" b="1" i="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Bl-28</a:t>
                      </a:r>
                      <a:r>
                        <a:rPr lang="en-US" sz="1800" b="1" i="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i="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胞肓</a:t>
                      </a:r>
                      <a:r>
                        <a:rPr lang="en-US" altLang="zh-TW" sz="1800" b="1" i="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(Bl-53)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251520" y="3291832"/>
            <a:ext cx="8640960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1" rIns="91342" bIns="45671" rtlCol="0" anchor="ctr"/>
          <a:lstStyle/>
          <a:p>
            <a:pPr algn="ctr" defTabSz="904793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1520" y="2643759"/>
            <a:ext cx="8640960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1" rIns="91342" bIns="45671" rtlCol="0" anchor="ctr"/>
          <a:lstStyle/>
          <a:p>
            <a:pPr algn="ctr" defTabSz="904793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1520" y="3579864"/>
            <a:ext cx="8640960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1" rIns="91342" bIns="45671" rtlCol="0" anchor="ctr"/>
          <a:lstStyle/>
          <a:p>
            <a:pPr algn="ctr" defTabSz="904793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1520" y="2067696"/>
            <a:ext cx="8640960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1" rIns="91342" bIns="45671" rtlCol="0" anchor="ctr"/>
          <a:lstStyle/>
          <a:p>
            <a:pPr algn="ctr" defTabSz="904793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699542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50000">
                <a:srgbClr val="FFFFFF"/>
              </a:gs>
              <a:gs pos="100000">
                <a:srgbClr val="33CC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286" tIns="34187" rIns="68286" bIns="34187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84304" eaLnBrk="1" hangingPunct="1">
              <a:defRPr/>
            </a:pPr>
            <a:r>
              <a:rPr lang="en-US" altLang="zh-TW" sz="36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【</a:t>
            </a:r>
            <a:r>
              <a:rPr lang="zh-TW" altLang="en-US" sz="36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腹募穴 </a:t>
            </a:r>
            <a:r>
              <a:rPr lang="en-US" altLang="zh-TW" sz="36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&amp; </a:t>
            </a:r>
            <a:r>
              <a:rPr lang="zh-TW" altLang="en-US" sz="36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背俞穴</a:t>
            </a:r>
            <a:r>
              <a:rPr lang="en-US" altLang="zh-TW" sz="36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】</a:t>
            </a:r>
          </a:p>
        </p:txBody>
      </p:sp>
    </p:spTree>
    <p:extLst>
      <p:ext uri="{BB962C8B-B14F-4D97-AF65-F5344CB8AC3E}">
        <p14:creationId xmlns:p14="http://schemas.microsoft.com/office/powerpoint/2010/main" val="2815765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emale buttocks and back Premium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88" y="86583"/>
            <a:ext cx="7488832" cy="498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接點 8"/>
          <p:cNvCxnSpPr/>
          <p:nvPr/>
        </p:nvCxnSpPr>
        <p:spPr>
          <a:xfrm flipH="1">
            <a:off x="4644010" y="850310"/>
            <a:ext cx="6620" cy="3706867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橢圓 11"/>
          <p:cNvSpPr/>
          <p:nvPr/>
        </p:nvSpPr>
        <p:spPr>
          <a:xfrm>
            <a:off x="4427984" y="352972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590002" y="3525393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4427984" y="382184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741232" y="3821843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427984" y="4129616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4741232" y="4129616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4436553" y="427227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4741232" y="162507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4423257" y="162507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4741232" y="140386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4436553" y="1406529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4749553" y="2019099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4420026" y="2020900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4741232" y="119202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9" name="橢圓 28"/>
          <p:cNvSpPr/>
          <p:nvPr/>
        </p:nvSpPr>
        <p:spPr>
          <a:xfrm>
            <a:off x="4436553" y="1187048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0" name="橢圓 29"/>
          <p:cNvSpPr/>
          <p:nvPr/>
        </p:nvSpPr>
        <p:spPr>
          <a:xfrm>
            <a:off x="4741232" y="427227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4741232" y="2787993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3" name="橢圓 32"/>
          <p:cNvSpPr/>
          <p:nvPr/>
        </p:nvSpPr>
        <p:spPr>
          <a:xfrm>
            <a:off x="4427984" y="2787993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4" name="橢圓 33"/>
          <p:cNvSpPr/>
          <p:nvPr/>
        </p:nvSpPr>
        <p:spPr>
          <a:xfrm>
            <a:off x="4741232" y="2571927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5" name="橢圓 34"/>
          <p:cNvSpPr/>
          <p:nvPr/>
        </p:nvSpPr>
        <p:spPr>
          <a:xfrm>
            <a:off x="4427984" y="2571927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4741232" y="2375980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4427984" y="2375980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2" name="橢圓 41"/>
          <p:cNvSpPr/>
          <p:nvPr/>
        </p:nvSpPr>
        <p:spPr>
          <a:xfrm>
            <a:off x="4749553" y="327322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3" name="橢圓 42"/>
          <p:cNvSpPr/>
          <p:nvPr/>
        </p:nvSpPr>
        <p:spPr>
          <a:xfrm>
            <a:off x="4425637" y="327322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4" name="橢圓 43"/>
          <p:cNvSpPr/>
          <p:nvPr/>
        </p:nvSpPr>
        <p:spPr>
          <a:xfrm>
            <a:off x="4741232" y="2980371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5" name="橢圓 44"/>
          <p:cNvSpPr/>
          <p:nvPr/>
        </p:nvSpPr>
        <p:spPr>
          <a:xfrm>
            <a:off x="4427984" y="2980371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7" name="橢圓 46"/>
          <p:cNvSpPr/>
          <p:nvPr/>
        </p:nvSpPr>
        <p:spPr>
          <a:xfrm>
            <a:off x="4741232" y="352972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4758274" y="3437971"/>
            <a:ext cx="504056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腎俞</a:t>
            </a:r>
          </a:p>
        </p:txBody>
      </p:sp>
      <p:sp>
        <p:nvSpPr>
          <p:cNvPr id="64" name="文字方塊 63"/>
          <p:cNvSpPr txBox="1"/>
          <p:nvPr/>
        </p:nvSpPr>
        <p:spPr>
          <a:xfrm>
            <a:off x="4768924" y="2299326"/>
            <a:ext cx="504056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肝俞</a:t>
            </a:r>
          </a:p>
        </p:txBody>
      </p:sp>
      <p:sp>
        <p:nvSpPr>
          <p:cNvPr id="68" name="文字方塊 67"/>
          <p:cNvSpPr txBox="1"/>
          <p:nvPr/>
        </p:nvSpPr>
        <p:spPr>
          <a:xfrm>
            <a:off x="4768924" y="2711340"/>
            <a:ext cx="504056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脾俞</a:t>
            </a:r>
          </a:p>
        </p:txBody>
      </p:sp>
      <p:sp>
        <p:nvSpPr>
          <p:cNvPr id="73" name="橢圓 72"/>
          <p:cNvSpPr/>
          <p:nvPr/>
        </p:nvSpPr>
        <p:spPr>
          <a:xfrm>
            <a:off x="4593313" y="2019100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2" name="橢圓 81"/>
          <p:cNvSpPr/>
          <p:nvPr/>
        </p:nvSpPr>
        <p:spPr>
          <a:xfrm>
            <a:off x="4210251" y="2315501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4" name="橢圓 83"/>
          <p:cNvSpPr/>
          <p:nvPr/>
        </p:nvSpPr>
        <p:spPr>
          <a:xfrm>
            <a:off x="4210251" y="2726390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7" name="橢圓 86"/>
          <p:cNvSpPr/>
          <p:nvPr/>
        </p:nvSpPr>
        <p:spPr>
          <a:xfrm>
            <a:off x="4207093" y="3467936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8" name="橢圓 87"/>
          <p:cNvSpPr/>
          <p:nvPr/>
        </p:nvSpPr>
        <p:spPr>
          <a:xfrm>
            <a:off x="4211960" y="3202892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95" name="文字方塊 94"/>
          <p:cNvSpPr txBox="1"/>
          <p:nvPr/>
        </p:nvSpPr>
        <p:spPr>
          <a:xfrm>
            <a:off x="4138248" y="2711340"/>
            <a:ext cx="360040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04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98" name="文字方塊 97"/>
          <p:cNvSpPr txBox="1"/>
          <p:nvPr/>
        </p:nvSpPr>
        <p:spPr>
          <a:xfrm>
            <a:off x="4140189" y="3448739"/>
            <a:ext cx="360040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08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103" name="文字方塊 102"/>
          <p:cNvSpPr txBox="1"/>
          <p:nvPr/>
        </p:nvSpPr>
        <p:spPr>
          <a:xfrm>
            <a:off x="4135086" y="2300635"/>
            <a:ext cx="360040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12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4135086" y="3189000"/>
            <a:ext cx="360040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10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4756352" y="3196563"/>
            <a:ext cx="603192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三焦俞</a:t>
            </a:r>
          </a:p>
        </p:txBody>
      </p:sp>
      <p:cxnSp>
        <p:nvCxnSpPr>
          <p:cNvPr id="52" name="直線接點 51"/>
          <p:cNvCxnSpPr/>
          <p:nvPr/>
        </p:nvCxnSpPr>
        <p:spPr>
          <a:xfrm>
            <a:off x="3275856" y="2067899"/>
            <a:ext cx="424847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字方塊 60"/>
          <p:cNvSpPr txBox="1"/>
          <p:nvPr/>
        </p:nvSpPr>
        <p:spPr>
          <a:xfrm>
            <a:off x="4391980" y="1780758"/>
            <a:ext cx="504056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0000"/>
                </a:solidFill>
              </a:rPr>
              <a:t>至陽</a:t>
            </a:r>
          </a:p>
        </p:txBody>
      </p:sp>
      <p:sp>
        <p:nvSpPr>
          <p:cNvPr id="65" name="橢圓 64"/>
          <p:cNvSpPr/>
          <p:nvPr/>
        </p:nvSpPr>
        <p:spPr>
          <a:xfrm>
            <a:off x="3971574" y="2688082"/>
            <a:ext cx="1330691" cy="292112"/>
          </a:xfrm>
          <a:prstGeom prst="ellipse">
            <a:avLst/>
          </a:prstGeom>
          <a:noFill/>
          <a:ln w="127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spcCol="0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6" name="橢圓 65"/>
          <p:cNvSpPr/>
          <p:nvPr/>
        </p:nvSpPr>
        <p:spPr>
          <a:xfrm>
            <a:off x="3985428" y="3434836"/>
            <a:ext cx="1330691" cy="292112"/>
          </a:xfrm>
          <a:prstGeom prst="ellipse">
            <a:avLst/>
          </a:prstGeom>
          <a:noFill/>
          <a:ln w="127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spcCol="0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2" name="文字方塊 61"/>
          <p:cNvSpPr txBox="1"/>
          <p:nvPr/>
        </p:nvSpPr>
        <p:spPr>
          <a:xfrm>
            <a:off x="4391980" y="3311301"/>
            <a:ext cx="504056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0000"/>
                </a:solidFill>
              </a:rPr>
              <a:t>命門</a:t>
            </a:r>
          </a:p>
        </p:txBody>
      </p:sp>
      <p:sp>
        <p:nvSpPr>
          <p:cNvPr id="69" name="Text Box 80"/>
          <p:cNvSpPr txBox="1">
            <a:spLocks noChangeArrowheads="1"/>
          </p:cNvSpPr>
          <p:nvPr/>
        </p:nvSpPr>
        <p:spPr bwMode="auto">
          <a:xfrm>
            <a:off x="7708009" y="4936571"/>
            <a:ext cx="1435994" cy="2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6126" tIns="33344" rIns="66126" bIns="333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5804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身心靈經絡密碼</a:t>
            </a:r>
            <a:r>
              <a:rPr lang="en-US" altLang="zh-TW" sz="900" dirty="0">
                <a:solidFill>
                  <a:srgbClr val="000000"/>
                </a:solidFill>
                <a:latin typeface="新細明體" charset="-120"/>
              </a:rPr>
              <a:t>:</a:t>
            </a: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林常江</a:t>
            </a:r>
          </a:p>
        </p:txBody>
      </p:sp>
      <p:sp>
        <p:nvSpPr>
          <p:cNvPr id="70" name="橢圓 69"/>
          <p:cNvSpPr/>
          <p:nvPr/>
        </p:nvSpPr>
        <p:spPr>
          <a:xfrm>
            <a:off x="3986412" y="2113459"/>
            <a:ext cx="1330691" cy="197396"/>
          </a:xfrm>
          <a:prstGeom prst="ellipse">
            <a:avLst/>
          </a:prstGeom>
          <a:noFill/>
          <a:ln w="127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spcCol="0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1" name="橢圓 70"/>
          <p:cNvSpPr/>
          <p:nvPr/>
        </p:nvSpPr>
        <p:spPr>
          <a:xfrm>
            <a:off x="4419904" y="2165155"/>
            <a:ext cx="108012" cy="9291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2" name="橢圓 71"/>
          <p:cNvSpPr/>
          <p:nvPr/>
        </p:nvSpPr>
        <p:spPr>
          <a:xfrm>
            <a:off x="4756352" y="2174754"/>
            <a:ext cx="108012" cy="9291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4" name="文字方塊 73"/>
          <p:cNvSpPr txBox="1"/>
          <p:nvPr/>
        </p:nvSpPr>
        <p:spPr>
          <a:xfrm>
            <a:off x="4768417" y="2098130"/>
            <a:ext cx="504056" cy="24616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70C0"/>
                </a:solidFill>
              </a:rPr>
              <a:t>胰臟</a:t>
            </a:r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 bwMode="auto">
          <a:xfrm>
            <a:off x="0" y="335"/>
            <a:ext cx="9144000" cy="915565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50000">
                <a:srgbClr val="FFFFFF"/>
              </a:gs>
              <a:gs pos="100000">
                <a:srgbClr val="33CC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6051" tIns="33344" rIns="66051" bIns="33344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74922" eaLnBrk="1" hangingPunct="1">
              <a:defRPr/>
            </a:pPr>
            <a:r>
              <a:rPr lang="zh-TW" altLang="en-US" sz="32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血糖異常 </a:t>
            </a:r>
            <a:endParaRPr lang="en-US" altLang="zh-TW" sz="3200" b="1" kern="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  <a:p>
            <a:pPr defTabSz="674922" eaLnBrk="1" hangingPunct="1">
              <a:defRPr/>
            </a:pPr>
            <a:r>
              <a:rPr lang="en-US" altLang="zh-TW" sz="2400" b="1" kern="0" dirty="0">
                <a:solidFill>
                  <a:srgbClr val="000000"/>
                </a:solidFill>
                <a:latin typeface="新細明體" pitchFamily="18" charset="-120"/>
              </a:rPr>
              <a:t>【04-08】</a:t>
            </a:r>
            <a:r>
              <a:rPr lang="zh-TW" altLang="en-US" sz="2400" b="1" kern="0" dirty="0">
                <a:solidFill>
                  <a:srgbClr val="000000"/>
                </a:solidFill>
                <a:latin typeface="新細明體" pitchFamily="18" charset="-120"/>
              </a:rPr>
              <a:t>：能量異常 </a:t>
            </a:r>
            <a:endParaRPr lang="zh-TW" altLang="en-US" sz="4100" b="1" kern="0" dirty="0">
              <a:solidFill>
                <a:srgbClr val="800000"/>
              </a:solidFill>
              <a:latin typeface="新細明體"/>
            </a:endParaRPr>
          </a:p>
        </p:txBody>
      </p:sp>
      <p:sp>
        <p:nvSpPr>
          <p:cNvPr id="63" name="左大括弧 62"/>
          <p:cNvSpPr/>
          <p:nvPr/>
        </p:nvSpPr>
        <p:spPr>
          <a:xfrm flipH="1">
            <a:off x="6588229" y="981045"/>
            <a:ext cx="288032" cy="1031116"/>
          </a:xfrm>
          <a:prstGeom prst="leftBrace">
            <a:avLst>
              <a:gd name="adj1" fmla="val 27192"/>
              <a:gd name="adj2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006699"/>
              </a:solidFill>
            </a:endParaRPr>
          </a:p>
        </p:txBody>
      </p:sp>
      <p:sp>
        <p:nvSpPr>
          <p:cNvPr id="67" name="文字方塊 66"/>
          <p:cNvSpPr txBox="1"/>
          <p:nvPr/>
        </p:nvSpPr>
        <p:spPr>
          <a:xfrm>
            <a:off x="6884640" y="1279637"/>
            <a:ext cx="864096" cy="461665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2060"/>
                </a:solidFill>
                <a:latin typeface="PMingLiU"/>
              </a:rPr>
              <a:t>上焦</a:t>
            </a:r>
            <a:endParaRPr lang="en-US" altLang="zh-TW" sz="24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76" name="左大括弧 75"/>
          <p:cNvSpPr/>
          <p:nvPr/>
        </p:nvSpPr>
        <p:spPr>
          <a:xfrm flipH="1">
            <a:off x="6588226" y="2113497"/>
            <a:ext cx="296414" cy="1411577"/>
          </a:xfrm>
          <a:prstGeom prst="leftBrace">
            <a:avLst>
              <a:gd name="adj1" fmla="val 27192"/>
              <a:gd name="adj2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006699"/>
              </a:solidFill>
            </a:endParaRPr>
          </a:p>
        </p:txBody>
      </p:sp>
      <p:sp>
        <p:nvSpPr>
          <p:cNvPr id="77" name="文字方塊 76"/>
          <p:cNvSpPr txBox="1"/>
          <p:nvPr/>
        </p:nvSpPr>
        <p:spPr>
          <a:xfrm>
            <a:off x="6884640" y="2618237"/>
            <a:ext cx="864096" cy="461665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2060"/>
                </a:solidFill>
                <a:latin typeface="PMingLiU"/>
              </a:rPr>
              <a:t>中焦</a:t>
            </a:r>
            <a:endParaRPr lang="en-US" altLang="zh-TW" sz="24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78" name="左大括弧 77"/>
          <p:cNvSpPr/>
          <p:nvPr/>
        </p:nvSpPr>
        <p:spPr>
          <a:xfrm flipH="1">
            <a:off x="6596608" y="3599842"/>
            <a:ext cx="288032" cy="957320"/>
          </a:xfrm>
          <a:prstGeom prst="leftBrace">
            <a:avLst>
              <a:gd name="adj1" fmla="val 27192"/>
              <a:gd name="adj2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006699"/>
              </a:solidFill>
            </a:endParaRPr>
          </a:p>
        </p:txBody>
      </p:sp>
      <p:sp>
        <p:nvSpPr>
          <p:cNvPr id="79" name="文字方塊 78"/>
          <p:cNvSpPr txBox="1"/>
          <p:nvPr/>
        </p:nvSpPr>
        <p:spPr>
          <a:xfrm>
            <a:off x="6884640" y="3847856"/>
            <a:ext cx="864096" cy="461665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2060"/>
                </a:solidFill>
                <a:latin typeface="PMingLiU"/>
              </a:rPr>
              <a:t>下焦</a:t>
            </a:r>
            <a:endParaRPr lang="en-US" altLang="zh-TW" sz="2400" b="1" dirty="0">
              <a:solidFill>
                <a:srgbClr val="002060"/>
              </a:solidFill>
              <a:latin typeface="PMingLiU"/>
            </a:endParaRPr>
          </a:p>
        </p:txBody>
      </p:sp>
      <p:cxnSp>
        <p:nvCxnSpPr>
          <p:cNvPr id="80" name="直線接點 79"/>
          <p:cNvCxnSpPr/>
          <p:nvPr/>
        </p:nvCxnSpPr>
        <p:spPr>
          <a:xfrm>
            <a:off x="3204020" y="3557352"/>
            <a:ext cx="4295379" cy="355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矩形 80"/>
          <p:cNvSpPr/>
          <p:nvPr/>
        </p:nvSpPr>
        <p:spPr>
          <a:xfrm>
            <a:off x="1115789" y="4863926"/>
            <a:ext cx="1886679" cy="246033"/>
          </a:xfrm>
          <a:prstGeom prst="rect">
            <a:avLst/>
          </a:prstGeom>
        </p:spPr>
        <p:txBody>
          <a:bodyPr wrap="none" lIns="88406" tIns="44202" rIns="88406" bIns="44202">
            <a:spAutoFit/>
          </a:bodyPr>
          <a:lstStyle/>
          <a:p>
            <a:r>
              <a:rPr lang="zh-TW" altLang="en-US" sz="1000" i="1" dirty="0"/>
              <a:t>（圖片來源：</a:t>
            </a:r>
            <a:r>
              <a:rPr lang="en-US" altLang="zh-TW" sz="1000" i="1" dirty="0" err="1"/>
              <a:t>shutterstock</a:t>
            </a:r>
            <a:r>
              <a:rPr lang="zh-TW" altLang="en-US" sz="1000" i="1" dirty="0"/>
              <a:t>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618978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593272" y="1306288"/>
            <a:ext cx="8001000" cy="3282044"/>
          </a:xfrm>
          <a:solidFill>
            <a:srgbClr val="FFFFCC"/>
          </a:solidFill>
        </p:spPr>
        <p:txBody>
          <a:bodyPr/>
          <a:lstStyle/>
          <a:p>
            <a:pPr algn="ctr"/>
            <a:endParaRPr lang="en-US" altLang="zh-TW" sz="800" b="1" dirty="0">
              <a:solidFill>
                <a:srgbClr val="9900FF"/>
              </a:solidFill>
              <a:latin typeface="+mn-ea"/>
              <a:ea typeface="+mn-ea"/>
            </a:endParaRPr>
          </a:p>
          <a:p>
            <a:pPr marL="0" indent="0" algn="ctr">
              <a:buNone/>
            </a:pPr>
            <a:r>
              <a:rPr lang="zh-TW" altLang="en-US" sz="3000" b="1" dirty="0">
                <a:solidFill>
                  <a:srgbClr val="9900FF"/>
                </a:solidFill>
                <a:latin typeface="+mn-ea"/>
                <a:ea typeface="+mn-ea"/>
              </a:rPr>
              <a:t>◆體內各組織</a:t>
            </a:r>
            <a:r>
              <a:rPr lang="zh-TW" altLang="en-US" sz="3000" b="1" u="sng" dirty="0">
                <a:solidFill>
                  <a:srgbClr val="9900FF"/>
                </a:solidFill>
                <a:latin typeface="+mn-ea"/>
                <a:ea typeface="+mn-ea"/>
              </a:rPr>
              <a:t>新陳代謝</a:t>
            </a:r>
            <a:r>
              <a:rPr lang="zh-TW" altLang="en-US" sz="3000" b="1" dirty="0">
                <a:solidFill>
                  <a:srgbClr val="9900FF"/>
                </a:solidFill>
                <a:latin typeface="+mn-ea"/>
                <a:ea typeface="+mn-ea"/>
              </a:rPr>
              <a:t>激增↗</a:t>
            </a:r>
            <a:endParaRPr lang="en-US" altLang="zh-TW" sz="3000" b="1" dirty="0">
              <a:solidFill>
                <a:srgbClr val="9900FF"/>
              </a:solidFill>
              <a:latin typeface="+mn-ea"/>
              <a:ea typeface="+mn-ea"/>
            </a:endParaRPr>
          </a:p>
          <a:p>
            <a:pPr marL="0" indent="0" algn="ctr">
              <a:buNone/>
            </a:pPr>
            <a:r>
              <a:rPr lang="zh-TW" altLang="en-US" sz="3000" b="1" dirty="0">
                <a:solidFill>
                  <a:srgbClr val="9900FF"/>
                </a:solidFill>
                <a:latin typeface="+mn-ea"/>
                <a:ea typeface="+mn-ea"/>
              </a:rPr>
              <a:t>導致</a:t>
            </a:r>
            <a:r>
              <a:rPr lang="zh-TW" altLang="zh-TW" sz="3000" b="1" dirty="0">
                <a:solidFill>
                  <a:srgbClr val="9900FF"/>
                </a:solidFill>
                <a:latin typeface="+mn-ea"/>
                <a:ea typeface="+mn-ea"/>
              </a:rPr>
              <a:t>：</a:t>
            </a:r>
            <a:r>
              <a:rPr lang="zh-TW" altLang="en-US" sz="3000" b="1" u="sng" dirty="0">
                <a:solidFill>
                  <a:srgbClr val="C00000"/>
                </a:solidFill>
                <a:latin typeface="+mn-ea"/>
                <a:ea typeface="+mn-ea"/>
              </a:rPr>
              <a:t>情緒煩躁不安</a:t>
            </a:r>
            <a:r>
              <a:rPr lang="zh-TW" altLang="en-US" sz="3000" b="1" dirty="0">
                <a:solidFill>
                  <a:srgbClr val="C00000"/>
                </a:solidFill>
                <a:latin typeface="+mn-ea"/>
                <a:ea typeface="+mn-ea"/>
              </a:rPr>
              <a:t>、</a:t>
            </a:r>
            <a:r>
              <a:rPr lang="zh-TW" altLang="en-US" sz="3000" b="1" u="sng" dirty="0">
                <a:solidFill>
                  <a:srgbClr val="C00000"/>
                </a:solidFill>
                <a:latin typeface="+mn-ea"/>
                <a:ea typeface="+mn-ea"/>
              </a:rPr>
              <a:t>體重減輕</a:t>
            </a:r>
            <a:r>
              <a:rPr lang="zh-TW" altLang="en-US" sz="3000" b="1" dirty="0">
                <a:solidFill>
                  <a:srgbClr val="C00000"/>
                </a:solidFill>
                <a:latin typeface="+mn-ea"/>
                <a:ea typeface="+mn-ea"/>
              </a:rPr>
              <a:t>、</a:t>
            </a:r>
            <a:r>
              <a:rPr lang="zh-TW" altLang="en-US" sz="3000" b="1" u="sng" dirty="0">
                <a:solidFill>
                  <a:srgbClr val="C00000"/>
                </a:solidFill>
                <a:latin typeface="+mn-ea"/>
                <a:ea typeface="+mn-ea"/>
              </a:rPr>
              <a:t>手指顫抖</a:t>
            </a:r>
            <a:r>
              <a:rPr lang="zh-TW" altLang="en-US" sz="3000" b="1" dirty="0">
                <a:solidFill>
                  <a:srgbClr val="C00000"/>
                </a:solidFill>
                <a:latin typeface="+mn-ea"/>
                <a:ea typeface="+mn-ea"/>
              </a:rPr>
              <a:t>、</a:t>
            </a:r>
          </a:p>
          <a:p>
            <a:pPr algn="ctr">
              <a:buFont typeface="Wingdings" pitchFamily="2" charset="2"/>
              <a:buNone/>
            </a:pPr>
            <a:r>
              <a:rPr lang="zh-TW" altLang="en-US" sz="3000" b="1" u="sng" dirty="0">
                <a:solidFill>
                  <a:srgbClr val="C00000"/>
                </a:solidFill>
                <a:latin typeface="+mn-ea"/>
                <a:ea typeface="+mn-ea"/>
              </a:rPr>
              <a:t>血壓升高</a:t>
            </a:r>
            <a:r>
              <a:rPr lang="zh-TW" altLang="en-US" sz="3000" b="1" dirty="0">
                <a:solidFill>
                  <a:srgbClr val="C00000"/>
                </a:solidFill>
                <a:latin typeface="+mn-ea"/>
                <a:ea typeface="+mn-ea"/>
              </a:rPr>
              <a:t>、</a:t>
            </a:r>
            <a:r>
              <a:rPr lang="zh-TW" altLang="en-US" sz="3000" b="1" u="sng" dirty="0">
                <a:solidFill>
                  <a:srgbClr val="C00000"/>
                </a:solidFill>
                <a:latin typeface="+mn-ea"/>
                <a:ea typeface="+mn-ea"/>
              </a:rPr>
              <a:t>心悸、怕熱</a:t>
            </a:r>
            <a:r>
              <a:rPr lang="zh-TW" altLang="en-US" sz="3000" b="1" dirty="0">
                <a:solidFill>
                  <a:srgbClr val="C00000"/>
                </a:solidFill>
                <a:latin typeface="+mn-ea"/>
                <a:ea typeface="+mn-ea"/>
              </a:rPr>
              <a:t>、</a:t>
            </a:r>
            <a:r>
              <a:rPr lang="zh-TW" altLang="en-US" sz="3000" b="1" u="sng" dirty="0">
                <a:solidFill>
                  <a:srgbClr val="C00000"/>
                </a:solidFill>
                <a:latin typeface="+mn-ea"/>
                <a:ea typeface="+mn-ea"/>
              </a:rPr>
              <a:t>容易</a:t>
            </a:r>
            <a:r>
              <a:rPr lang="zh-TW" altLang="en-US" sz="3000" b="1" u="sng" dirty="0" smtClean="0">
                <a:solidFill>
                  <a:srgbClr val="C00000"/>
                </a:solidFill>
                <a:latin typeface="+mn-ea"/>
                <a:ea typeface="+mn-ea"/>
              </a:rPr>
              <a:t>出汗</a:t>
            </a:r>
            <a:r>
              <a:rPr lang="en-US" altLang="zh-TW" sz="3000" b="1" dirty="0" smtClean="0">
                <a:solidFill>
                  <a:srgbClr val="9900FF"/>
                </a:solidFill>
                <a:latin typeface="+mn-ea"/>
                <a:ea typeface="+mn-ea"/>
              </a:rPr>
              <a:t>…</a:t>
            </a:r>
            <a:r>
              <a:rPr lang="zh-TW" altLang="en-US" sz="3000" b="1" dirty="0">
                <a:solidFill>
                  <a:srgbClr val="9900FF"/>
                </a:solidFill>
                <a:latin typeface="+mn-ea"/>
                <a:ea typeface="+mn-ea"/>
              </a:rPr>
              <a:t>等</a:t>
            </a:r>
            <a:endParaRPr lang="en-US" altLang="zh-TW" sz="3000" b="1" dirty="0">
              <a:solidFill>
                <a:srgbClr val="9900FF"/>
              </a:solidFill>
              <a:latin typeface="+mn-ea"/>
              <a:ea typeface="+mn-ea"/>
            </a:endParaRPr>
          </a:p>
          <a:p>
            <a:pPr algn="ctr">
              <a:buFont typeface="Wingdings" pitchFamily="2" charset="2"/>
              <a:buNone/>
            </a:pPr>
            <a:endParaRPr lang="zh-TW" altLang="en-US" sz="3000" b="1" dirty="0">
              <a:solidFill>
                <a:srgbClr val="9900FF"/>
              </a:solidFill>
              <a:latin typeface="+mn-ea"/>
              <a:ea typeface="+mn-ea"/>
            </a:endParaRPr>
          </a:p>
          <a:p>
            <a:pPr algn="ctr">
              <a:buFont typeface="Wingdings" pitchFamily="2" charset="2"/>
              <a:buNone/>
            </a:pPr>
            <a:r>
              <a:rPr lang="zh-TW" altLang="en-US" sz="3000" b="1" dirty="0">
                <a:solidFill>
                  <a:srgbClr val="9900FF"/>
                </a:solidFill>
                <a:latin typeface="+mn-ea"/>
                <a:ea typeface="+mn-ea"/>
              </a:rPr>
              <a:t>◆這種現象特別稱為</a:t>
            </a:r>
            <a:r>
              <a:rPr lang="zh-TW" altLang="zh-TW" sz="3000" b="1" dirty="0">
                <a:solidFill>
                  <a:srgbClr val="C00000"/>
                </a:solidFill>
                <a:latin typeface="+mn-ea"/>
                <a:ea typeface="+mn-ea"/>
              </a:rPr>
              <a:t>【</a:t>
            </a:r>
            <a:r>
              <a:rPr lang="zh-TW" altLang="en-US" sz="3000" b="1" dirty="0">
                <a:solidFill>
                  <a:srgbClr val="C00000"/>
                </a:solidFill>
                <a:latin typeface="+mn-ea"/>
                <a:ea typeface="+mn-ea"/>
              </a:rPr>
              <a:t>突眼性甲狀腺腫</a:t>
            </a:r>
            <a:r>
              <a:rPr lang="zh-TW" altLang="zh-TW" sz="3000" b="1" dirty="0">
                <a:solidFill>
                  <a:srgbClr val="C00000"/>
                </a:solidFill>
                <a:latin typeface="+mn-ea"/>
                <a:ea typeface="+mn-ea"/>
              </a:rPr>
              <a:t>】</a:t>
            </a:r>
            <a:r>
              <a:rPr lang="zh-TW" altLang="en-US" sz="3000" b="1" dirty="0">
                <a:solidFill>
                  <a:srgbClr val="7030A0"/>
                </a:solidFill>
                <a:latin typeface="+mn-ea"/>
                <a:ea typeface="+mn-ea"/>
              </a:rPr>
              <a:t> </a:t>
            </a:r>
            <a:endParaRPr lang="en-US" altLang="zh-TW" sz="3000" b="1" dirty="0">
              <a:solidFill>
                <a:srgbClr val="7030A0"/>
              </a:solidFill>
              <a:latin typeface="+mn-ea"/>
              <a:ea typeface="+mn-ea"/>
            </a:endParaRPr>
          </a:p>
          <a:p>
            <a:pPr algn="ctr">
              <a:buFont typeface="Wingdings" pitchFamily="2" charset="2"/>
              <a:buNone/>
            </a:pPr>
            <a:endParaRPr lang="en-US" altLang="zh-TW" sz="800" b="1" dirty="0">
              <a:solidFill>
                <a:srgbClr val="7030A0"/>
              </a:solidFill>
              <a:latin typeface="+mn-ea"/>
              <a:ea typeface="+mn-ea"/>
              <a:sym typeface="Wingdings" pitchFamily="2" charset="2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699542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50000">
                <a:srgbClr val="FFFFFF"/>
              </a:gs>
              <a:gs pos="100000">
                <a:srgbClr val="33CC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286" tIns="34187" rIns="68286" bIns="34187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84304" eaLnBrk="1" hangingPunct="1">
              <a:defRPr/>
            </a:pPr>
            <a:r>
              <a:rPr lang="zh-TW" altLang="en-US" sz="36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甲狀腺功能 </a:t>
            </a:r>
            <a:r>
              <a:rPr lang="en-US" altLang="zh-TW" sz="36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(</a:t>
            </a:r>
            <a:r>
              <a:rPr lang="zh-TW" altLang="en-US" sz="36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亢進↗</a:t>
            </a:r>
            <a:r>
              <a:rPr lang="en-US" altLang="zh-TW" sz="36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36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4562" name="Group 5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16986482"/>
              </p:ext>
            </p:extLst>
          </p:nvPr>
        </p:nvGraphicFramePr>
        <p:xfrm>
          <a:off x="522549" y="1208319"/>
          <a:ext cx="8115300" cy="3584122"/>
        </p:xfrm>
        <a:graphic>
          <a:graphicData uri="http://schemas.openxmlformats.org/drawingml/2006/table">
            <a:tbl>
              <a:tblPr/>
              <a:tblGrid>
                <a:gridCol w="1820636"/>
                <a:gridCol w="1869622"/>
                <a:gridCol w="4425042"/>
              </a:tblGrid>
              <a:tr h="6362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經絡組合</a:t>
                      </a:r>
                    </a:p>
                  </a:txBody>
                  <a:tcPr marL="68580" marR="68580"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能量狀態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可能症狀或疾病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14739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n-ea"/>
                          <a:ea typeface="+mn-ea"/>
                        </a:rPr>
                        <a:t>01-04-05-09</a:t>
                      </a:r>
                    </a:p>
                  </a:txBody>
                  <a:tcPr marL="68580" marR="68580"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en-US" altLang="zh-TW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n-ea"/>
                          <a:ea typeface="+mn-ea"/>
                        </a:rPr>
                        <a:t>在高能量，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n-ea"/>
                          <a:ea typeface="+mn-ea"/>
                        </a:rPr>
                        <a:t>且體能高 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n-ea"/>
                          <a:ea typeface="+mn-ea"/>
                        </a:rPr>
                        <a:t>甲狀腺機能亢進  </a:t>
                      </a:r>
                      <a: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n-ea"/>
                          <a:ea typeface="+mn-ea"/>
                        </a:rPr>
                        <a:t>: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n-ea"/>
                          <a:ea typeface="+mn-ea"/>
                        </a:rPr>
                        <a:t>內分泌過盛、失眠、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n-ea"/>
                          <a:ea typeface="+mn-ea"/>
                        </a:rPr>
                        <a:t>緊張、疲勞、心悸、體虛等 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14739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01-04-05-09</a:t>
                      </a:r>
                    </a:p>
                  </a:txBody>
                  <a:tcPr marL="68580" marR="68580"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en-US" altLang="zh-TW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在低能量，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且體能低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甲狀腺機能衰弱  </a:t>
                      </a:r>
                      <a: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: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內分泌不足、怕冷、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疲勞、經前不適、食慾差等 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4" name="Text Box 80"/>
          <p:cNvSpPr txBox="1">
            <a:spLocks noChangeArrowheads="1"/>
          </p:cNvSpPr>
          <p:nvPr/>
        </p:nvSpPr>
        <p:spPr bwMode="auto">
          <a:xfrm>
            <a:off x="7708006" y="4936576"/>
            <a:ext cx="1435994" cy="20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7955" tIns="34289" rIns="67955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8711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b="1" dirty="0">
                <a:solidFill>
                  <a:srgbClr val="000000"/>
                </a:solidFill>
                <a:latin typeface="PMingLiU"/>
                <a:ea typeface="PMingLiU"/>
              </a:rPr>
              <a:t>身心靈經絡密碼</a:t>
            </a:r>
            <a:r>
              <a:rPr lang="en-US" altLang="zh-TW" sz="900" b="1" dirty="0">
                <a:solidFill>
                  <a:srgbClr val="000000"/>
                </a:solidFill>
                <a:latin typeface="PMingLiU"/>
                <a:ea typeface="PMingLiU"/>
              </a:rPr>
              <a:t>:</a:t>
            </a:r>
            <a:r>
              <a:rPr lang="zh-TW" altLang="en-US" sz="900" b="1" dirty="0">
                <a:solidFill>
                  <a:srgbClr val="000000"/>
                </a:solidFill>
                <a:latin typeface="PMingLiU"/>
                <a:ea typeface="PMingLiU"/>
              </a:rPr>
              <a:t>林常江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915566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50000">
                <a:srgbClr val="FFFFFF"/>
              </a:gs>
              <a:gs pos="100000">
                <a:srgbClr val="33CC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286" tIns="34187" rIns="68286" bIns="34187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84304" eaLnBrk="1" hangingPunct="1">
              <a:defRPr/>
            </a:pPr>
            <a:r>
              <a:rPr lang="zh-TW" altLang="en-US" sz="36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內分泌系統</a:t>
            </a:r>
            <a:br>
              <a:rPr lang="zh-TW" altLang="en-US" sz="36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</a:br>
            <a:r>
              <a:rPr lang="zh-TW" altLang="en-US" sz="2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甲狀腺</a:t>
            </a:r>
            <a:r>
              <a:rPr lang="en-US" altLang="zh-TW" sz="2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:【01-04-05-09】</a:t>
            </a:r>
            <a:r>
              <a:rPr lang="zh-TW" altLang="en-US" sz="2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判讀內容</a:t>
            </a:r>
            <a:endParaRPr lang="en-US" altLang="zh-TW" sz="24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018973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322490" y="1232810"/>
            <a:ext cx="8499021" cy="3118756"/>
          </a:xfrm>
          <a:solidFill>
            <a:srgbClr val="FFFFC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endParaRPr lang="en-US" altLang="zh-TW" sz="800" b="1" dirty="0">
              <a:solidFill>
                <a:srgbClr val="7030A0"/>
              </a:solidFill>
            </a:endParaRPr>
          </a:p>
          <a:p>
            <a:pPr algn="ctr"/>
            <a:r>
              <a:rPr lang="zh-TW" altLang="en-US" b="1" dirty="0" smtClean="0">
                <a:solidFill>
                  <a:srgbClr val="7030A0"/>
                </a:solidFill>
                <a:latin typeface="+mn-ea"/>
                <a:ea typeface="+mn-ea"/>
              </a:rPr>
              <a:t>導致體內各組織</a:t>
            </a:r>
            <a:r>
              <a:rPr lang="zh-TW" altLang="en-US" b="1" u="sng" dirty="0" smtClean="0">
                <a:solidFill>
                  <a:srgbClr val="C00000"/>
                </a:solidFill>
                <a:latin typeface="+mn-ea"/>
                <a:ea typeface="+mn-ea"/>
              </a:rPr>
              <a:t>新陳代謝</a:t>
            </a:r>
            <a:r>
              <a:rPr lang="zh-TW" altLang="en-US" b="1" dirty="0" smtClean="0">
                <a:solidFill>
                  <a:srgbClr val="C00000"/>
                </a:solidFill>
                <a:latin typeface="+mn-ea"/>
                <a:ea typeface="+mn-ea"/>
              </a:rPr>
              <a:t>降低↘</a:t>
            </a:r>
            <a:r>
              <a:rPr lang="zh-TW" altLang="en-US" b="1" dirty="0" smtClean="0">
                <a:solidFill>
                  <a:srgbClr val="7030A0"/>
                </a:solidFill>
                <a:latin typeface="+mn-ea"/>
                <a:ea typeface="+mn-ea"/>
              </a:rPr>
              <a:t>，也可引起許多症狀，</a:t>
            </a:r>
          </a:p>
          <a:p>
            <a:pPr algn="ctr">
              <a:buFont typeface="Wingdings" pitchFamily="2" charset="2"/>
              <a:buNone/>
            </a:pPr>
            <a:r>
              <a:rPr lang="zh-TW" altLang="en-US" b="1" dirty="0" smtClean="0">
                <a:solidFill>
                  <a:srgbClr val="7030A0"/>
                </a:solidFill>
                <a:latin typeface="+mn-ea"/>
                <a:ea typeface="+mn-ea"/>
              </a:rPr>
              <a:t>但症狀隨年齡和發育的程度而有所差異。</a:t>
            </a:r>
            <a:endParaRPr lang="en-US" altLang="zh-TW" b="1" dirty="0" smtClean="0">
              <a:solidFill>
                <a:srgbClr val="7030A0"/>
              </a:solidFill>
              <a:latin typeface="+mn-ea"/>
              <a:ea typeface="+mn-ea"/>
            </a:endParaRPr>
          </a:p>
          <a:p>
            <a:pPr algn="ctr">
              <a:buFont typeface="Wingdings" pitchFamily="2" charset="2"/>
              <a:buNone/>
            </a:pPr>
            <a:endParaRPr lang="zh-TW" altLang="en-US" b="1" dirty="0" smtClean="0">
              <a:solidFill>
                <a:srgbClr val="7030A0"/>
              </a:solidFill>
              <a:latin typeface="+mn-ea"/>
              <a:ea typeface="+mn-ea"/>
            </a:endParaRPr>
          </a:p>
          <a:p>
            <a:pPr algn="ctr"/>
            <a:r>
              <a:rPr lang="zh-TW" altLang="en-US" b="1" u="sng" dirty="0" smtClean="0">
                <a:solidFill>
                  <a:srgbClr val="A50021"/>
                </a:solidFill>
                <a:latin typeface="+mn-ea"/>
                <a:ea typeface="+mn-ea"/>
              </a:rPr>
              <a:t>嬰幼兒</a:t>
            </a:r>
            <a:r>
              <a:rPr lang="zh-TW" altLang="en-US" b="1" dirty="0" smtClean="0">
                <a:solidFill>
                  <a:srgbClr val="7030A0"/>
                </a:solidFill>
                <a:latin typeface="+mn-ea"/>
                <a:ea typeface="+mn-ea"/>
              </a:rPr>
              <a:t>會出現：</a:t>
            </a:r>
            <a:r>
              <a:rPr lang="zh-TW" altLang="en-US" b="1" u="sng" dirty="0" smtClean="0">
                <a:solidFill>
                  <a:srgbClr val="7030A0"/>
                </a:solidFill>
                <a:latin typeface="+mn-ea"/>
                <a:ea typeface="+mn-ea"/>
              </a:rPr>
              <a:t>生長及發育的遲緩，稱為</a:t>
            </a:r>
            <a:r>
              <a:rPr lang="en-US" altLang="zh-TW" b="1" u="sng" dirty="0" smtClean="0">
                <a:solidFill>
                  <a:srgbClr val="A50021"/>
                </a:solidFill>
                <a:latin typeface="+mn-ea"/>
                <a:ea typeface="+mn-ea"/>
              </a:rPr>
              <a:t>【</a:t>
            </a:r>
            <a:r>
              <a:rPr lang="zh-TW" altLang="en-US" b="1" u="sng" dirty="0" smtClean="0">
                <a:solidFill>
                  <a:srgbClr val="A50021"/>
                </a:solidFill>
                <a:latin typeface="+mn-ea"/>
                <a:ea typeface="+mn-ea"/>
              </a:rPr>
              <a:t>呆小症</a:t>
            </a:r>
            <a:r>
              <a:rPr lang="en-US" altLang="zh-TW" b="1" u="sng" dirty="0" smtClean="0">
                <a:solidFill>
                  <a:srgbClr val="A50021"/>
                </a:solidFill>
                <a:latin typeface="+mn-ea"/>
                <a:ea typeface="+mn-ea"/>
              </a:rPr>
              <a:t>】</a:t>
            </a:r>
            <a:r>
              <a:rPr lang="zh-TW" altLang="en-US" b="1" u="sng" dirty="0" smtClean="0">
                <a:solidFill>
                  <a:srgbClr val="7030A0"/>
                </a:solidFill>
                <a:latin typeface="+mn-ea"/>
                <a:ea typeface="+mn-ea"/>
              </a:rPr>
              <a:t>。</a:t>
            </a:r>
            <a:endParaRPr lang="en-US" altLang="zh-TW" b="1" u="sng" dirty="0" smtClean="0">
              <a:solidFill>
                <a:srgbClr val="7030A0"/>
              </a:solidFill>
              <a:latin typeface="+mn-ea"/>
              <a:ea typeface="+mn-ea"/>
            </a:endParaRPr>
          </a:p>
          <a:p>
            <a:pPr marL="0" indent="0" algn="ctr">
              <a:buNone/>
            </a:pPr>
            <a:endParaRPr lang="zh-TW" altLang="en-US" b="1" dirty="0" smtClean="0">
              <a:solidFill>
                <a:srgbClr val="7030A0"/>
              </a:solidFill>
              <a:latin typeface="+mn-ea"/>
              <a:ea typeface="+mn-ea"/>
            </a:endParaRPr>
          </a:p>
          <a:p>
            <a:pPr algn="ctr"/>
            <a:r>
              <a:rPr lang="zh-TW" altLang="en-US" b="1" u="sng" dirty="0" smtClean="0">
                <a:solidFill>
                  <a:srgbClr val="A50021"/>
                </a:solidFill>
                <a:latin typeface="+mn-ea"/>
                <a:ea typeface="+mn-ea"/>
              </a:rPr>
              <a:t>成年人</a:t>
            </a:r>
            <a:r>
              <a:rPr lang="zh-TW" altLang="en-US" b="1" dirty="0" smtClean="0">
                <a:solidFill>
                  <a:srgbClr val="7030A0"/>
                </a:solidFill>
                <a:latin typeface="+mn-ea"/>
                <a:ea typeface="+mn-ea"/>
              </a:rPr>
              <a:t>會出現</a:t>
            </a:r>
            <a:r>
              <a:rPr lang="zh-TW" altLang="zh-TW" b="1" dirty="0" smtClean="0">
                <a:solidFill>
                  <a:srgbClr val="7030A0"/>
                </a:solidFill>
                <a:latin typeface="+mn-ea"/>
                <a:ea typeface="+mn-ea"/>
              </a:rPr>
              <a:t>：</a:t>
            </a:r>
            <a:r>
              <a:rPr lang="zh-TW" altLang="en-US" b="1" u="sng" dirty="0" smtClean="0">
                <a:solidFill>
                  <a:srgbClr val="A50021"/>
                </a:solidFill>
                <a:latin typeface="+mn-ea"/>
                <a:ea typeface="+mn-ea"/>
              </a:rPr>
              <a:t>動作遲緩、記憶減退、毛髮稀疏</a:t>
            </a:r>
            <a:r>
              <a:rPr lang="en-US" altLang="zh-TW" b="1" u="sng" dirty="0" smtClean="0">
                <a:solidFill>
                  <a:srgbClr val="A50021"/>
                </a:solidFill>
                <a:latin typeface="+mn-ea"/>
                <a:ea typeface="+mn-ea"/>
              </a:rPr>
              <a:t>.</a:t>
            </a:r>
            <a:r>
              <a:rPr lang="zh-TW" altLang="en-US" b="1" u="sng" dirty="0" smtClean="0">
                <a:solidFill>
                  <a:srgbClr val="A50021"/>
                </a:solidFill>
                <a:latin typeface="+mn-ea"/>
                <a:ea typeface="+mn-ea"/>
              </a:rPr>
              <a:t>脫落</a:t>
            </a:r>
            <a:r>
              <a:rPr lang="zh-TW" altLang="en-US" b="1" dirty="0" smtClean="0">
                <a:solidFill>
                  <a:srgbClr val="7030A0"/>
                </a:solidFill>
                <a:latin typeface="+mn-ea"/>
                <a:ea typeface="+mn-ea"/>
              </a:rPr>
              <a:t>症狀。</a:t>
            </a:r>
            <a:r>
              <a:rPr lang="zh-TW" altLang="en-US" dirty="0" smtClean="0">
                <a:solidFill>
                  <a:srgbClr val="7030A0"/>
                </a:solidFill>
                <a:latin typeface="+mn-ea"/>
                <a:ea typeface="+mn-ea"/>
              </a:rPr>
              <a:t> </a:t>
            </a:r>
            <a:endParaRPr lang="en-US" altLang="zh-TW" dirty="0" smtClean="0">
              <a:solidFill>
                <a:srgbClr val="7030A0"/>
              </a:solidFill>
              <a:latin typeface="+mn-ea"/>
              <a:ea typeface="+mn-ea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699542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50000">
                <a:srgbClr val="FFFFFF"/>
              </a:gs>
              <a:gs pos="100000">
                <a:srgbClr val="33CC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286" tIns="34187" rIns="68286" bIns="34187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84304" eaLnBrk="1" hangingPunct="1">
              <a:defRPr/>
            </a:pPr>
            <a:r>
              <a:rPr lang="zh-TW" altLang="en-US" sz="3600" b="1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甲狀腺功能 </a:t>
            </a:r>
            <a:r>
              <a:rPr lang="en-US" altLang="zh-TW" sz="3600" b="1" kern="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(</a:t>
            </a:r>
            <a:r>
              <a:rPr lang="zh-TW" altLang="en-US" sz="3600" b="1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不足↘</a:t>
            </a:r>
            <a:r>
              <a:rPr lang="en-US" altLang="zh-TW" sz="3600" b="1" kern="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)</a:t>
            </a:r>
            <a:endParaRPr lang="en-US" altLang="zh-TW" sz="3600" b="1" kern="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6940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emale buttocks and back Premium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88" y="86583"/>
            <a:ext cx="7488832" cy="498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接點 8"/>
          <p:cNvCxnSpPr/>
          <p:nvPr/>
        </p:nvCxnSpPr>
        <p:spPr>
          <a:xfrm flipH="1">
            <a:off x="4644010" y="850310"/>
            <a:ext cx="6620" cy="3706867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橢圓 11"/>
          <p:cNvSpPr/>
          <p:nvPr/>
        </p:nvSpPr>
        <p:spPr>
          <a:xfrm>
            <a:off x="4427984" y="352972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590002" y="3525393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4427984" y="382184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741232" y="3821843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427984" y="4129616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4741232" y="4129616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4436553" y="427227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4741232" y="162507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4436553" y="162507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4741232" y="140386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4436553" y="1406529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4749553" y="2019099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4420026" y="2020900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4741232" y="119202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9" name="橢圓 28"/>
          <p:cNvSpPr/>
          <p:nvPr/>
        </p:nvSpPr>
        <p:spPr>
          <a:xfrm>
            <a:off x="4436553" y="1187048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0" name="橢圓 29"/>
          <p:cNvSpPr/>
          <p:nvPr/>
        </p:nvSpPr>
        <p:spPr>
          <a:xfrm>
            <a:off x="4741232" y="427227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4741232" y="2787993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3" name="橢圓 32"/>
          <p:cNvSpPr/>
          <p:nvPr/>
        </p:nvSpPr>
        <p:spPr>
          <a:xfrm>
            <a:off x="4427984" y="2787993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4" name="橢圓 33"/>
          <p:cNvSpPr/>
          <p:nvPr/>
        </p:nvSpPr>
        <p:spPr>
          <a:xfrm>
            <a:off x="4741232" y="2571927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5" name="橢圓 34"/>
          <p:cNvSpPr/>
          <p:nvPr/>
        </p:nvSpPr>
        <p:spPr>
          <a:xfrm>
            <a:off x="4427984" y="2571927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4741232" y="2375980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4427984" y="2375980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2" name="橢圓 41"/>
          <p:cNvSpPr/>
          <p:nvPr/>
        </p:nvSpPr>
        <p:spPr>
          <a:xfrm>
            <a:off x="4749553" y="327322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3" name="橢圓 42"/>
          <p:cNvSpPr/>
          <p:nvPr/>
        </p:nvSpPr>
        <p:spPr>
          <a:xfrm>
            <a:off x="4425637" y="327322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4" name="橢圓 43"/>
          <p:cNvSpPr/>
          <p:nvPr/>
        </p:nvSpPr>
        <p:spPr>
          <a:xfrm>
            <a:off x="4741232" y="2980371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5" name="橢圓 44"/>
          <p:cNvSpPr/>
          <p:nvPr/>
        </p:nvSpPr>
        <p:spPr>
          <a:xfrm>
            <a:off x="4427984" y="2980371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7" name="橢圓 46"/>
          <p:cNvSpPr/>
          <p:nvPr/>
        </p:nvSpPr>
        <p:spPr>
          <a:xfrm>
            <a:off x="4741232" y="352972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4758274" y="3437971"/>
            <a:ext cx="504056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腎俞</a:t>
            </a:r>
          </a:p>
        </p:txBody>
      </p:sp>
      <p:sp>
        <p:nvSpPr>
          <p:cNvPr id="64" name="文字方塊 63"/>
          <p:cNvSpPr txBox="1"/>
          <p:nvPr/>
        </p:nvSpPr>
        <p:spPr>
          <a:xfrm>
            <a:off x="4768924" y="2299326"/>
            <a:ext cx="504056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肝俞</a:t>
            </a:r>
          </a:p>
        </p:txBody>
      </p:sp>
      <p:sp>
        <p:nvSpPr>
          <p:cNvPr id="68" name="文字方塊 67"/>
          <p:cNvSpPr txBox="1"/>
          <p:nvPr/>
        </p:nvSpPr>
        <p:spPr>
          <a:xfrm>
            <a:off x="4768924" y="2711340"/>
            <a:ext cx="504056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脾俞</a:t>
            </a:r>
          </a:p>
        </p:txBody>
      </p:sp>
      <p:sp>
        <p:nvSpPr>
          <p:cNvPr id="73" name="橢圓 72"/>
          <p:cNvSpPr/>
          <p:nvPr/>
        </p:nvSpPr>
        <p:spPr>
          <a:xfrm>
            <a:off x="4593313" y="2019100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2" name="橢圓 81"/>
          <p:cNvSpPr/>
          <p:nvPr/>
        </p:nvSpPr>
        <p:spPr>
          <a:xfrm>
            <a:off x="4210251" y="2315501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4" name="橢圓 83"/>
          <p:cNvSpPr/>
          <p:nvPr/>
        </p:nvSpPr>
        <p:spPr>
          <a:xfrm>
            <a:off x="4210251" y="2726390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7" name="橢圓 86"/>
          <p:cNvSpPr/>
          <p:nvPr/>
        </p:nvSpPr>
        <p:spPr>
          <a:xfrm>
            <a:off x="4207093" y="3467936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8" name="橢圓 87"/>
          <p:cNvSpPr/>
          <p:nvPr/>
        </p:nvSpPr>
        <p:spPr>
          <a:xfrm>
            <a:off x="4211960" y="3202892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95" name="文字方塊 94"/>
          <p:cNvSpPr txBox="1"/>
          <p:nvPr/>
        </p:nvSpPr>
        <p:spPr>
          <a:xfrm>
            <a:off x="4138248" y="2711340"/>
            <a:ext cx="360040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04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98" name="文字方塊 97"/>
          <p:cNvSpPr txBox="1"/>
          <p:nvPr/>
        </p:nvSpPr>
        <p:spPr>
          <a:xfrm>
            <a:off x="4140189" y="3448739"/>
            <a:ext cx="360040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08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103" name="文字方塊 102"/>
          <p:cNvSpPr txBox="1"/>
          <p:nvPr/>
        </p:nvSpPr>
        <p:spPr>
          <a:xfrm>
            <a:off x="4135086" y="2300635"/>
            <a:ext cx="360040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12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4135086" y="3189000"/>
            <a:ext cx="360040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10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4756352" y="3196563"/>
            <a:ext cx="603192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三焦俞</a:t>
            </a:r>
          </a:p>
        </p:txBody>
      </p:sp>
      <p:cxnSp>
        <p:nvCxnSpPr>
          <p:cNvPr id="52" name="直線接點 51"/>
          <p:cNvCxnSpPr/>
          <p:nvPr/>
        </p:nvCxnSpPr>
        <p:spPr>
          <a:xfrm>
            <a:off x="3275856" y="2067899"/>
            <a:ext cx="424847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>
            <a:off x="3203849" y="3572909"/>
            <a:ext cx="4323897" cy="107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字方塊 60"/>
          <p:cNvSpPr txBox="1"/>
          <p:nvPr/>
        </p:nvSpPr>
        <p:spPr>
          <a:xfrm>
            <a:off x="4391980" y="1780758"/>
            <a:ext cx="504056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0000"/>
                </a:solidFill>
              </a:rPr>
              <a:t>至陽</a:t>
            </a:r>
          </a:p>
        </p:txBody>
      </p:sp>
      <p:sp>
        <p:nvSpPr>
          <p:cNvPr id="65" name="橢圓 64"/>
          <p:cNvSpPr/>
          <p:nvPr/>
        </p:nvSpPr>
        <p:spPr>
          <a:xfrm>
            <a:off x="3971574" y="2688082"/>
            <a:ext cx="1330691" cy="292112"/>
          </a:xfrm>
          <a:prstGeom prst="ellipse">
            <a:avLst/>
          </a:prstGeom>
          <a:noFill/>
          <a:ln w="127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spcCol="0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2" name="文字方塊 61"/>
          <p:cNvSpPr txBox="1"/>
          <p:nvPr/>
        </p:nvSpPr>
        <p:spPr>
          <a:xfrm>
            <a:off x="4391980" y="3311301"/>
            <a:ext cx="504056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0000"/>
                </a:solidFill>
              </a:rPr>
              <a:t>命門</a:t>
            </a:r>
          </a:p>
        </p:txBody>
      </p:sp>
      <p:sp>
        <p:nvSpPr>
          <p:cNvPr id="69" name="Text Box 80"/>
          <p:cNvSpPr txBox="1">
            <a:spLocks noChangeArrowheads="1"/>
          </p:cNvSpPr>
          <p:nvPr/>
        </p:nvSpPr>
        <p:spPr bwMode="auto">
          <a:xfrm>
            <a:off x="7708009" y="4936571"/>
            <a:ext cx="1435994" cy="2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6126" tIns="33344" rIns="66126" bIns="333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5804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身心靈經絡密碼</a:t>
            </a:r>
            <a:r>
              <a:rPr lang="en-US" altLang="zh-TW" sz="900" dirty="0">
                <a:solidFill>
                  <a:srgbClr val="000000"/>
                </a:solidFill>
                <a:latin typeface="新細明體" charset="-120"/>
              </a:rPr>
              <a:t>:</a:t>
            </a: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林常江</a:t>
            </a:r>
          </a:p>
        </p:txBody>
      </p:sp>
      <p:sp>
        <p:nvSpPr>
          <p:cNvPr id="71" name="文字方塊 70"/>
          <p:cNvSpPr txBox="1"/>
          <p:nvPr/>
        </p:nvSpPr>
        <p:spPr>
          <a:xfrm>
            <a:off x="4741234" y="1110394"/>
            <a:ext cx="504056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肺俞</a:t>
            </a:r>
          </a:p>
        </p:txBody>
      </p:sp>
      <p:sp>
        <p:nvSpPr>
          <p:cNvPr id="72" name="文字方塊 71"/>
          <p:cNvSpPr txBox="1"/>
          <p:nvPr/>
        </p:nvSpPr>
        <p:spPr>
          <a:xfrm>
            <a:off x="4765314" y="1327212"/>
            <a:ext cx="603192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厥陰俞</a:t>
            </a:r>
          </a:p>
        </p:txBody>
      </p:sp>
      <p:sp>
        <p:nvSpPr>
          <p:cNvPr id="74" name="文字方塊 73"/>
          <p:cNvSpPr txBox="1"/>
          <p:nvPr/>
        </p:nvSpPr>
        <p:spPr>
          <a:xfrm>
            <a:off x="4749553" y="1545318"/>
            <a:ext cx="504056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心俞</a:t>
            </a:r>
          </a:p>
        </p:txBody>
      </p:sp>
      <p:sp>
        <p:nvSpPr>
          <p:cNvPr id="75" name="橢圓 74"/>
          <p:cNvSpPr/>
          <p:nvPr/>
        </p:nvSpPr>
        <p:spPr>
          <a:xfrm>
            <a:off x="4195333" y="1111739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6" name="橢圓 75"/>
          <p:cNvSpPr/>
          <p:nvPr/>
        </p:nvSpPr>
        <p:spPr>
          <a:xfrm>
            <a:off x="4196519" y="1334432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7" name="橢圓 76"/>
          <p:cNvSpPr/>
          <p:nvPr/>
        </p:nvSpPr>
        <p:spPr>
          <a:xfrm>
            <a:off x="4196519" y="1560185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8" name="文字方塊 77"/>
          <p:cNvSpPr txBox="1"/>
          <p:nvPr/>
        </p:nvSpPr>
        <p:spPr>
          <a:xfrm>
            <a:off x="4123644" y="1096874"/>
            <a:ext cx="360040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01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79" name="文字方塊 78"/>
          <p:cNvSpPr txBox="1"/>
          <p:nvPr/>
        </p:nvSpPr>
        <p:spPr>
          <a:xfrm>
            <a:off x="4135086" y="1327212"/>
            <a:ext cx="360040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09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80" name="文字方塊 79"/>
          <p:cNvSpPr txBox="1"/>
          <p:nvPr/>
        </p:nvSpPr>
        <p:spPr>
          <a:xfrm>
            <a:off x="4124751" y="1545319"/>
            <a:ext cx="360040" cy="246221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05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81" name="橢圓 80"/>
          <p:cNvSpPr/>
          <p:nvPr/>
        </p:nvSpPr>
        <p:spPr>
          <a:xfrm>
            <a:off x="3985428" y="1050628"/>
            <a:ext cx="1330691" cy="292112"/>
          </a:xfrm>
          <a:prstGeom prst="ellipse">
            <a:avLst/>
          </a:prstGeom>
          <a:noFill/>
          <a:ln w="127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spcCol="0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3" name="橢圓 82"/>
          <p:cNvSpPr/>
          <p:nvPr/>
        </p:nvSpPr>
        <p:spPr>
          <a:xfrm>
            <a:off x="3971574" y="1296217"/>
            <a:ext cx="1330691" cy="292112"/>
          </a:xfrm>
          <a:prstGeom prst="ellipse">
            <a:avLst/>
          </a:prstGeom>
          <a:noFill/>
          <a:ln w="127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spcCol="0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5" name="橢圓 84"/>
          <p:cNvSpPr/>
          <p:nvPr/>
        </p:nvSpPr>
        <p:spPr>
          <a:xfrm>
            <a:off x="3975156" y="1533757"/>
            <a:ext cx="1330691" cy="292112"/>
          </a:xfrm>
          <a:prstGeom prst="ellipse">
            <a:avLst/>
          </a:prstGeom>
          <a:noFill/>
          <a:ln w="127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1" tIns="44261" rIns="88521" bIns="44261" spcCol="0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6" name="Rectangle 2"/>
          <p:cNvSpPr txBox="1">
            <a:spLocks noChangeArrowheads="1"/>
          </p:cNvSpPr>
          <p:nvPr/>
        </p:nvSpPr>
        <p:spPr bwMode="auto">
          <a:xfrm>
            <a:off x="0" y="335"/>
            <a:ext cx="9144000" cy="915565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50000">
                <a:srgbClr val="FFFFFF"/>
              </a:gs>
              <a:gs pos="100000">
                <a:srgbClr val="33CC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6051" tIns="33344" rIns="66051" bIns="33344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74922" eaLnBrk="1" hangingPunct="1">
              <a:defRPr/>
            </a:pPr>
            <a:r>
              <a:rPr lang="zh-TW" altLang="en-US" sz="3200" b="1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甲狀腺功能</a:t>
            </a:r>
            <a:r>
              <a:rPr lang="en-US" altLang="zh-TW" sz="3200" b="1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--</a:t>
            </a:r>
            <a:r>
              <a:rPr lang="zh-TW" altLang="en-US" sz="3200" b="1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亢進或不足</a:t>
            </a:r>
            <a:endParaRPr lang="en-US" altLang="zh-TW" sz="3200" b="1" kern="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defTabSz="674922" eaLnBrk="1" hangingPunct="1">
              <a:defRPr/>
            </a:pPr>
            <a:r>
              <a:rPr lang="en-US" altLang="zh-TW" sz="2400" b="1" kern="0" dirty="0">
                <a:solidFill>
                  <a:srgbClr val="000000"/>
                </a:solidFill>
                <a:latin typeface="新細明體" pitchFamily="18" charset="-120"/>
              </a:rPr>
              <a:t>【01-04-05-09】</a:t>
            </a:r>
            <a:r>
              <a:rPr lang="zh-TW" altLang="en-US" sz="2400" b="1" kern="0" dirty="0">
                <a:solidFill>
                  <a:srgbClr val="000000"/>
                </a:solidFill>
                <a:latin typeface="新細明體" pitchFamily="18" charset="-120"/>
              </a:rPr>
              <a:t>：能量亢進或不足 </a:t>
            </a:r>
            <a:endParaRPr lang="zh-TW" altLang="en-US" sz="4100" b="1" kern="0" dirty="0">
              <a:solidFill>
                <a:srgbClr val="800000"/>
              </a:solidFill>
              <a:latin typeface="新細明體"/>
            </a:endParaRPr>
          </a:p>
        </p:txBody>
      </p:sp>
      <p:sp>
        <p:nvSpPr>
          <p:cNvPr id="70" name="左大括弧 69"/>
          <p:cNvSpPr/>
          <p:nvPr/>
        </p:nvSpPr>
        <p:spPr>
          <a:xfrm flipH="1">
            <a:off x="6588229" y="981045"/>
            <a:ext cx="288032" cy="1031116"/>
          </a:xfrm>
          <a:prstGeom prst="leftBrace">
            <a:avLst>
              <a:gd name="adj1" fmla="val 27192"/>
              <a:gd name="adj2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006699"/>
              </a:solidFill>
            </a:endParaRPr>
          </a:p>
        </p:txBody>
      </p:sp>
      <p:sp>
        <p:nvSpPr>
          <p:cNvPr id="89" name="文字方塊 88"/>
          <p:cNvSpPr txBox="1"/>
          <p:nvPr/>
        </p:nvSpPr>
        <p:spPr>
          <a:xfrm>
            <a:off x="6884640" y="1279637"/>
            <a:ext cx="864096" cy="461665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2060"/>
                </a:solidFill>
                <a:latin typeface="PMingLiU"/>
              </a:rPr>
              <a:t>上焦</a:t>
            </a:r>
            <a:endParaRPr lang="en-US" altLang="zh-TW" sz="24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90" name="左大括弧 89"/>
          <p:cNvSpPr/>
          <p:nvPr/>
        </p:nvSpPr>
        <p:spPr>
          <a:xfrm flipH="1">
            <a:off x="6588226" y="2113497"/>
            <a:ext cx="296414" cy="1411577"/>
          </a:xfrm>
          <a:prstGeom prst="leftBrace">
            <a:avLst>
              <a:gd name="adj1" fmla="val 27192"/>
              <a:gd name="adj2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006699"/>
              </a:solidFill>
            </a:endParaRPr>
          </a:p>
        </p:txBody>
      </p:sp>
      <p:sp>
        <p:nvSpPr>
          <p:cNvPr id="91" name="文字方塊 90"/>
          <p:cNvSpPr txBox="1"/>
          <p:nvPr/>
        </p:nvSpPr>
        <p:spPr>
          <a:xfrm>
            <a:off x="6884640" y="2618237"/>
            <a:ext cx="864096" cy="461665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2060"/>
                </a:solidFill>
                <a:latin typeface="PMingLiU"/>
              </a:rPr>
              <a:t>中焦</a:t>
            </a:r>
            <a:endParaRPr lang="en-US" altLang="zh-TW" sz="24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92" name="左大括弧 91"/>
          <p:cNvSpPr/>
          <p:nvPr/>
        </p:nvSpPr>
        <p:spPr>
          <a:xfrm flipH="1">
            <a:off x="6596608" y="3624844"/>
            <a:ext cx="288032" cy="957320"/>
          </a:xfrm>
          <a:prstGeom prst="leftBrace">
            <a:avLst>
              <a:gd name="adj1" fmla="val 27192"/>
              <a:gd name="adj2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8521" tIns="44261" rIns="88521" bIns="44261" rtlCol="0" anchor="ctr"/>
          <a:lstStyle/>
          <a:p>
            <a:pPr algn="ctr"/>
            <a:endParaRPr lang="zh-TW" altLang="en-US">
              <a:solidFill>
                <a:srgbClr val="006699"/>
              </a:solidFill>
            </a:endParaRPr>
          </a:p>
        </p:txBody>
      </p:sp>
      <p:sp>
        <p:nvSpPr>
          <p:cNvPr id="93" name="文字方塊 92"/>
          <p:cNvSpPr txBox="1"/>
          <p:nvPr/>
        </p:nvSpPr>
        <p:spPr>
          <a:xfrm>
            <a:off x="6884640" y="3872859"/>
            <a:ext cx="864096" cy="461665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2060"/>
                </a:solidFill>
                <a:latin typeface="PMingLiU"/>
              </a:rPr>
              <a:t>下焦</a:t>
            </a:r>
            <a:endParaRPr lang="en-US" altLang="zh-TW" sz="24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971774" y="4897280"/>
            <a:ext cx="1886679" cy="246033"/>
          </a:xfrm>
          <a:prstGeom prst="rect">
            <a:avLst/>
          </a:prstGeom>
        </p:spPr>
        <p:txBody>
          <a:bodyPr wrap="none" lIns="88406" tIns="44202" rIns="88406" bIns="44202">
            <a:spAutoFit/>
          </a:bodyPr>
          <a:lstStyle/>
          <a:p>
            <a:r>
              <a:rPr lang="zh-TW" altLang="en-US" sz="1000" i="1" dirty="0"/>
              <a:t>（圖片來源：</a:t>
            </a:r>
            <a:r>
              <a:rPr lang="en-US" altLang="zh-TW" sz="1000" i="1" dirty="0" err="1"/>
              <a:t>shutterstock</a:t>
            </a:r>
            <a:r>
              <a:rPr lang="zh-TW" altLang="en-US" sz="1000" i="1" dirty="0"/>
              <a:t>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978336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1-常江資料\ARDK資料\2008-02--ARDK範例\2-ARDK範例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6"/>
          <a:stretch/>
        </p:blipFill>
        <p:spPr bwMode="auto">
          <a:xfrm>
            <a:off x="1115616" y="771552"/>
            <a:ext cx="6984776" cy="437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71549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50000">
                <a:srgbClr val="FFFFFF"/>
              </a:gs>
              <a:gs pos="100000">
                <a:srgbClr val="33CC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286" tIns="34187" rIns="68286" bIns="34187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84304" eaLnBrk="1" hangingPunct="1">
              <a:defRPr/>
            </a:pPr>
            <a:r>
              <a:rPr lang="en-US" altLang="zh-TW" sz="4000" b="1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【ARDK</a:t>
            </a:r>
            <a:r>
              <a:rPr lang="zh-TW" altLang="en-US" sz="4000" b="1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經絡檢測儀</a:t>
            </a:r>
            <a:r>
              <a:rPr lang="en-US" altLang="zh-TW" sz="4000" b="1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】</a:t>
            </a:r>
            <a:r>
              <a:rPr lang="zh-TW" altLang="en-US" sz="4000" b="1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判讀範例</a:t>
            </a:r>
          </a:p>
        </p:txBody>
      </p:sp>
      <p:sp>
        <p:nvSpPr>
          <p:cNvPr id="2" name="矩形 1"/>
          <p:cNvSpPr/>
          <p:nvPr/>
        </p:nvSpPr>
        <p:spPr>
          <a:xfrm>
            <a:off x="1043608" y="2741502"/>
            <a:ext cx="7128792" cy="4320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043608" y="1707654"/>
            <a:ext cx="7128792" cy="7920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152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 rotWithShape="1">
          <a:blip r:embed="rId2"/>
          <a:srcRect l="17473" t="13101" r="19185" b="131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71549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50000">
                <a:srgbClr val="FFFFFF"/>
              </a:gs>
              <a:gs pos="100000">
                <a:srgbClr val="33CC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286" tIns="34187" rIns="68286" bIns="34187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84304" eaLnBrk="1" hangingPunct="1">
              <a:defRPr/>
            </a:pPr>
            <a:r>
              <a:rPr lang="zh-TW" altLang="en-US" sz="4000" b="1" kern="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切診</a:t>
            </a:r>
            <a:r>
              <a:rPr lang="en-US" altLang="zh-TW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【</a:t>
            </a:r>
            <a:r>
              <a:rPr lang="zh-TW" altLang="en-US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寸、關、尺</a:t>
            </a:r>
            <a:r>
              <a:rPr lang="en-US" altLang="zh-TW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】</a:t>
            </a:r>
            <a:r>
              <a:rPr lang="zh-TW" altLang="en-US" sz="4000" b="1" kern="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器質性</a:t>
            </a:r>
            <a:endParaRPr lang="en-US" altLang="zh-TW" sz="4000" b="1" kern="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508104" y="2139702"/>
            <a:ext cx="3096344" cy="144016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5508104" y="1059582"/>
            <a:ext cx="3096344" cy="4320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39552" y="1059582"/>
            <a:ext cx="3096344" cy="324036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805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0773" name="Group 5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2683030"/>
              </p:ext>
            </p:extLst>
          </p:nvPr>
        </p:nvGraphicFramePr>
        <p:xfrm>
          <a:off x="539552" y="915566"/>
          <a:ext cx="8090810" cy="3933690"/>
        </p:xfrm>
        <a:graphic>
          <a:graphicData uri="http://schemas.openxmlformats.org/drawingml/2006/table">
            <a:tbl>
              <a:tblPr/>
              <a:tblGrid>
                <a:gridCol w="669473"/>
                <a:gridCol w="1518557"/>
                <a:gridCol w="1494065"/>
                <a:gridCol w="906236"/>
                <a:gridCol w="1641022"/>
                <a:gridCol w="1861457"/>
              </a:tblGrid>
              <a:tr h="7726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34267" marB="3426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L2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寒證</a:t>
                      </a:r>
                    </a:p>
                  </a:txBody>
                  <a:tcPr marL="68580" marR="68580" marT="34267" marB="3426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L1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虛證</a:t>
                      </a:r>
                    </a:p>
                  </a:txBody>
                  <a:tcPr marL="68580" marR="68580" marT="34267" marB="3426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Ave.</a:t>
                      </a:r>
                    </a:p>
                  </a:txBody>
                  <a:tcPr marL="68580" marR="68580" marT="34267" marB="3426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H1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實證</a:t>
                      </a:r>
                    </a:p>
                  </a:txBody>
                  <a:tcPr marL="68580" marR="68580" marT="34267" marB="3426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H2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熱證</a:t>
                      </a:r>
                    </a:p>
                  </a:txBody>
                  <a:tcPr marL="68580" marR="68580" marT="34267" marB="3426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5407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左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經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絡</a:t>
                      </a:r>
                    </a:p>
                  </a:txBody>
                  <a:tcPr marL="68580" marR="68580" marT="34267" marB="3426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</a:rPr>
                        <a:t>04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</a:rPr>
                        <a:t>：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</a:rPr>
                        <a:t>免疫功能衰落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08</a:t>
                      </a: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：腎精不足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：內分泌不足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12</a:t>
                      </a: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：肝陰不足</a:t>
                      </a:r>
                    </a:p>
                  </a:txBody>
                  <a:tcPr marL="68580" marR="68580" marT="34267" marB="3426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682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PMingLiU"/>
                          <a:ea typeface="+mn-ea"/>
                          <a:cs typeface="+mn-cs"/>
                        </a:rPr>
                        <a:t>(05~12)</a:t>
                      </a:r>
                      <a:endParaRPr kumimoji="1" lang="en-US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器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質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性</a:t>
                      </a:r>
                    </a:p>
                  </a:txBody>
                  <a:tcPr marL="68580" marR="68580" marT="34267" marB="3426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</a:rPr>
                        <a:t>04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</a:rPr>
                        <a:t>：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</a:rPr>
                        <a:t>免疫功能亢進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08</a:t>
                      </a: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：腎臟亢進、發炎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：內分泌亢進、發炎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12</a:t>
                      </a: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：肝臟亢進、發炎</a:t>
                      </a:r>
                      <a:endParaRPr kumimoji="1" lang="en-US" altLang="zh-TW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8580" marR="68580" marT="34267" marB="3426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6203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D7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D7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經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D7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絡</a:t>
                      </a:r>
                    </a:p>
                  </a:txBody>
                  <a:tcPr marL="68580" marR="68580" marT="34267" marB="3426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04</a:t>
                      </a: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：免疫器官衰落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08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: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意志力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：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情緒低落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12</a:t>
                      </a:r>
                    </a:p>
                  </a:txBody>
                  <a:tcPr marL="68580" marR="68580" marT="34267" marB="3426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682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PMingLiU"/>
                          <a:ea typeface="+mn-ea"/>
                          <a:cs typeface="+mn-cs"/>
                        </a:rPr>
                        <a:t>(05~12)</a:t>
                      </a:r>
                      <a:endParaRPr kumimoji="1" lang="en-US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4D73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D7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功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D7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能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D7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性</a:t>
                      </a:r>
                      <a:endParaRPr kumimoji="1" lang="en-US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4D7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8580" marR="68580" marT="34267" marB="3426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04</a:t>
                      </a: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：免疫器官亢進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08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: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意志力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：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情緒亢奮、發炎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12</a:t>
                      </a:r>
                    </a:p>
                  </a:txBody>
                  <a:tcPr marL="68580" marR="68580" marT="34267" marB="3426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 Box 80"/>
          <p:cNvSpPr txBox="1">
            <a:spLocks noChangeArrowheads="1"/>
          </p:cNvSpPr>
          <p:nvPr/>
        </p:nvSpPr>
        <p:spPr bwMode="auto">
          <a:xfrm>
            <a:off x="7708006" y="4936576"/>
            <a:ext cx="1435994" cy="20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7955" tIns="34289" rIns="67955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8711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b="1" dirty="0">
                <a:solidFill>
                  <a:srgbClr val="000000"/>
                </a:solidFill>
                <a:latin typeface="PMingLiU"/>
                <a:ea typeface="PMingLiU"/>
              </a:rPr>
              <a:t>身心靈經絡密碼</a:t>
            </a:r>
            <a:r>
              <a:rPr lang="en-US" altLang="zh-TW" sz="900" b="1" dirty="0">
                <a:solidFill>
                  <a:srgbClr val="000000"/>
                </a:solidFill>
                <a:latin typeface="PMingLiU"/>
                <a:ea typeface="PMingLiU"/>
              </a:rPr>
              <a:t>:</a:t>
            </a:r>
            <a:r>
              <a:rPr lang="zh-TW" altLang="en-US" sz="900" b="1" dirty="0">
                <a:solidFill>
                  <a:srgbClr val="000000"/>
                </a:solidFill>
                <a:latin typeface="PMingLiU"/>
                <a:ea typeface="PMingLiU"/>
              </a:rPr>
              <a:t>林常江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699542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50000">
                <a:srgbClr val="FFFFFF"/>
              </a:gs>
              <a:gs pos="100000">
                <a:srgbClr val="33CC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286" tIns="34187" rIns="68286" bIns="34187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84304" eaLnBrk="1" hangingPunct="1">
              <a:defRPr/>
            </a:pPr>
            <a:r>
              <a:rPr lang="zh-TW" altLang="en-US" sz="3600" b="1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內分泌系統</a:t>
            </a:r>
            <a:r>
              <a:rPr lang="en-US" altLang="zh-TW" sz="3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【</a:t>
            </a:r>
            <a:r>
              <a:rPr lang="zh-TW" altLang="en-US" sz="3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相關經絡 </a:t>
            </a:r>
            <a:r>
              <a:rPr lang="en-US" altLang="zh-TW" sz="3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: </a:t>
            </a:r>
            <a:r>
              <a:rPr lang="en-US" altLang="zh-TW" sz="3600" b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10</a:t>
            </a:r>
            <a:r>
              <a:rPr lang="en-US" altLang="zh-TW" sz="3600" b="1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-</a:t>
            </a:r>
            <a:r>
              <a:rPr lang="en-US" altLang="zh-TW" sz="3600" b="1" u="sng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04-08-12</a:t>
            </a:r>
            <a:r>
              <a:rPr lang="en-US" altLang="zh-TW" sz="3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】</a:t>
            </a:r>
          </a:p>
        </p:txBody>
      </p:sp>
    </p:spTree>
    <p:extLst>
      <p:ext uri="{BB962C8B-B14F-4D97-AF65-F5344CB8AC3E}">
        <p14:creationId xmlns:p14="http://schemas.microsoft.com/office/powerpoint/2010/main" val="26282298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/>
          <p:nvPr/>
        </p:nvPicPr>
        <p:blipFill rotWithShape="1"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 t="16688" r="47825" b="8447"/>
          <a:stretch/>
        </p:blipFill>
        <p:spPr bwMode="auto">
          <a:xfrm>
            <a:off x="2987827" y="905902"/>
            <a:ext cx="2771018" cy="3672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2848923" y="4654924"/>
            <a:ext cx="2952328" cy="369332"/>
          </a:xfrm>
          <a:prstGeom prst="rect">
            <a:avLst/>
          </a:prstGeom>
          <a:noFill/>
        </p:spPr>
        <p:txBody>
          <a:bodyPr wrap="square" lIns="88521" tIns="44261" rIns="88521" bIns="44261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rgbClr val="002060"/>
                </a:solidFill>
                <a:latin typeface="+mn-ea"/>
              </a:rPr>
              <a:t>10-</a:t>
            </a:r>
            <a:r>
              <a:rPr lang="zh-TW" altLang="en-US" b="1" dirty="0" smtClean="0">
                <a:solidFill>
                  <a:srgbClr val="002060"/>
                </a:solidFill>
                <a:latin typeface="+mn-ea"/>
              </a:rPr>
              <a:t>手少陽三焦經</a:t>
            </a:r>
            <a:endParaRPr lang="zh-TW" altLang="en-US" b="1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4100"/>
          <a:stretch>
            <a:fillRect/>
          </a:stretch>
        </p:blipFill>
        <p:spPr bwMode="auto">
          <a:xfrm>
            <a:off x="323704" y="833895"/>
            <a:ext cx="259228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0" t="5466" r="39833" b="5466"/>
          <a:stretch/>
        </p:blipFill>
        <p:spPr bwMode="auto">
          <a:xfrm>
            <a:off x="5868321" y="833895"/>
            <a:ext cx="3019921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1" y="61"/>
            <a:ext cx="9144000" cy="743126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351" tIns="43176" rIns="86351" bIns="4317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896918" eaLnBrk="1" hangingPunct="1">
              <a:defRPr/>
            </a:pPr>
            <a:r>
              <a:rPr lang="zh-TW" altLang="en-US" sz="4000" b="1" kern="0" dirty="0">
                <a:solidFill>
                  <a:srgbClr val="990000"/>
                </a:solidFill>
                <a:latin typeface="+mn-ea"/>
                <a:ea typeface="+mn-ea"/>
              </a:rPr>
              <a:t>內分泌系統 </a:t>
            </a:r>
            <a:r>
              <a:rPr lang="en-US" altLang="zh-TW" sz="4000" b="1" kern="0" dirty="0">
                <a:solidFill>
                  <a:srgbClr val="990000"/>
                </a:solidFill>
                <a:latin typeface="+mn-ea"/>
                <a:ea typeface="+mn-ea"/>
              </a:rPr>
              <a:t>(</a:t>
            </a:r>
            <a:r>
              <a:rPr lang="zh-TW" altLang="en-US" sz="4000" b="1" kern="0" dirty="0">
                <a:solidFill>
                  <a:srgbClr val="990000"/>
                </a:solidFill>
                <a:latin typeface="+mn-ea"/>
                <a:ea typeface="+mn-ea"/>
              </a:rPr>
              <a:t>第六脈輪</a:t>
            </a:r>
            <a:r>
              <a:rPr lang="en-US" altLang="zh-TW" sz="4000" b="1" kern="0" dirty="0">
                <a:solidFill>
                  <a:srgbClr val="990000"/>
                </a:solidFill>
                <a:latin typeface="+mn-ea"/>
                <a:ea typeface="+mn-ea"/>
              </a:rPr>
              <a:t>) </a:t>
            </a:r>
            <a:r>
              <a:rPr lang="zh-TW" altLang="en-US" sz="4000" b="1" kern="0" dirty="0">
                <a:solidFill>
                  <a:srgbClr val="990000"/>
                </a:solidFill>
                <a:latin typeface="+mn-ea"/>
                <a:ea typeface="+mn-ea"/>
              </a:rPr>
              <a:t>經絡養生</a:t>
            </a:r>
          </a:p>
        </p:txBody>
      </p:sp>
      <p:sp>
        <p:nvSpPr>
          <p:cNvPr id="7" name="矩形 6"/>
          <p:cNvSpPr/>
          <p:nvPr/>
        </p:nvSpPr>
        <p:spPr>
          <a:xfrm>
            <a:off x="395536" y="4654924"/>
            <a:ext cx="1886679" cy="246033"/>
          </a:xfrm>
          <a:prstGeom prst="rect">
            <a:avLst/>
          </a:prstGeom>
        </p:spPr>
        <p:txBody>
          <a:bodyPr wrap="none" lIns="88522" tIns="44260" rIns="88522" bIns="44260">
            <a:spAutoFit/>
          </a:bodyPr>
          <a:lstStyle/>
          <a:p>
            <a:r>
              <a:rPr lang="zh-TW" altLang="en-US" sz="1000" i="1" dirty="0"/>
              <a:t>（圖片來源：</a:t>
            </a:r>
            <a:r>
              <a:rPr lang="en-US" altLang="zh-TW" sz="1000" i="1" dirty="0" err="1"/>
              <a:t>shutterstock</a:t>
            </a:r>
            <a:r>
              <a:rPr lang="zh-TW" altLang="en-US" sz="1000" i="1" dirty="0"/>
              <a:t>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41755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5" name="Picture 3" descr="右腳底圖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9765" y="800100"/>
            <a:ext cx="2795361" cy="4343400"/>
          </a:xfrm>
        </p:spPr>
      </p:pic>
      <p:pic>
        <p:nvPicPr>
          <p:cNvPr id="131076" name="Picture 4" descr="左腳底圖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2" y="857250"/>
            <a:ext cx="2963634" cy="4286250"/>
          </a:xfrm>
        </p:spPr>
      </p:pic>
      <p:sp>
        <p:nvSpPr>
          <p:cNvPr id="131077" name="AutoShape 5"/>
          <p:cNvSpPr>
            <a:spLocks noChangeArrowheads="1"/>
          </p:cNvSpPr>
          <p:nvPr/>
        </p:nvSpPr>
        <p:spPr bwMode="auto">
          <a:xfrm>
            <a:off x="4067175" y="3921919"/>
            <a:ext cx="990600" cy="514350"/>
          </a:xfrm>
          <a:prstGeom prst="wedgeRoundRectCallout">
            <a:avLst>
              <a:gd name="adj1" fmla="val -164970"/>
              <a:gd name="adj2" fmla="val 49537"/>
              <a:gd name="adj3" fmla="val 16667"/>
            </a:avLst>
          </a:prstGeom>
          <a:solidFill>
            <a:srgbClr val="FFCC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lIns="68211" tIns="34289" rIns="68211" bIns="34289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618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dirty="0">
                <a:solidFill>
                  <a:srgbClr val="6600CC"/>
                </a:solidFill>
                <a:latin typeface="Tahoma" pitchFamily="34" charset="0"/>
              </a:rPr>
              <a:t>生殖腺</a:t>
            </a:r>
          </a:p>
          <a:p>
            <a:pPr algn="ctr" defTabSz="681618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dirty="0">
                <a:solidFill>
                  <a:srgbClr val="6600CC"/>
                </a:solidFill>
                <a:latin typeface="Tahoma" pitchFamily="34" charset="0"/>
              </a:rPr>
              <a:t>反射區</a:t>
            </a:r>
          </a:p>
        </p:txBody>
      </p:sp>
      <p:sp>
        <p:nvSpPr>
          <p:cNvPr id="131078" name="AutoShape 6"/>
          <p:cNvSpPr>
            <a:spLocks noChangeArrowheads="1"/>
          </p:cNvSpPr>
          <p:nvPr/>
        </p:nvSpPr>
        <p:spPr bwMode="auto">
          <a:xfrm>
            <a:off x="3995738" y="2625329"/>
            <a:ext cx="990600" cy="514350"/>
          </a:xfrm>
          <a:prstGeom prst="wedgeRoundRectCallout">
            <a:avLst>
              <a:gd name="adj1" fmla="val 173899"/>
              <a:gd name="adj2" fmla="val -82969"/>
              <a:gd name="adj3" fmla="val 16667"/>
            </a:avLst>
          </a:prstGeom>
          <a:solidFill>
            <a:srgbClr val="FFCC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lIns="68211" tIns="34289" rIns="68211" bIns="34289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618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>
                <a:solidFill>
                  <a:srgbClr val="6600CC"/>
                </a:solidFill>
                <a:latin typeface="Tahoma" pitchFamily="34" charset="0"/>
              </a:rPr>
              <a:t>腎上腺</a:t>
            </a:r>
          </a:p>
          <a:p>
            <a:pPr algn="ctr" defTabSz="681618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>
                <a:solidFill>
                  <a:srgbClr val="6600CC"/>
                </a:solidFill>
                <a:latin typeface="Tahoma" pitchFamily="34" charset="0"/>
              </a:rPr>
              <a:t>反射區</a:t>
            </a:r>
          </a:p>
        </p:txBody>
      </p:sp>
      <p:sp>
        <p:nvSpPr>
          <p:cNvPr id="7" name="矩形 6"/>
          <p:cNvSpPr/>
          <p:nvPr/>
        </p:nvSpPr>
        <p:spPr>
          <a:xfrm>
            <a:off x="3547698" y="4863924"/>
            <a:ext cx="1886679" cy="246033"/>
          </a:xfrm>
          <a:prstGeom prst="rect">
            <a:avLst/>
          </a:prstGeom>
        </p:spPr>
        <p:txBody>
          <a:bodyPr wrap="none" lIns="88522" tIns="44260" rIns="88522" bIns="44260">
            <a:spAutoFit/>
          </a:bodyPr>
          <a:lstStyle/>
          <a:p>
            <a:r>
              <a:rPr lang="zh-TW" altLang="en-US" sz="1000" i="1" dirty="0"/>
              <a:t>（圖片來源：</a:t>
            </a:r>
            <a:r>
              <a:rPr lang="en-US" altLang="zh-TW" sz="1000" i="1" dirty="0" err="1"/>
              <a:t>shutterstock</a:t>
            </a:r>
            <a:r>
              <a:rPr lang="zh-TW" altLang="en-US" sz="1000" i="1" dirty="0"/>
              <a:t>）</a:t>
            </a:r>
            <a:endParaRPr lang="zh-TW" altLang="en-US" sz="10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699542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50000">
                <a:srgbClr val="FFFFFF"/>
              </a:gs>
              <a:gs pos="100000">
                <a:srgbClr val="33CC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286" tIns="34187" rIns="68286" bIns="34187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84304" eaLnBrk="1" hangingPunct="1">
              <a:defRPr/>
            </a:pPr>
            <a:r>
              <a:rPr lang="zh-TW" altLang="en-US" sz="3600" b="1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內分泌系統</a:t>
            </a:r>
            <a:r>
              <a:rPr lang="en-US" altLang="zh-TW" sz="3600" b="1" kern="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【</a:t>
            </a:r>
            <a:r>
              <a:rPr lang="zh-TW" altLang="en-US" sz="3600" b="1" kern="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腳底</a:t>
            </a:r>
            <a:r>
              <a:rPr lang="zh-TW" altLang="en-US" sz="3600" b="1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反射區</a:t>
            </a:r>
            <a:r>
              <a:rPr lang="en-US" altLang="zh-TW" sz="3600" b="1" kern="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】</a:t>
            </a:r>
            <a:endParaRPr lang="en-US" altLang="zh-TW" sz="3600" b="1" kern="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3279881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Oval 3"/>
          <p:cNvSpPr>
            <a:spLocks noChangeArrowheads="1"/>
          </p:cNvSpPr>
          <p:nvPr/>
        </p:nvSpPr>
        <p:spPr bwMode="auto">
          <a:xfrm>
            <a:off x="2971800" y="2057400"/>
            <a:ext cx="5791200" cy="1600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970" tIns="34289" rIns="67970" bIns="3428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defTabSz="90522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zh-TW" sz="4000">
              <a:solidFill>
                <a:srgbClr val="000000"/>
              </a:solidFill>
              <a:latin typeface="新細明體" pitchFamily="18" charset="-120"/>
              <a:sym typeface="Arial"/>
            </a:endParaRPr>
          </a:p>
        </p:txBody>
      </p:sp>
      <p:sp>
        <p:nvSpPr>
          <p:cNvPr id="354307" name="Oval 4"/>
          <p:cNvSpPr>
            <a:spLocks noChangeArrowheads="1"/>
          </p:cNvSpPr>
          <p:nvPr/>
        </p:nvSpPr>
        <p:spPr bwMode="auto">
          <a:xfrm>
            <a:off x="3962400" y="2286000"/>
            <a:ext cx="3886200" cy="1143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33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970" tIns="34289" rIns="67970" bIns="3428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0522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1800">
              <a:solidFill>
                <a:srgbClr val="000000"/>
              </a:solidFill>
              <a:sym typeface="Arial"/>
            </a:endParaRPr>
          </a:p>
        </p:txBody>
      </p:sp>
      <p:sp>
        <p:nvSpPr>
          <p:cNvPr id="354308" name="Oval 5"/>
          <p:cNvSpPr>
            <a:spLocks noChangeArrowheads="1"/>
          </p:cNvSpPr>
          <p:nvPr/>
        </p:nvSpPr>
        <p:spPr bwMode="auto">
          <a:xfrm>
            <a:off x="4953000" y="2457450"/>
            <a:ext cx="1905000" cy="742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7C8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8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970" tIns="34289" rIns="67970" bIns="3428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0522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1800">
              <a:solidFill>
                <a:srgbClr val="000000"/>
              </a:solidFill>
              <a:sym typeface="Arial"/>
            </a:endParaRPr>
          </a:p>
        </p:txBody>
      </p:sp>
      <p:sp>
        <p:nvSpPr>
          <p:cNvPr id="354309" name="Text Box 6"/>
          <p:cNvSpPr txBox="1">
            <a:spLocks noChangeArrowheads="1"/>
          </p:cNvSpPr>
          <p:nvPr/>
        </p:nvSpPr>
        <p:spPr bwMode="auto">
          <a:xfrm>
            <a:off x="3124200" y="2570702"/>
            <a:ext cx="533400" cy="50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70" tIns="34289" rIns="67970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0522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2800" b="1" dirty="0">
                <a:solidFill>
                  <a:srgbClr val="000000"/>
                </a:solidFill>
                <a:latin typeface="Tahoma" pitchFamily="34" charset="0"/>
                <a:sym typeface="Arial"/>
              </a:rPr>
              <a:t>身</a:t>
            </a:r>
          </a:p>
        </p:txBody>
      </p:sp>
      <p:sp>
        <p:nvSpPr>
          <p:cNvPr id="354310" name="Rectangle 7"/>
          <p:cNvSpPr>
            <a:spLocks noChangeArrowheads="1"/>
          </p:cNvSpPr>
          <p:nvPr/>
        </p:nvSpPr>
        <p:spPr bwMode="auto">
          <a:xfrm>
            <a:off x="3023857" y="2425124"/>
            <a:ext cx="762000" cy="74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70" tIns="34289" rIns="67970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0522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4400" dirty="0">
                <a:solidFill>
                  <a:srgbClr val="99CC00"/>
                </a:solidFill>
                <a:latin typeface="Tahoma" pitchFamily="34" charset="0"/>
                <a:sym typeface="Arial"/>
              </a:rPr>
              <a:t>○</a:t>
            </a:r>
          </a:p>
        </p:txBody>
      </p:sp>
      <p:sp>
        <p:nvSpPr>
          <p:cNvPr id="354311" name="Rectangle 8"/>
          <p:cNvSpPr>
            <a:spLocks noChangeArrowheads="1"/>
          </p:cNvSpPr>
          <p:nvPr/>
        </p:nvSpPr>
        <p:spPr bwMode="auto">
          <a:xfrm>
            <a:off x="4191000" y="2425124"/>
            <a:ext cx="762000" cy="74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70" tIns="34289" rIns="67970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0522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4400" dirty="0">
                <a:solidFill>
                  <a:srgbClr val="99CC00"/>
                </a:solidFill>
                <a:latin typeface="Tahoma" pitchFamily="34" charset="0"/>
                <a:sym typeface="Arial"/>
              </a:rPr>
              <a:t>○</a:t>
            </a:r>
          </a:p>
        </p:txBody>
      </p:sp>
      <p:sp>
        <p:nvSpPr>
          <p:cNvPr id="354312" name="Rectangle 9"/>
          <p:cNvSpPr>
            <a:spLocks noChangeArrowheads="1"/>
          </p:cNvSpPr>
          <p:nvPr/>
        </p:nvSpPr>
        <p:spPr bwMode="auto">
          <a:xfrm>
            <a:off x="5486400" y="2425124"/>
            <a:ext cx="762000" cy="74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70" tIns="34289" rIns="67970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0522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4400" dirty="0">
                <a:solidFill>
                  <a:srgbClr val="99CC00"/>
                </a:solidFill>
                <a:latin typeface="Tahoma" pitchFamily="34" charset="0"/>
                <a:sym typeface="Arial"/>
              </a:rPr>
              <a:t>○</a:t>
            </a:r>
          </a:p>
        </p:txBody>
      </p:sp>
      <p:sp>
        <p:nvSpPr>
          <p:cNvPr id="354313" name="Text Box 10"/>
          <p:cNvSpPr txBox="1">
            <a:spLocks noChangeArrowheads="1"/>
          </p:cNvSpPr>
          <p:nvPr/>
        </p:nvSpPr>
        <p:spPr bwMode="auto">
          <a:xfrm>
            <a:off x="4305300" y="2561743"/>
            <a:ext cx="533400" cy="50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70" tIns="34289" rIns="67970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0522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2800" b="1" dirty="0">
                <a:solidFill>
                  <a:srgbClr val="000000"/>
                </a:solidFill>
                <a:latin typeface="Tahoma" pitchFamily="34" charset="0"/>
                <a:sym typeface="Arial"/>
              </a:rPr>
              <a:t>心</a:t>
            </a:r>
          </a:p>
        </p:txBody>
      </p:sp>
      <p:sp>
        <p:nvSpPr>
          <p:cNvPr id="354314" name="Text Box 11"/>
          <p:cNvSpPr txBox="1">
            <a:spLocks noChangeArrowheads="1"/>
          </p:cNvSpPr>
          <p:nvPr/>
        </p:nvSpPr>
        <p:spPr bwMode="auto">
          <a:xfrm>
            <a:off x="5584102" y="2571750"/>
            <a:ext cx="533400" cy="50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70" tIns="34289" rIns="67970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0522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2800" b="1" dirty="0">
                <a:solidFill>
                  <a:srgbClr val="000000"/>
                </a:solidFill>
                <a:latin typeface="Tahoma" pitchFamily="34" charset="0"/>
                <a:sym typeface="Arial"/>
              </a:rPr>
              <a:t>靈</a:t>
            </a:r>
          </a:p>
        </p:txBody>
      </p:sp>
      <p:sp>
        <p:nvSpPr>
          <p:cNvPr id="354315" name="Rectangle 12"/>
          <p:cNvSpPr>
            <a:spLocks noChangeArrowheads="1"/>
          </p:cNvSpPr>
          <p:nvPr/>
        </p:nvSpPr>
        <p:spPr bwMode="auto">
          <a:xfrm>
            <a:off x="1295400" y="1771650"/>
            <a:ext cx="914400" cy="40005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970" tIns="34289" rIns="67970" bIns="3428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defTabSz="90522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b="1" dirty="0">
                <a:solidFill>
                  <a:srgbClr val="000000"/>
                </a:solidFill>
                <a:latin typeface="Tahoma" pitchFamily="34" charset="0"/>
                <a:sym typeface="Arial"/>
              </a:rPr>
              <a:t>藥補</a:t>
            </a:r>
          </a:p>
        </p:txBody>
      </p:sp>
      <p:sp>
        <p:nvSpPr>
          <p:cNvPr id="354316" name="Rectangle 13"/>
          <p:cNvSpPr>
            <a:spLocks noChangeArrowheads="1"/>
          </p:cNvSpPr>
          <p:nvPr/>
        </p:nvSpPr>
        <p:spPr bwMode="auto">
          <a:xfrm>
            <a:off x="1295400" y="2628900"/>
            <a:ext cx="914400" cy="40005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970" tIns="34289" rIns="67970" bIns="3428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defTabSz="90522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b="1" dirty="0">
                <a:solidFill>
                  <a:srgbClr val="000000"/>
                </a:solidFill>
                <a:latin typeface="Tahoma" pitchFamily="34" charset="0"/>
                <a:sym typeface="Arial"/>
              </a:rPr>
              <a:t>食補</a:t>
            </a:r>
          </a:p>
        </p:txBody>
      </p:sp>
      <p:sp>
        <p:nvSpPr>
          <p:cNvPr id="354317" name="Line 15"/>
          <p:cNvSpPr>
            <a:spLocks noChangeShapeType="1"/>
          </p:cNvSpPr>
          <p:nvPr/>
        </p:nvSpPr>
        <p:spPr bwMode="auto">
          <a:xfrm>
            <a:off x="2209800" y="2000250"/>
            <a:ext cx="914400" cy="571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70" tIns="34289" rIns="67970" bIns="34289"/>
          <a:lstStyle/>
          <a:p>
            <a:pPr defTabSz="90522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sym typeface="Arial"/>
            </a:endParaRPr>
          </a:p>
        </p:txBody>
      </p:sp>
      <p:sp>
        <p:nvSpPr>
          <p:cNvPr id="354318" name="Line 16"/>
          <p:cNvSpPr>
            <a:spLocks noChangeShapeType="1"/>
          </p:cNvSpPr>
          <p:nvPr/>
        </p:nvSpPr>
        <p:spPr bwMode="auto">
          <a:xfrm flipV="1">
            <a:off x="2209800" y="2857500"/>
            <a:ext cx="762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70" tIns="34289" rIns="67970" bIns="34289"/>
          <a:lstStyle/>
          <a:p>
            <a:pPr defTabSz="90522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sym typeface="Arial"/>
            </a:endParaRPr>
          </a:p>
        </p:txBody>
      </p:sp>
      <p:sp>
        <p:nvSpPr>
          <p:cNvPr id="5470226" name="AutoShape 18"/>
          <p:cNvSpPr>
            <a:spLocks noChangeArrowheads="1"/>
          </p:cNvSpPr>
          <p:nvPr/>
        </p:nvSpPr>
        <p:spPr bwMode="auto">
          <a:xfrm>
            <a:off x="1524000" y="2228850"/>
            <a:ext cx="381000" cy="342900"/>
          </a:xfrm>
          <a:prstGeom prst="downArrow">
            <a:avLst>
              <a:gd name="adj1" fmla="val 50000"/>
              <a:gd name="adj2" fmla="val 30000"/>
            </a:avLst>
          </a:prstGeom>
          <a:gradFill rotWithShape="1">
            <a:gsLst>
              <a:gs pos="0">
                <a:schemeClr val="bg1"/>
              </a:gs>
              <a:gs pos="50000">
                <a:schemeClr val="hlink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67970" tIns="34289" rIns="67970" bIns="34289" anchor="ctr"/>
          <a:lstStyle/>
          <a:p>
            <a:pPr defTabSz="90522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000000"/>
              </a:solidFill>
              <a:sym typeface="Arial"/>
            </a:endParaRPr>
          </a:p>
        </p:txBody>
      </p:sp>
      <p:sp>
        <p:nvSpPr>
          <p:cNvPr id="354320" name="AutoShape 20"/>
          <p:cNvSpPr>
            <a:spLocks noChangeArrowheads="1"/>
          </p:cNvSpPr>
          <p:nvPr/>
        </p:nvSpPr>
        <p:spPr bwMode="auto">
          <a:xfrm>
            <a:off x="3657600" y="2743200"/>
            <a:ext cx="609600" cy="171450"/>
          </a:xfrm>
          <a:prstGeom prst="leftRightArrow">
            <a:avLst>
              <a:gd name="adj1" fmla="val 50000"/>
              <a:gd name="adj2" fmla="val 53333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970" tIns="34289" rIns="67970" bIns="3428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0522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1800">
              <a:solidFill>
                <a:srgbClr val="000000"/>
              </a:solidFill>
              <a:sym typeface="Arial"/>
            </a:endParaRPr>
          </a:p>
        </p:txBody>
      </p:sp>
      <p:sp>
        <p:nvSpPr>
          <p:cNvPr id="354321" name="AutoShape 21"/>
          <p:cNvSpPr>
            <a:spLocks noChangeArrowheads="1"/>
          </p:cNvSpPr>
          <p:nvPr/>
        </p:nvSpPr>
        <p:spPr bwMode="auto">
          <a:xfrm>
            <a:off x="4800600" y="2743200"/>
            <a:ext cx="685800" cy="171450"/>
          </a:xfrm>
          <a:prstGeom prst="leftRightArrow">
            <a:avLst>
              <a:gd name="adj1" fmla="val 50000"/>
              <a:gd name="adj2" fmla="val 60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970" tIns="34289" rIns="67970" bIns="3428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0522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1800">
              <a:solidFill>
                <a:srgbClr val="000000"/>
              </a:solidFill>
              <a:sym typeface="Arial"/>
            </a:endParaRPr>
          </a:p>
        </p:txBody>
      </p:sp>
      <p:sp>
        <p:nvSpPr>
          <p:cNvPr id="354322" name="Text Box 22"/>
          <p:cNvSpPr txBox="1">
            <a:spLocks noChangeArrowheads="1"/>
          </p:cNvSpPr>
          <p:nvPr/>
        </p:nvSpPr>
        <p:spPr bwMode="auto">
          <a:xfrm>
            <a:off x="3124200" y="3010463"/>
            <a:ext cx="609600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70" tIns="34289" rIns="67970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0522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zh-TW" sz="1800" b="1" u="sng" dirty="0">
                <a:solidFill>
                  <a:srgbClr val="800000"/>
                </a:solidFill>
                <a:latin typeface="新細明體" pitchFamily="18" charset="-120"/>
                <a:sym typeface="Arial"/>
              </a:rPr>
              <a:t>I.Q.</a:t>
            </a:r>
          </a:p>
        </p:txBody>
      </p:sp>
      <p:sp>
        <p:nvSpPr>
          <p:cNvPr id="354323" name="Text Box 23"/>
          <p:cNvSpPr txBox="1">
            <a:spLocks noChangeArrowheads="1"/>
          </p:cNvSpPr>
          <p:nvPr/>
        </p:nvSpPr>
        <p:spPr bwMode="auto">
          <a:xfrm>
            <a:off x="4267200" y="3016125"/>
            <a:ext cx="609600" cy="34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70" tIns="34289" rIns="67970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0522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zh-TW" sz="1800" b="1" u="sng" dirty="0">
                <a:solidFill>
                  <a:srgbClr val="800000"/>
                </a:solidFill>
                <a:latin typeface="新細明體" pitchFamily="18" charset="-120"/>
                <a:sym typeface="Arial"/>
              </a:rPr>
              <a:t>E.Q.</a:t>
            </a:r>
          </a:p>
        </p:txBody>
      </p:sp>
      <p:sp>
        <p:nvSpPr>
          <p:cNvPr id="354324" name="Text Box 24"/>
          <p:cNvSpPr txBox="1">
            <a:spLocks noChangeArrowheads="1"/>
          </p:cNvSpPr>
          <p:nvPr/>
        </p:nvSpPr>
        <p:spPr bwMode="auto">
          <a:xfrm>
            <a:off x="5542984" y="3031485"/>
            <a:ext cx="609600" cy="34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70" tIns="34289" rIns="67970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0522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zh-TW" sz="1800" b="1" u="sng" dirty="0">
                <a:solidFill>
                  <a:srgbClr val="800000"/>
                </a:solidFill>
                <a:latin typeface="新細明體" pitchFamily="18" charset="-120"/>
                <a:sym typeface="Arial"/>
              </a:rPr>
              <a:t>S.Q.</a:t>
            </a:r>
          </a:p>
        </p:txBody>
      </p:sp>
      <p:sp>
        <p:nvSpPr>
          <p:cNvPr id="354325" name="Text Box 25"/>
          <p:cNvSpPr txBox="1">
            <a:spLocks noChangeArrowheads="1"/>
          </p:cNvSpPr>
          <p:nvPr/>
        </p:nvSpPr>
        <p:spPr bwMode="auto">
          <a:xfrm>
            <a:off x="0" y="2141206"/>
            <a:ext cx="990600" cy="62324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70" tIns="34289" rIns="67970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0522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800" b="1" dirty="0">
                <a:solidFill>
                  <a:srgbClr val="000000"/>
                </a:solidFill>
                <a:latin typeface="Tahoma" pitchFamily="34" charset="0"/>
                <a:sym typeface="Arial"/>
              </a:rPr>
              <a:t>漢方：</a:t>
            </a:r>
          </a:p>
          <a:p>
            <a:pPr defTabSz="90522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800" b="1" dirty="0">
                <a:solidFill>
                  <a:srgbClr val="000000"/>
                </a:solidFill>
                <a:latin typeface="Tahoma" pitchFamily="34" charset="0"/>
                <a:sym typeface="Arial"/>
              </a:rPr>
              <a:t>藥膳學</a:t>
            </a:r>
          </a:p>
        </p:txBody>
      </p:sp>
      <p:sp>
        <p:nvSpPr>
          <p:cNvPr id="354326" name="Line 26"/>
          <p:cNvSpPr>
            <a:spLocks noChangeShapeType="1"/>
          </p:cNvSpPr>
          <p:nvPr/>
        </p:nvSpPr>
        <p:spPr bwMode="auto">
          <a:xfrm>
            <a:off x="990600" y="2400300"/>
            <a:ext cx="3048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70" tIns="34289" rIns="67970" bIns="34289"/>
          <a:lstStyle/>
          <a:p>
            <a:pPr defTabSz="90522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sym typeface="Arial"/>
            </a:endParaRPr>
          </a:p>
        </p:txBody>
      </p:sp>
      <p:sp>
        <p:nvSpPr>
          <p:cNvPr id="354327" name="Text Box 27"/>
          <p:cNvSpPr txBox="1">
            <a:spLocks noChangeArrowheads="1"/>
          </p:cNvSpPr>
          <p:nvPr/>
        </p:nvSpPr>
        <p:spPr bwMode="auto">
          <a:xfrm>
            <a:off x="0" y="3067545"/>
            <a:ext cx="990600" cy="62324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70" tIns="34289" rIns="67970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0522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800" b="1" dirty="0">
                <a:solidFill>
                  <a:srgbClr val="000000"/>
                </a:solidFill>
                <a:latin typeface="Tahoma" pitchFamily="34" charset="0"/>
                <a:sym typeface="Arial"/>
              </a:rPr>
              <a:t>西方：</a:t>
            </a:r>
          </a:p>
          <a:p>
            <a:pPr defTabSz="90522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800" b="1" dirty="0">
                <a:solidFill>
                  <a:srgbClr val="000000"/>
                </a:solidFill>
                <a:latin typeface="Tahoma" pitchFamily="34" charset="0"/>
                <a:sym typeface="Arial"/>
              </a:rPr>
              <a:t>營養學</a:t>
            </a:r>
          </a:p>
        </p:txBody>
      </p:sp>
      <p:sp>
        <p:nvSpPr>
          <p:cNvPr id="354328" name="Line 29"/>
          <p:cNvSpPr>
            <a:spLocks noChangeShapeType="1"/>
          </p:cNvSpPr>
          <p:nvPr/>
        </p:nvSpPr>
        <p:spPr bwMode="auto">
          <a:xfrm flipV="1">
            <a:off x="990600" y="3029612"/>
            <a:ext cx="304800" cy="2821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70" tIns="34289" rIns="67970" bIns="34289"/>
          <a:lstStyle/>
          <a:p>
            <a:pPr defTabSz="90522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sym typeface="Arial"/>
            </a:endParaRPr>
          </a:p>
        </p:txBody>
      </p:sp>
      <p:sp>
        <p:nvSpPr>
          <p:cNvPr id="354329" name="Text Box 31"/>
          <p:cNvSpPr txBox="1">
            <a:spLocks noChangeArrowheads="1"/>
          </p:cNvSpPr>
          <p:nvPr/>
        </p:nvSpPr>
        <p:spPr bwMode="auto">
          <a:xfrm>
            <a:off x="1263737" y="2171700"/>
            <a:ext cx="3527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67970" tIns="34289" rIns="67970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0522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1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不如</a:t>
            </a:r>
          </a:p>
        </p:txBody>
      </p:sp>
      <p:sp>
        <p:nvSpPr>
          <p:cNvPr id="354332" name="Text Box 39"/>
          <p:cNvSpPr txBox="1">
            <a:spLocks noChangeArrowheads="1"/>
          </p:cNvSpPr>
          <p:nvPr/>
        </p:nvSpPr>
        <p:spPr bwMode="auto">
          <a:xfrm>
            <a:off x="1166577" y="819150"/>
            <a:ext cx="445044" cy="666750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67970" tIns="34289" rIns="67970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defTabSz="90522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2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中醫</a:t>
            </a:r>
          </a:p>
        </p:txBody>
      </p:sp>
      <p:sp>
        <p:nvSpPr>
          <p:cNvPr id="354333" name="Text Box 40"/>
          <p:cNvSpPr txBox="1">
            <a:spLocks noChangeArrowheads="1"/>
          </p:cNvSpPr>
          <p:nvPr/>
        </p:nvSpPr>
        <p:spPr bwMode="auto">
          <a:xfrm>
            <a:off x="1960077" y="819150"/>
            <a:ext cx="445044" cy="666750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67970" tIns="34289" rIns="67970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defTabSz="90522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2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西醫</a:t>
            </a:r>
          </a:p>
        </p:txBody>
      </p:sp>
      <p:sp>
        <p:nvSpPr>
          <p:cNvPr id="354334" name="Line 37"/>
          <p:cNvSpPr>
            <a:spLocks noChangeShapeType="1"/>
          </p:cNvSpPr>
          <p:nvPr/>
        </p:nvSpPr>
        <p:spPr bwMode="auto">
          <a:xfrm>
            <a:off x="1371600" y="1485900"/>
            <a:ext cx="381000" cy="285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70" tIns="34289" rIns="67970" bIns="34289"/>
          <a:lstStyle/>
          <a:p>
            <a:pPr defTabSz="90522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sym typeface="Arial"/>
            </a:endParaRPr>
          </a:p>
        </p:txBody>
      </p:sp>
      <p:sp>
        <p:nvSpPr>
          <p:cNvPr id="354335" name="Line 36"/>
          <p:cNvSpPr>
            <a:spLocks noChangeShapeType="1"/>
          </p:cNvSpPr>
          <p:nvPr/>
        </p:nvSpPr>
        <p:spPr bwMode="auto">
          <a:xfrm flipH="1">
            <a:off x="1752600" y="1485900"/>
            <a:ext cx="381000" cy="285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70" tIns="34289" rIns="67970" bIns="34289"/>
          <a:lstStyle/>
          <a:p>
            <a:pPr defTabSz="90522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sym typeface="Arial"/>
            </a:endParaRPr>
          </a:p>
        </p:txBody>
      </p:sp>
      <p:sp>
        <p:nvSpPr>
          <p:cNvPr id="37" name="Rectangle 28"/>
          <p:cNvSpPr>
            <a:spLocks noGrp="1" noChangeArrowheads="1"/>
          </p:cNvSpPr>
          <p:nvPr>
            <p:ph type="title"/>
          </p:nvPr>
        </p:nvSpPr>
        <p:spPr>
          <a:xfrm>
            <a:off x="0" y="2"/>
            <a:ext cx="9144000" cy="661305"/>
          </a:xfrm>
          <a:gradFill flip="none" rotWithShape="1">
            <a:gsLst>
              <a:gs pos="0">
                <a:srgbClr val="00B0F0"/>
              </a:gs>
              <a:gs pos="50000">
                <a:schemeClr val="bg1"/>
              </a:gs>
              <a:gs pos="100000">
                <a:srgbClr val="33CCFF"/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r>
              <a:rPr lang="zh-TW" altLang="en-US" sz="4100" b="1" dirty="0">
                <a:solidFill>
                  <a:srgbClr val="990000"/>
                </a:solidFill>
                <a:latin typeface="+mn-ea"/>
                <a:ea typeface="+mn-ea"/>
              </a:rPr>
              <a:t>整體身心靈醫學</a:t>
            </a:r>
          </a:p>
        </p:txBody>
      </p:sp>
      <p:sp>
        <p:nvSpPr>
          <p:cNvPr id="35" name="AutoShape 19"/>
          <p:cNvSpPr>
            <a:spLocks noChangeArrowheads="1"/>
          </p:cNvSpPr>
          <p:nvPr/>
        </p:nvSpPr>
        <p:spPr bwMode="auto">
          <a:xfrm>
            <a:off x="1524000" y="3143250"/>
            <a:ext cx="381000" cy="342900"/>
          </a:xfrm>
          <a:prstGeom prst="downArrow">
            <a:avLst>
              <a:gd name="adj1" fmla="val 50000"/>
              <a:gd name="adj2" fmla="val 30000"/>
            </a:avLst>
          </a:prstGeom>
          <a:gradFill rotWithShape="1">
            <a:gsLst>
              <a:gs pos="0">
                <a:schemeClr val="bg1"/>
              </a:gs>
              <a:gs pos="50000">
                <a:schemeClr val="hlink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67970" tIns="34289" rIns="67970" bIns="34289" anchor="ctr"/>
          <a:lstStyle/>
          <a:p>
            <a:pPr defTabSz="90522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000000"/>
              </a:solidFill>
              <a:sym typeface="Arial"/>
            </a:endParaRPr>
          </a:p>
        </p:txBody>
      </p:sp>
      <p:sp>
        <p:nvSpPr>
          <p:cNvPr id="354339" name="Text Box 25"/>
          <p:cNvSpPr txBox="1">
            <a:spLocks noChangeArrowheads="1"/>
          </p:cNvSpPr>
          <p:nvPr/>
        </p:nvSpPr>
        <p:spPr bwMode="auto">
          <a:xfrm>
            <a:off x="1263737" y="3086100"/>
            <a:ext cx="3527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67970" tIns="34289" rIns="67970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0522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1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不如</a:t>
            </a:r>
          </a:p>
        </p:txBody>
      </p:sp>
      <p:sp>
        <p:nvSpPr>
          <p:cNvPr id="354340" name="Rectangle 14"/>
          <p:cNvSpPr>
            <a:spLocks noChangeArrowheads="1"/>
          </p:cNvSpPr>
          <p:nvPr/>
        </p:nvSpPr>
        <p:spPr bwMode="auto">
          <a:xfrm>
            <a:off x="1295400" y="3543300"/>
            <a:ext cx="914400" cy="40005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970" tIns="34289" rIns="67970" bIns="3428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defTabSz="90522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b="1" dirty="0">
                <a:solidFill>
                  <a:srgbClr val="000000"/>
                </a:solidFill>
                <a:latin typeface="Tahoma" pitchFamily="34" charset="0"/>
                <a:sym typeface="Arial"/>
              </a:rPr>
              <a:t>氣補</a:t>
            </a:r>
          </a:p>
        </p:txBody>
      </p:sp>
      <p:sp>
        <p:nvSpPr>
          <p:cNvPr id="354341" name="Line 17"/>
          <p:cNvSpPr>
            <a:spLocks noChangeShapeType="1"/>
          </p:cNvSpPr>
          <p:nvPr/>
        </p:nvSpPr>
        <p:spPr bwMode="auto">
          <a:xfrm flipV="1">
            <a:off x="2209800" y="3086100"/>
            <a:ext cx="914400" cy="6286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70" tIns="34289" rIns="67970" bIns="34289"/>
          <a:lstStyle/>
          <a:p>
            <a:pPr defTabSz="90522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sym typeface="Arial"/>
            </a:endParaRPr>
          </a:p>
        </p:txBody>
      </p:sp>
      <p:sp>
        <p:nvSpPr>
          <p:cNvPr id="354342" name="Text Box 27"/>
          <p:cNvSpPr txBox="1">
            <a:spLocks noChangeArrowheads="1"/>
          </p:cNvSpPr>
          <p:nvPr/>
        </p:nvSpPr>
        <p:spPr bwMode="auto">
          <a:xfrm>
            <a:off x="553997" y="4286250"/>
            <a:ext cx="752821" cy="457200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67970" tIns="34289" rIns="67970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defTabSz="90522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2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運動</a:t>
            </a:r>
          </a:p>
        </p:txBody>
      </p:sp>
      <p:sp>
        <p:nvSpPr>
          <p:cNvPr id="354343" name="Text Box 28"/>
          <p:cNvSpPr txBox="1">
            <a:spLocks noChangeArrowheads="1"/>
          </p:cNvSpPr>
          <p:nvPr/>
        </p:nvSpPr>
        <p:spPr bwMode="auto">
          <a:xfrm>
            <a:off x="1457076" y="4287888"/>
            <a:ext cx="752821" cy="457200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67970" tIns="34289" rIns="67970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defTabSz="90522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2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經絡</a:t>
            </a:r>
          </a:p>
        </p:txBody>
      </p:sp>
      <p:sp>
        <p:nvSpPr>
          <p:cNvPr id="354344" name="Text Box 33"/>
          <p:cNvSpPr txBox="1">
            <a:spLocks noChangeArrowheads="1"/>
          </p:cNvSpPr>
          <p:nvPr/>
        </p:nvSpPr>
        <p:spPr bwMode="auto">
          <a:xfrm rot="-5400000">
            <a:off x="2460115" y="4133909"/>
            <a:ext cx="414266" cy="76198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67970" tIns="34289" rIns="67970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defTabSz="90522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zh-TW" sz="1800" b="1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Arial"/>
              </a:rPr>
              <a:t>SPA</a:t>
            </a:r>
          </a:p>
        </p:txBody>
      </p:sp>
      <p:sp>
        <p:nvSpPr>
          <p:cNvPr id="354345" name="Line 30"/>
          <p:cNvSpPr>
            <a:spLocks noChangeShapeType="1"/>
          </p:cNvSpPr>
          <p:nvPr/>
        </p:nvSpPr>
        <p:spPr bwMode="auto">
          <a:xfrm flipV="1">
            <a:off x="906420" y="3943352"/>
            <a:ext cx="693780" cy="32318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70" tIns="34289" rIns="67970" bIns="34289"/>
          <a:lstStyle/>
          <a:p>
            <a:pPr defTabSz="90522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sym typeface="Arial"/>
            </a:endParaRPr>
          </a:p>
        </p:txBody>
      </p:sp>
      <p:sp>
        <p:nvSpPr>
          <p:cNvPr id="354346" name="Line 31"/>
          <p:cNvSpPr>
            <a:spLocks noChangeShapeType="1"/>
          </p:cNvSpPr>
          <p:nvPr/>
        </p:nvSpPr>
        <p:spPr bwMode="auto">
          <a:xfrm flipV="1">
            <a:off x="1752600" y="3943350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70" tIns="34289" rIns="67970" bIns="34289"/>
          <a:lstStyle/>
          <a:p>
            <a:pPr defTabSz="90522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sym typeface="Arial"/>
            </a:endParaRPr>
          </a:p>
        </p:txBody>
      </p:sp>
      <p:sp>
        <p:nvSpPr>
          <p:cNvPr id="354347" name="Line 34"/>
          <p:cNvSpPr>
            <a:spLocks noChangeShapeType="1"/>
          </p:cNvSpPr>
          <p:nvPr/>
        </p:nvSpPr>
        <p:spPr bwMode="auto">
          <a:xfrm flipH="1" flipV="1">
            <a:off x="2057400" y="3943352"/>
            <a:ext cx="533400" cy="3231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70" tIns="34289" rIns="67970" bIns="34289"/>
          <a:lstStyle/>
          <a:p>
            <a:pPr defTabSz="90522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sym typeface="Arial"/>
            </a:endParaRPr>
          </a:p>
        </p:txBody>
      </p:sp>
      <p:sp>
        <p:nvSpPr>
          <p:cNvPr id="42" name="Text Box 76"/>
          <p:cNvSpPr txBox="1">
            <a:spLocks noChangeArrowheads="1"/>
          </p:cNvSpPr>
          <p:nvPr/>
        </p:nvSpPr>
        <p:spPr bwMode="auto">
          <a:xfrm>
            <a:off x="4038600" y="1268271"/>
            <a:ext cx="3352800" cy="623248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19050">
            <a:solidFill>
              <a:srgbClr val="FF33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70" tIns="34289" rIns="67970" bIns="34289">
            <a:spAutoFit/>
          </a:bodyPr>
          <a:lstStyle/>
          <a:p>
            <a:pPr algn="ctr" defTabSz="9052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醫藥</a:t>
            </a:r>
            <a:r>
              <a:rPr kumimoji="1"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有極限</a:t>
            </a:r>
            <a:r>
              <a:rPr kumimoji="1"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!</a:t>
            </a:r>
            <a:endParaRPr kumimoji="1" lang="zh-TW" altLang="en-US" sz="36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43" name="Text Box 76"/>
          <p:cNvSpPr txBox="1">
            <a:spLocks noChangeArrowheads="1"/>
          </p:cNvSpPr>
          <p:nvPr/>
        </p:nvSpPr>
        <p:spPr bwMode="auto">
          <a:xfrm>
            <a:off x="4152900" y="3943605"/>
            <a:ext cx="3352800" cy="623248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19050">
            <a:solidFill>
              <a:srgbClr val="FF33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70" tIns="34289" rIns="67970" bIns="34289">
            <a:spAutoFit/>
          </a:bodyPr>
          <a:lstStyle/>
          <a:p>
            <a:pPr algn="ctr" defTabSz="9052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營養</a:t>
            </a:r>
            <a:r>
              <a:rPr kumimoji="1"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是關鍵</a:t>
            </a:r>
            <a:r>
              <a:rPr kumimoji="1"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!</a:t>
            </a:r>
            <a:endParaRPr kumimoji="1" lang="zh-TW" altLang="en-US" sz="36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45" name="Text Box 80"/>
          <p:cNvSpPr txBox="1">
            <a:spLocks noChangeArrowheads="1"/>
          </p:cNvSpPr>
          <p:nvPr/>
        </p:nvSpPr>
        <p:spPr bwMode="auto">
          <a:xfrm>
            <a:off x="7620000" y="4936558"/>
            <a:ext cx="1524000" cy="22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7970" tIns="34289" rIns="67970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522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1000" dirty="0">
                <a:solidFill>
                  <a:srgbClr val="000000"/>
                </a:solidFill>
                <a:latin typeface="新細明體" charset="-120"/>
                <a:sym typeface="Arial"/>
              </a:rPr>
              <a:t>身心靈經絡密碼</a:t>
            </a:r>
            <a:r>
              <a:rPr lang="en-US" altLang="zh-TW" sz="1000" dirty="0">
                <a:solidFill>
                  <a:srgbClr val="000000"/>
                </a:solidFill>
                <a:latin typeface="新細明體" charset="-120"/>
                <a:sym typeface="Arial"/>
              </a:rPr>
              <a:t>:</a:t>
            </a:r>
            <a:r>
              <a:rPr lang="zh-TW" altLang="en-US" sz="1000" dirty="0">
                <a:solidFill>
                  <a:srgbClr val="000000"/>
                </a:solidFill>
                <a:latin typeface="新細明體" charset="-120"/>
                <a:sym typeface="Arial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1333826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1" y="61"/>
            <a:ext cx="9144000" cy="743126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351" tIns="43176" rIns="86351" bIns="4317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896918" eaLnBrk="1" hangingPunct="1">
              <a:defRPr/>
            </a:pPr>
            <a:r>
              <a:rPr lang="en-US" altLang="zh-TW" b="1" kern="0" dirty="0" smtClean="0">
                <a:solidFill>
                  <a:srgbClr val="800000"/>
                </a:solidFill>
                <a:latin typeface="新細明體"/>
              </a:rPr>
              <a:t>【</a:t>
            </a:r>
            <a:r>
              <a:rPr lang="zh-TW" altLang="en-US" b="1" kern="0" dirty="0" smtClean="0">
                <a:solidFill>
                  <a:srgbClr val="800000"/>
                </a:solidFill>
                <a:latin typeface="新細明體"/>
              </a:rPr>
              <a:t>荷爾蒙失調</a:t>
            </a:r>
            <a:r>
              <a:rPr lang="en-US" altLang="zh-TW" b="1" kern="0" dirty="0" smtClean="0">
                <a:solidFill>
                  <a:srgbClr val="800000"/>
                </a:solidFill>
                <a:latin typeface="新細明體"/>
              </a:rPr>
              <a:t>】</a:t>
            </a:r>
            <a:r>
              <a:rPr lang="zh-TW" altLang="en-US" b="1" kern="0" dirty="0" smtClean="0">
                <a:solidFill>
                  <a:srgbClr val="800000"/>
                </a:solidFill>
                <a:latin typeface="新細明體"/>
              </a:rPr>
              <a:t>常用方劑</a:t>
            </a:r>
            <a:r>
              <a:rPr lang="en-US" altLang="zh-TW" sz="3600" b="1" kern="0" dirty="0">
                <a:solidFill>
                  <a:srgbClr val="800000"/>
                </a:solidFill>
                <a:latin typeface="新細明體"/>
              </a:rPr>
              <a:t>&amp;</a:t>
            </a:r>
            <a:r>
              <a:rPr lang="zh-TW" altLang="en-US" b="1" kern="0" dirty="0" smtClean="0">
                <a:solidFill>
                  <a:srgbClr val="800000"/>
                </a:solidFill>
                <a:latin typeface="新細明體"/>
              </a:rPr>
              <a:t>中藥</a:t>
            </a:r>
            <a:endParaRPr lang="en-US" altLang="zh-TW" b="1" kern="0" dirty="0">
              <a:solidFill>
                <a:srgbClr val="800000"/>
              </a:solidFill>
              <a:latin typeface="新細明體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56603" y="1392371"/>
            <a:ext cx="7812807" cy="31085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342" tIns="45671" rIns="91342" bIns="45671" rtlCol="0">
            <a:spAutoFit/>
          </a:bodyPr>
          <a:lstStyle/>
          <a:p>
            <a:r>
              <a:rPr lang="zh-TW" altLang="en-US" sz="2800" dirty="0">
                <a:latin typeface="新細明體"/>
                <a:ea typeface="新細明體"/>
              </a:rPr>
              <a:t>◆</a:t>
            </a:r>
            <a:r>
              <a:rPr lang="zh-TW" altLang="en-US" sz="2800" dirty="0">
                <a:latin typeface="+mn-ea"/>
              </a:rPr>
              <a:t>依照不同</a:t>
            </a:r>
            <a:r>
              <a:rPr lang="zh-TW" altLang="en-US" sz="2800" u="sng" dirty="0">
                <a:latin typeface="+mn-ea"/>
              </a:rPr>
              <a:t>荷爾蒙失調症狀</a:t>
            </a:r>
            <a:r>
              <a:rPr lang="zh-TW" altLang="en-US" sz="2800" dirty="0">
                <a:latin typeface="+mn-ea"/>
              </a:rPr>
              <a:t>常用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方劑</a:t>
            </a:r>
            <a:r>
              <a:rPr lang="zh-TW" altLang="en-US" sz="2800" dirty="0">
                <a:latin typeface="+mn-ea"/>
              </a:rPr>
              <a:t>有 </a:t>
            </a:r>
            <a:r>
              <a:rPr lang="en-US" altLang="zh-TW" sz="2800" dirty="0">
                <a:latin typeface="+mn-ea"/>
              </a:rPr>
              <a:t>:</a:t>
            </a:r>
            <a:r>
              <a:rPr lang="zh-TW" altLang="en-US" sz="2800" dirty="0">
                <a:latin typeface="+mn-ea"/>
              </a:rPr>
              <a:t> </a:t>
            </a:r>
            <a:endParaRPr lang="en-US" altLang="zh-TW" sz="2800" dirty="0">
              <a:latin typeface="+mn-ea"/>
            </a:endParaRPr>
          </a:p>
          <a:p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加味逍遙散、杞菊地黃丸、左歸丸、右歸丸、</a:t>
            </a:r>
            <a:endParaRPr lang="en-US" altLang="zh-TW" sz="2800" b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龜鹿二仙膠、艾附暖宮丸、壽胎丸</a:t>
            </a:r>
            <a:r>
              <a:rPr lang="en-US" altLang="zh-TW" sz="2800" dirty="0">
                <a:latin typeface="+mn-ea"/>
              </a:rPr>
              <a:t>…</a:t>
            </a:r>
            <a:r>
              <a:rPr lang="zh-TW" altLang="en-US" sz="2800" dirty="0">
                <a:latin typeface="+mn-ea"/>
              </a:rPr>
              <a:t>等。</a:t>
            </a:r>
            <a:endParaRPr lang="en-US" altLang="zh-TW" sz="2800" dirty="0">
              <a:latin typeface="+mn-ea"/>
            </a:endParaRPr>
          </a:p>
          <a:p>
            <a:endParaRPr lang="en-US" altLang="zh-TW" sz="2800" dirty="0">
              <a:latin typeface="+mn-ea"/>
            </a:endParaRPr>
          </a:p>
          <a:p>
            <a:r>
              <a:rPr lang="zh-TW" altLang="en-US" sz="2800" dirty="0">
                <a:latin typeface="新細明體"/>
                <a:ea typeface="新細明體"/>
              </a:rPr>
              <a:t>◆</a:t>
            </a:r>
            <a:r>
              <a:rPr lang="zh-TW" altLang="en-US" sz="2800" dirty="0">
                <a:latin typeface="+mn-ea"/>
              </a:rPr>
              <a:t>常用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中藥材</a:t>
            </a:r>
            <a:r>
              <a:rPr lang="zh-TW" altLang="en-US" sz="2800" dirty="0">
                <a:latin typeface="+mn-ea"/>
              </a:rPr>
              <a:t>有 </a:t>
            </a:r>
            <a:r>
              <a:rPr lang="en-US" altLang="zh-TW" sz="2800" dirty="0">
                <a:latin typeface="+mn-ea"/>
              </a:rPr>
              <a:t>:</a:t>
            </a:r>
          </a:p>
          <a:p>
            <a:r>
              <a:rPr lang="zh-TW" altLang="en-US" sz="2800" b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仙茅、仙靈脾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、</a:t>
            </a:r>
            <a:r>
              <a:rPr lang="zh-TW" altLang="en-US" sz="2800" b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旱蓮草、女貞子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、</a:t>
            </a:r>
            <a:r>
              <a:rPr lang="zh-TW" altLang="en-US" sz="2800" b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生地、熟地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、</a:t>
            </a:r>
            <a:endParaRPr lang="en-US" altLang="zh-TW" sz="2800" b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zh-TW" altLang="en-US" sz="2800" b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梔子</a:t>
            </a:r>
            <a:r>
              <a:rPr lang="zh-TW" altLang="en-US" sz="2800" b="1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、</a:t>
            </a:r>
            <a:r>
              <a:rPr lang="zh-TW" altLang="en-US" sz="2800" b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枸杞子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、</a:t>
            </a:r>
            <a:r>
              <a:rPr lang="zh-TW" altLang="en-US" sz="2800" b="1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鹿角</a:t>
            </a:r>
            <a:r>
              <a:rPr lang="zh-TW" altLang="en-US" sz="2800" b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膠、</a:t>
            </a:r>
            <a:r>
              <a:rPr lang="zh-TW" altLang="en-US" sz="2800" b="1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何首烏</a:t>
            </a:r>
            <a:r>
              <a:rPr lang="en-US" altLang="zh-TW" sz="2800" dirty="0" smtClean="0">
                <a:latin typeface="+mn-ea"/>
              </a:rPr>
              <a:t>…</a:t>
            </a:r>
            <a:r>
              <a:rPr lang="zh-TW" altLang="en-US" sz="2800" dirty="0">
                <a:latin typeface="+mn-ea"/>
              </a:rPr>
              <a:t>等。</a:t>
            </a:r>
          </a:p>
        </p:txBody>
      </p:sp>
    </p:spTree>
    <p:extLst>
      <p:ext uri="{BB962C8B-B14F-4D97-AF65-F5344CB8AC3E}">
        <p14:creationId xmlns:p14="http://schemas.microsoft.com/office/powerpoint/2010/main" val="1018983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65" y="114475"/>
            <a:ext cx="6380163" cy="606029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4000" b="1" dirty="0">
                <a:solidFill>
                  <a:srgbClr val="A50021"/>
                </a:solidFill>
                <a:latin typeface="+mn-ea"/>
                <a:ea typeface="+mn-ea"/>
              </a:rPr>
              <a:t>【</a:t>
            </a:r>
            <a:r>
              <a:rPr lang="zh-TW" altLang="en-US" sz="4000" b="1" dirty="0">
                <a:solidFill>
                  <a:srgbClr val="A50021"/>
                </a:solidFill>
                <a:latin typeface="+mn-ea"/>
                <a:ea typeface="+mn-ea"/>
              </a:rPr>
              <a:t>加味逍遙散</a:t>
            </a:r>
            <a:r>
              <a:rPr lang="en-US" altLang="zh-TW" sz="4000" b="1" dirty="0">
                <a:solidFill>
                  <a:srgbClr val="A50021"/>
                </a:solidFill>
                <a:latin typeface="+mn-ea"/>
                <a:ea typeface="+mn-ea"/>
              </a:rPr>
              <a:t>】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8305800" cy="4057650"/>
          </a:xfrm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681210" eaLnBrk="1" hangingPunct="1">
              <a:defRPr/>
            </a:pPr>
            <a:r>
              <a:rPr lang="zh-TW" altLang="en-US" sz="2100" b="1" dirty="0">
                <a:solidFill>
                  <a:srgbClr val="A50021"/>
                </a:solidFill>
                <a:latin typeface="+mn-ea"/>
              </a:rPr>
              <a:t>組成：</a:t>
            </a:r>
            <a:r>
              <a:rPr lang="zh-TW" altLang="en-US" sz="2100" b="1" u="sng" dirty="0">
                <a:solidFill>
                  <a:srgbClr val="A50021"/>
                </a:solidFill>
                <a:latin typeface="+mn-ea"/>
              </a:rPr>
              <a:t>牡丹皮</a:t>
            </a:r>
            <a:r>
              <a:rPr lang="en-US" altLang="zh-TW" sz="2100" b="1" u="sng" dirty="0">
                <a:solidFill>
                  <a:srgbClr val="A50021"/>
                </a:solidFill>
                <a:latin typeface="+mn-ea"/>
              </a:rPr>
              <a:t>.</a:t>
            </a:r>
            <a:r>
              <a:rPr lang="zh-TW" altLang="en-US" sz="2100" b="1" u="sng" dirty="0">
                <a:solidFill>
                  <a:srgbClr val="A50021"/>
                </a:solidFill>
                <a:latin typeface="+mn-ea"/>
              </a:rPr>
              <a:t>山梔子</a:t>
            </a:r>
            <a:r>
              <a:rPr lang="en-US" altLang="zh-TW" sz="2100" b="1" u="sng" dirty="0">
                <a:solidFill>
                  <a:srgbClr val="A50021"/>
                </a:solidFill>
                <a:latin typeface="+mn-ea"/>
              </a:rPr>
              <a:t>.</a:t>
            </a:r>
            <a:r>
              <a:rPr lang="zh-TW" altLang="en-US" sz="2100" b="1" u="sng" dirty="0">
                <a:solidFill>
                  <a:srgbClr val="A50021"/>
                </a:solidFill>
                <a:latin typeface="+mn-ea"/>
              </a:rPr>
              <a:t>柴胡</a:t>
            </a:r>
            <a:r>
              <a:rPr lang="en-US" altLang="zh-TW" sz="2100" b="1" u="sng" dirty="0">
                <a:solidFill>
                  <a:srgbClr val="A50021"/>
                </a:solidFill>
                <a:latin typeface="+mn-ea"/>
              </a:rPr>
              <a:t>.</a:t>
            </a:r>
            <a:r>
              <a:rPr lang="zh-TW" altLang="en-US" sz="2100" b="1" u="sng" dirty="0">
                <a:solidFill>
                  <a:srgbClr val="A50021"/>
                </a:solidFill>
                <a:latin typeface="+mn-ea"/>
              </a:rPr>
              <a:t>白芍</a:t>
            </a:r>
            <a:r>
              <a:rPr lang="en-US" altLang="zh-TW" sz="2100" b="1" u="sng" dirty="0">
                <a:solidFill>
                  <a:srgbClr val="A50021"/>
                </a:solidFill>
                <a:latin typeface="+mn-ea"/>
              </a:rPr>
              <a:t>.</a:t>
            </a:r>
            <a:r>
              <a:rPr lang="zh-TW" altLang="en-US" sz="2100" b="1" u="sng" dirty="0">
                <a:solidFill>
                  <a:srgbClr val="A50021"/>
                </a:solidFill>
                <a:latin typeface="+mn-ea"/>
              </a:rPr>
              <a:t>薄荷</a:t>
            </a:r>
            <a:r>
              <a:rPr lang="en-US" altLang="zh-TW" sz="2100" b="1" u="sng" dirty="0">
                <a:solidFill>
                  <a:srgbClr val="A50021"/>
                </a:solidFill>
                <a:latin typeface="+mn-ea"/>
              </a:rPr>
              <a:t>.</a:t>
            </a:r>
          </a:p>
          <a:p>
            <a:pPr marL="0" indent="0" defTabSz="681210" eaLnBrk="1" hangingPunct="1">
              <a:buNone/>
              <a:defRPr/>
            </a:pPr>
            <a:r>
              <a:rPr lang="zh-TW" altLang="en-US" sz="2100" b="1" dirty="0">
                <a:solidFill>
                  <a:srgbClr val="A50021"/>
                </a:solidFill>
                <a:latin typeface="+mn-ea"/>
              </a:rPr>
              <a:t>                </a:t>
            </a:r>
            <a:r>
              <a:rPr lang="zh-TW" altLang="en-US" sz="2100" b="1" u="sng" dirty="0">
                <a:solidFill>
                  <a:srgbClr val="A50021"/>
                </a:solidFill>
                <a:latin typeface="+mn-ea"/>
              </a:rPr>
              <a:t>煨薑</a:t>
            </a:r>
            <a:r>
              <a:rPr lang="en-US" altLang="zh-TW" sz="2100" b="1" u="sng" dirty="0">
                <a:solidFill>
                  <a:srgbClr val="A50021"/>
                </a:solidFill>
                <a:latin typeface="+mn-ea"/>
              </a:rPr>
              <a:t>.</a:t>
            </a:r>
            <a:r>
              <a:rPr lang="zh-TW" altLang="en-US" sz="2100" b="1" u="sng" dirty="0">
                <a:solidFill>
                  <a:srgbClr val="A50021"/>
                </a:solidFill>
                <a:latin typeface="+mn-ea"/>
              </a:rPr>
              <a:t>茯苓</a:t>
            </a:r>
            <a:r>
              <a:rPr lang="en-US" altLang="zh-TW" sz="2100" b="1" u="sng" dirty="0">
                <a:solidFill>
                  <a:srgbClr val="A50021"/>
                </a:solidFill>
                <a:latin typeface="+mn-ea"/>
              </a:rPr>
              <a:t>.</a:t>
            </a:r>
            <a:r>
              <a:rPr lang="zh-TW" altLang="en-US" sz="2100" b="1" u="sng" dirty="0">
                <a:solidFill>
                  <a:srgbClr val="A50021"/>
                </a:solidFill>
                <a:latin typeface="+mn-ea"/>
              </a:rPr>
              <a:t>白朮</a:t>
            </a:r>
            <a:r>
              <a:rPr lang="en-US" altLang="zh-TW" sz="2100" b="1" u="sng" dirty="0">
                <a:solidFill>
                  <a:srgbClr val="A50021"/>
                </a:solidFill>
                <a:latin typeface="+mn-ea"/>
              </a:rPr>
              <a:t>.</a:t>
            </a:r>
            <a:r>
              <a:rPr lang="zh-TW" altLang="en-US" sz="2100" b="1" u="sng" dirty="0">
                <a:solidFill>
                  <a:srgbClr val="A50021"/>
                </a:solidFill>
                <a:latin typeface="+mn-ea"/>
              </a:rPr>
              <a:t>當歸</a:t>
            </a:r>
            <a:r>
              <a:rPr lang="en-US" altLang="zh-TW" sz="2100" b="1" u="sng" dirty="0">
                <a:solidFill>
                  <a:srgbClr val="A50021"/>
                </a:solidFill>
                <a:latin typeface="+mn-ea"/>
              </a:rPr>
              <a:t>.</a:t>
            </a:r>
            <a:r>
              <a:rPr lang="zh-TW" altLang="en-US" sz="2100" b="1" u="sng" dirty="0">
                <a:solidFill>
                  <a:srgbClr val="A50021"/>
                </a:solidFill>
                <a:latin typeface="+mn-ea"/>
              </a:rPr>
              <a:t>炙甘草</a:t>
            </a:r>
            <a:r>
              <a:rPr lang="en-US" altLang="zh-TW" sz="2100" b="1" u="sng" dirty="0">
                <a:solidFill>
                  <a:srgbClr val="A50021"/>
                </a:solidFill>
                <a:latin typeface="+mn-ea"/>
              </a:rPr>
              <a:t>.</a:t>
            </a:r>
            <a:r>
              <a:rPr lang="zh-TW" altLang="en-US" sz="2100" b="1" u="sng" dirty="0">
                <a:solidFill>
                  <a:srgbClr val="A50021"/>
                </a:solidFill>
                <a:latin typeface="+mn-ea"/>
              </a:rPr>
              <a:t> </a:t>
            </a:r>
            <a:endParaRPr lang="en-US" altLang="zh-TW" sz="800" b="1" u="sng" dirty="0">
              <a:solidFill>
                <a:srgbClr val="A50021"/>
              </a:solidFill>
              <a:latin typeface="+mn-ea"/>
            </a:endParaRPr>
          </a:p>
          <a:p>
            <a:pPr marL="0" indent="0" defTabSz="681210" eaLnBrk="1" hangingPunct="1">
              <a:buNone/>
              <a:defRPr/>
            </a:pPr>
            <a:endParaRPr lang="zh-TW" altLang="en-US" sz="800" b="1" u="sng" dirty="0">
              <a:solidFill>
                <a:srgbClr val="A50021"/>
              </a:solidFill>
              <a:latin typeface="+mn-ea"/>
            </a:endParaRPr>
          </a:p>
          <a:p>
            <a:pPr defTabSz="681210" eaLnBrk="1" hangingPunct="1">
              <a:defRPr/>
            </a:pPr>
            <a:r>
              <a:rPr lang="zh-TW" altLang="en-US" sz="2100" b="1" dirty="0">
                <a:solidFill>
                  <a:srgbClr val="006600"/>
                </a:solidFill>
                <a:latin typeface="+mn-ea"/>
              </a:rPr>
              <a:t>功用：</a:t>
            </a:r>
            <a:r>
              <a:rPr lang="en-US" altLang="zh-TW" sz="2100" b="1" dirty="0">
                <a:solidFill>
                  <a:srgbClr val="006600"/>
                </a:solidFill>
                <a:latin typeface="+mn-ea"/>
              </a:rPr>
              <a:t>【</a:t>
            </a:r>
            <a:r>
              <a:rPr lang="zh-TW" altLang="en-US" sz="2100" b="1" dirty="0">
                <a:solidFill>
                  <a:srgbClr val="006600"/>
                </a:solidFill>
                <a:latin typeface="+mn-ea"/>
              </a:rPr>
              <a:t>疏肝健脾、清熱涼血 </a:t>
            </a:r>
            <a:r>
              <a:rPr lang="en-US" altLang="zh-TW" sz="2100" b="1" dirty="0">
                <a:solidFill>
                  <a:srgbClr val="006600"/>
                </a:solidFill>
                <a:latin typeface="+mn-ea"/>
              </a:rPr>
              <a:t>】</a:t>
            </a:r>
          </a:p>
          <a:p>
            <a:pPr defTabSz="681210" eaLnBrk="1" hangingPunct="1">
              <a:defRPr/>
            </a:pPr>
            <a:r>
              <a:rPr lang="zh-TW" altLang="en-US" sz="2100" b="1" dirty="0">
                <a:solidFill>
                  <a:srgbClr val="800000"/>
                </a:solidFill>
                <a:latin typeface="+mn-ea"/>
              </a:rPr>
              <a:t>功用：涼血解毒，除煩利濕</a:t>
            </a:r>
            <a:r>
              <a:rPr lang="en-US" altLang="zh-TW" sz="2100" b="1" dirty="0">
                <a:solidFill>
                  <a:srgbClr val="800000"/>
                </a:solidFill>
                <a:latin typeface="+mn-ea"/>
              </a:rPr>
              <a:t>…</a:t>
            </a:r>
          </a:p>
          <a:p>
            <a:pPr defTabSz="681210" eaLnBrk="1" hangingPunct="1">
              <a:defRPr/>
            </a:pPr>
            <a:r>
              <a:rPr lang="zh-TW" altLang="en-US" sz="2100" b="1" dirty="0">
                <a:solidFill>
                  <a:srgbClr val="800080"/>
                </a:solidFill>
                <a:latin typeface="+mn-ea"/>
              </a:rPr>
              <a:t>主治：</a:t>
            </a:r>
            <a:r>
              <a:rPr lang="en-US" altLang="zh-TW" sz="2100" b="1" dirty="0">
                <a:solidFill>
                  <a:srgbClr val="800080"/>
                </a:solidFill>
                <a:latin typeface="+mn-ea"/>
              </a:rPr>
              <a:t>(</a:t>
            </a:r>
            <a:r>
              <a:rPr lang="zh-TW" altLang="en-US" sz="2100" b="1" dirty="0">
                <a:solidFill>
                  <a:srgbClr val="800080"/>
                </a:solidFill>
                <a:latin typeface="+mn-ea"/>
              </a:rPr>
              <a:t>更年期綜合症</a:t>
            </a:r>
            <a:r>
              <a:rPr lang="en-US" altLang="zh-TW" sz="2100" b="1" dirty="0">
                <a:solidFill>
                  <a:srgbClr val="800080"/>
                </a:solidFill>
                <a:latin typeface="+mn-ea"/>
              </a:rPr>
              <a:t>)--</a:t>
            </a:r>
            <a:r>
              <a:rPr lang="zh-TW" altLang="en-US" sz="2100" b="1" dirty="0">
                <a:solidFill>
                  <a:srgbClr val="800080"/>
                </a:solidFill>
                <a:latin typeface="+mn-ea"/>
              </a:rPr>
              <a:t>肝脾血虛有熱，遍身瘙癢，</a:t>
            </a:r>
            <a:endParaRPr lang="en-US" altLang="zh-TW" sz="2100" b="1" dirty="0">
              <a:solidFill>
                <a:srgbClr val="800080"/>
              </a:solidFill>
              <a:latin typeface="+mn-ea"/>
            </a:endParaRPr>
          </a:p>
          <a:p>
            <a:pPr marL="0" indent="0" defTabSz="681210" eaLnBrk="1" hangingPunct="1">
              <a:buNone/>
              <a:defRPr/>
            </a:pPr>
            <a:r>
              <a:rPr lang="zh-TW" altLang="en-US" sz="2100" b="1" dirty="0">
                <a:solidFill>
                  <a:srgbClr val="800080"/>
                </a:solidFill>
                <a:latin typeface="+mn-ea"/>
              </a:rPr>
              <a:t>                或口燥咽乾，潮熱盜汗，食納減少，怔忡不寧，</a:t>
            </a:r>
            <a:endParaRPr lang="en-US" altLang="zh-TW" sz="2100" b="1" dirty="0">
              <a:solidFill>
                <a:srgbClr val="800080"/>
              </a:solidFill>
              <a:latin typeface="+mn-ea"/>
            </a:endParaRPr>
          </a:p>
          <a:p>
            <a:pPr marL="0" indent="0" defTabSz="681210" eaLnBrk="1" hangingPunct="1">
              <a:buNone/>
              <a:defRPr/>
            </a:pPr>
            <a:r>
              <a:rPr lang="zh-TW" altLang="en-US" sz="2100" b="1" dirty="0">
                <a:solidFill>
                  <a:srgbClr val="800080"/>
                </a:solidFill>
                <a:latin typeface="+mn-ea"/>
              </a:rPr>
              <a:t>                婦女月經不調，逆經，及瘰癧流注等。 </a:t>
            </a:r>
            <a:endParaRPr lang="en-US" altLang="zh-TW" sz="800" b="1" dirty="0">
              <a:solidFill>
                <a:srgbClr val="800080"/>
              </a:solidFill>
              <a:latin typeface="+mn-ea"/>
            </a:endParaRPr>
          </a:p>
          <a:p>
            <a:pPr marL="0" indent="0" defTabSz="681210" eaLnBrk="1" hangingPunct="1">
              <a:buNone/>
              <a:defRPr/>
            </a:pPr>
            <a:endParaRPr lang="zh-TW" altLang="en-US" sz="800" b="1" dirty="0">
              <a:solidFill>
                <a:srgbClr val="800080"/>
              </a:solidFill>
              <a:latin typeface="+mn-ea"/>
            </a:endParaRPr>
          </a:p>
          <a:p>
            <a:pPr defTabSz="681210" eaLnBrk="1" hangingPunct="1">
              <a:defRPr/>
            </a:pPr>
            <a:r>
              <a:rPr lang="zh-TW" altLang="en-US" sz="1800" b="1" dirty="0">
                <a:latin typeface="+mn-ea"/>
              </a:rPr>
              <a:t>臨床應用：內分泌失調</a:t>
            </a:r>
            <a:r>
              <a:rPr lang="zh-TW" altLang="en-US" sz="1800" b="1" dirty="0">
                <a:latin typeface="標楷體"/>
                <a:ea typeface="標楷體"/>
              </a:rPr>
              <a:t>、</a:t>
            </a:r>
            <a:r>
              <a:rPr lang="zh-TW" altLang="en-US" sz="1800" b="1" dirty="0">
                <a:latin typeface="+mn-ea"/>
              </a:rPr>
              <a:t>神經官能症、食少神疲、更年期障礙、</a:t>
            </a:r>
            <a:endParaRPr lang="en-US" altLang="zh-TW" sz="1800" b="1" dirty="0">
              <a:latin typeface="+mn-ea"/>
            </a:endParaRPr>
          </a:p>
          <a:p>
            <a:pPr marL="0" indent="0" defTabSz="681210" eaLnBrk="1" hangingPunct="1">
              <a:buNone/>
              <a:defRPr/>
            </a:pPr>
            <a:r>
              <a:rPr lang="zh-TW" altLang="en-US" sz="1800" b="1" dirty="0">
                <a:latin typeface="+mn-ea"/>
              </a:rPr>
              <a:t>    顴紅潮熱、自汗盜汗、慢性肝炎、慢性胃炎、失眠多夢、頭痛目澀、</a:t>
            </a:r>
            <a:endParaRPr lang="en-US" altLang="zh-TW" sz="1800" b="1" dirty="0">
              <a:latin typeface="+mn-ea"/>
            </a:endParaRPr>
          </a:p>
          <a:p>
            <a:pPr marL="0" indent="0" defTabSz="681210" eaLnBrk="1" hangingPunct="1">
              <a:buNone/>
              <a:defRPr/>
            </a:pPr>
            <a:r>
              <a:rPr lang="zh-TW" altLang="en-US" sz="1800" b="1" dirty="0">
                <a:latin typeface="+mn-ea"/>
              </a:rPr>
              <a:t>    月經前乳房或脅肋脤痛、月經量多色鮮紅，少腹脹痛、低熱、疲乏食少。</a:t>
            </a:r>
          </a:p>
        </p:txBody>
      </p:sp>
      <p:pic>
        <p:nvPicPr>
          <p:cNvPr id="136196" name="Picture 3" descr="C:\Users\admin\Desktop\4--內分泌系統\下載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" y="22653"/>
            <a:ext cx="2495550" cy="89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4" name="Picture 4" descr="C:\Users\admin\Desktop\4--內分泌系統\加味逍遙散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532" y="114301"/>
            <a:ext cx="2918766" cy="20460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6804248" y="2037340"/>
            <a:ext cx="1886679" cy="246033"/>
          </a:xfrm>
          <a:prstGeom prst="rect">
            <a:avLst/>
          </a:prstGeom>
        </p:spPr>
        <p:txBody>
          <a:bodyPr wrap="none" lIns="88522" tIns="44260" rIns="88522" bIns="44260">
            <a:spAutoFit/>
          </a:bodyPr>
          <a:lstStyle/>
          <a:p>
            <a:r>
              <a:rPr lang="zh-TW" altLang="en-US" sz="1000" i="1" dirty="0"/>
              <a:t>（圖片來源：</a:t>
            </a:r>
            <a:r>
              <a:rPr lang="en-US" altLang="zh-TW" sz="1000" i="1" dirty="0" err="1"/>
              <a:t>shutterstock</a:t>
            </a:r>
            <a:r>
              <a:rPr lang="zh-TW" altLang="en-US" sz="1000" i="1" dirty="0"/>
              <a:t>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7783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5" y="195535"/>
            <a:ext cx="5877272" cy="606029"/>
          </a:xfrm>
        </p:spPr>
        <p:txBody>
          <a:bodyPr/>
          <a:lstStyle/>
          <a:p>
            <a:r>
              <a:rPr lang="zh-TW" altLang="en-US" sz="4000" b="1" dirty="0">
                <a:solidFill>
                  <a:schemeClr val="tx1"/>
                </a:solidFill>
                <a:latin typeface="新細明體"/>
              </a:rPr>
              <a:t>清熱涼血藥</a:t>
            </a:r>
            <a:r>
              <a:rPr lang="en-US" altLang="zh-TW" sz="4000" b="1" dirty="0">
                <a:solidFill>
                  <a:schemeClr val="tx1"/>
                </a:solidFill>
                <a:latin typeface="新細明體"/>
              </a:rPr>
              <a:t>【</a:t>
            </a:r>
            <a:r>
              <a:rPr lang="zh-TW" altLang="en-US" sz="4000" b="1" dirty="0">
                <a:solidFill>
                  <a:schemeClr val="tx1"/>
                </a:solidFill>
                <a:latin typeface="新細明體"/>
              </a:rPr>
              <a:t>牡丹皮</a:t>
            </a:r>
            <a:r>
              <a:rPr lang="en-US" altLang="zh-TW" sz="4000" b="1" dirty="0">
                <a:solidFill>
                  <a:schemeClr val="tx1"/>
                </a:solidFill>
                <a:latin typeface="新細明體"/>
              </a:rPr>
              <a:t>】</a:t>
            </a:r>
            <a:endParaRPr lang="en-US" altLang="zh-TW" sz="4000" b="1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914400"/>
            <a:ext cx="8640960" cy="3916680"/>
          </a:xfrm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zh-TW" altLang="en-US" sz="2400" b="1" dirty="0">
                <a:solidFill>
                  <a:srgbClr val="002060"/>
                </a:solidFill>
                <a:latin typeface="+mn-ea"/>
              </a:rPr>
              <a:t>藥名：</a:t>
            </a:r>
            <a:r>
              <a:rPr lang="zh-TW" altLang="en-US" sz="2400" b="1" u="sng" dirty="0">
                <a:solidFill>
                  <a:srgbClr val="002060"/>
                </a:solidFill>
                <a:latin typeface="+mn-ea"/>
              </a:rPr>
              <a:t>牡丹皮</a:t>
            </a:r>
            <a:endParaRPr lang="en-US" altLang="zh-TW" sz="2400" b="1" u="sng" dirty="0">
              <a:solidFill>
                <a:srgbClr val="002060"/>
              </a:solidFill>
              <a:latin typeface="+mn-ea"/>
            </a:endParaRPr>
          </a:p>
          <a:p>
            <a:r>
              <a:rPr lang="zh-TW" altLang="en-US" sz="2400" b="1" dirty="0">
                <a:latin typeface="+mn-ea"/>
              </a:rPr>
              <a:t>性味：微寒 </a:t>
            </a:r>
            <a:r>
              <a:rPr lang="en-US" altLang="zh-TW" sz="2400" b="1" dirty="0">
                <a:latin typeface="+mn-ea"/>
              </a:rPr>
              <a:t>. </a:t>
            </a:r>
            <a:r>
              <a:rPr lang="zh-TW" altLang="en-US" sz="2400" b="1" dirty="0">
                <a:latin typeface="+mn-ea"/>
              </a:rPr>
              <a:t>苦</a:t>
            </a:r>
            <a:r>
              <a:rPr lang="en-US" altLang="zh-TW" sz="2400" b="1" dirty="0">
                <a:latin typeface="+mn-ea"/>
              </a:rPr>
              <a:t>-</a:t>
            </a:r>
            <a:r>
              <a:rPr lang="zh-TW" altLang="en-US" sz="2400" b="1" dirty="0">
                <a:latin typeface="+mn-ea"/>
              </a:rPr>
              <a:t>辛</a:t>
            </a:r>
            <a:endParaRPr lang="zh-TW" altLang="en-US" sz="2400" dirty="0">
              <a:latin typeface="+mn-ea"/>
            </a:endParaRPr>
          </a:p>
          <a:p>
            <a:r>
              <a:rPr lang="zh-TW" altLang="en-US" sz="2400" b="1" dirty="0">
                <a:solidFill>
                  <a:srgbClr val="006600"/>
                </a:solidFill>
                <a:latin typeface="+mn-ea"/>
              </a:rPr>
              <a:t>歸經：</a:t>
            </a:r>
            <a:r>
              <a:rPr lang="en-US" altLang="zh-TW" sz="2400" b="1" dirty="0">
                <a:solidFill>
                  <a:srgbClr val="006600"/>
                </a:solidFill>
                <a:latin typeface="+mn-ea"/>
              </a:rPr>
              <a:t>【</a:t>
            </a:r>
            <a:r>
              <a:rPr lang="zh-TW" altLang="en-US" sz="2400" b="1" dirty="0">
                <a:solidFill>
                  <a:srgbClr val="006600"/>
                </a:solidFill>
                <a:latin typeface="+mn-ea"/>
              </a:rPr>
              <a:t>心、肝、腎</a:t>
            </a:r>
            <a:r>
              <a:rPr lang="en-US" altLang="zh-TW" sz="2400" b="1" dirty="0">
                <a:solidFill>
                  <a:srgbClr val="006600"/>
                </a:solidFill>
                <a:latin typeface="+mn-ea"/>
              </a:rPr>
              <a:t>】</a:t>
            </a:r>
            <a:endParaRPr lang="en-US" altLang="zh-TW" sz="1000" b="1" dirty="0">
              <a:solidFill>
                <a:srgbClr val="006600"/>
              </a:solidFill>
              <a:latin typeface="+mn-ea"/>
            </a:endParaRPr>
          </a:p>
          <a:p>
            <a:pPr algn="ctr"/>
            <a:endParaRPr lang="en-US" altLang="zh-TW" sz="1000" b="1" dirty="0">
              <a:solidFill>
                <a:srgbClr val="006600"/>
              </a:solidFill>
              <a:latin typeface="+mn-ea"/>
            </a:endParaRPr>
          </a:p>
          <a:p>
            <a:r>
              <a:rPr lang="zh-TW" altLang="en-US" sz="2400" b="1" dirty="0">
                <a:solidFill>
                  <a:srgbClr val="800000"/>
                </a:solidFill>
                <a:latin typeface="+mn-ea"/>
              </a:rPr>
              <a:t>功用：</a:t>
            </a:r>
            <a:r>
              <a:rPr lang="zh-TW" altLang="en-US" sz="2400" b="1" u="sng" dirty="0">
                <a:solidFill>
                  <a:srgbClr val="800000"/>
                </a:solidFill>
                <a:latin typeface="+mn-ea"/>
              </a:rPr>
              <a:t>清熱涼血、活血散瘀</a:t>
            </a:r>
            <a:r>
              <a:rPr lang="zh-TW" altLang="en-US" sz="2400" b="1" dirty="0">
                <a:solidFill>
                  <a:srgbClr val="800000"/>
                </a:solidFill>
                <a:latin typeface="+mn-ea"/>
              </a:rPr>
              <a:t>。</a:t>
            </a:r>
            <a:endParaRPr lang="en-US" altLang="zh-TW" sz="2400" b="1" dirty="0">
              <a:solidFill>
                <a:srgbClr val="800000"/>
              </a:solidFill>
              <a:latin typeface="+mn-ea"/>
            </a:endParaRPr>
          </a:p>
          <a:p>
            <a:r>
              <a:rPr lang="zh-TW" altLang="en-US" sz="2400" b="1" dirty="0">
                <a:solidFill>
                  <a:srgbClr val="800080"/>
                </a:solidFill>
                <a:latin typeface="+mn-ea"/>
              </a:rPr>
              <a:t>主治：</a:t>
            </a:r>
            <a:r>
              <a:rPr lang="zh-TW" altLang="en-US" sz="2400" b="1" u="sng" dirty="0">
                <a:solidFill>
                  <a:srgbClr val="660066"/>
                </a:solidFill>
                <a:latin typeface="+mn-ea"/>
              </a:rPr>
              <a:t>溫毒斑疹、陰虛內熱、經閉痛經</a:t>
            </a:r>
            <a:r>
              <a:rPr lang="zh-TW" altLang="en-US" sz="2400" b="1" dirty="0">
                <a:solidFill>
                  <a:srgbClr val="660066"/>
                </a:solidFill>
                <a:latin typeface="+mn-ea"/>
              </a:rPr>
              <a:t>。</a:t>
            </a:r>
            <a:endParaRPr lang="en-US" altLang="zh-TW" sz="1000" b="1" dirty="0">
              <a:solidFill>
                <a:srgbClr val="660066"/>
              </a:solidFill>
              <a:latin typeface="+mn-ea"/>
            </a:endParaRPr>
          </a:p>
          <a:p>
            <a:r>
              <a:rPr lang="zh-TW" altLang="en-US" sz="2400" b="1" dirty="0">
                <a:solidFill>
                  <a:schemeClr val="accent6">
                    <a:lumMod val="10000"/>
                  </a:schemeClr>
                </a:solidFill>
                <a:latin typeface="+mn-ea"/>
              </a:rPr>
              <a:t>用量：</a:t>
            </a:r>
            <a:r>
              <a:rPr lang="en-US" altLang="zh-TW" sz="2400" b="1" dirty="0">
                <a:solidFill>
                  <a:schemeClr val="accent6">
                    <a:lumMod val="10000"/>
                  </a:schemeClr>
                </a:solidFill>
                <a:latin typeface="+mn-ea"/>
              </a:rPr>
              <a:t>6~12</a:t>
            </a:r>
            <a:r>
              <a:rPr lang="zh-TW" altLang="en-US" sz="2400" b="1" dirty="0">
                <a:solidFill>
                  <a:schemeClr val="accent6">
                    <a:lumMod val="10000"/>
                  </a:schemeClr>
                </a:solidFill>
                <a:latin typeface="+mn-ea"/>
              </a:rPr>
              <a:t>克</a:t>
            </a:r>
            <a:endParaRPr lang="zh-TW" altLang="en-US" sz="1000" b="1" dirty="0">
              <a:latin typeface="+mn-ea"/>
            </a:endParaRPr>
          </a:p>
          <a:p>
            <a:pPr marL="0" indent="0">
              <a:buNone/>
            </a:pPr>
            <a:r>
              <a:rPr lang="en-US" altLang="zh-TW" sz="2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2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使用注意：血虛有寒、孕婦及月經過多者不宜用。</a:t>
            </a:r>
          </a:p>
          <a:p>
            <a:pPr marL="0" indent="0">
              <a:buNone/>
            </a:pPr>
            <a:r>
              <a:rPr lang="zh-TW" altLang="en-US" sz="2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         治癰腫瘡毒、內癰等。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902642"/>
            <a:ext cx="2403351" cy="15993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2"/>
          <a:stretch/>
        </p:blipFill>
        <p:spPr bwMode="auto">
          <a:xfrm>
            <a:off x="7164288" y="2501963"/>
            <a:ext cx="1737610" cy="22744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admin\Desktop\牡丹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926" y="894725"/>
            <a:ext cx="2306973" cy="173023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5277609" y="2522283"/>
            <a:ext cx="1886679" cy="246033"/>
          </a:xfrm>
          <a:prstGeom prst="rect">
            <a:avLst/>
          </a:prstGeom>
        </p:spPr>
        <p:txBody>
          <a:bodyPr wrap="none" lIns="88522" tIns="44260" rIns="88522" bIns="44260">
            <a:spAutoFit/>
          </a:bodyPr>
          <a:lstStyle/>
          <a:p>
            <a:r>
              <a:rPr lang="zh-TW" altLang="en-US" sz="1000" i="1" dirty="0"/>
              <a:t>（圖片來源：</a:t>
            </a:r>
            <a:r>
              <a:rPr lang="en-US" altLang="zh-TW" sz="1000" i="1" dirty="0" err="1"/>
              <a:t>shutterstock</a:t>
            </a:r>
            <a:r>
              <a:rPr lang="zh-TW" altLang="en-US" sz="1000" i="1" dirty="0"/>
              <a:t>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545456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4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4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4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4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4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4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96091" y="137096"/>
            <a:ext cx="6380163" cy="606029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dirty="0">
                <a:solidFill>
                  <a:srgbClr val="002060"/>
                </a:solidFill>
                <a:latin typeface="+mn-ea"/>
                <a:ea typeface="+mn-ea"/>
              </a:rPr>
              <a:t>清熱瀉火藥</a:t>
            </a:r>
            <a:r>
              <a:rPr lang="en-US" altLang="zh-TW" sz="4000" b="1" dirty="0">
                <a:solidFill>
                  <a:srgbClr val="002060"/>
                </a:solidFill>
                <a:latin typeface="+mn-ea"/>
                <a:ea typeface="+mn-ea"/>
              </a:rPr>
              <a:t>【</a:t>
            </a:r>
            <a:r>
              <a:rPr lang="zh-TW" altLang="en-US" sz="4000" b="1" dirty="0">
                <a:solidFill>
                  <a:srgbClr val="002060"/>
                </a:solidFill>
                <a:latin typeface="+mn-ea"/>
                <a:ea typeface="+mn-ea"/>
              </a:rPr>
              <a:t>梔子</a:t>
            </a:r>
            <a:r>
              <a:rPr lang="en-US" altLang="zh-TW" sz="4000" b="1" dirty="0">
                <a:solidFill>
                  <a:srgbClr val="002060"/>
                </a:solidFill>
                <a:latin typeface="+mn-ea"/>
                <a:ea typeface="+mn-ea"/>
              </a:rPr>
              <a:t>】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914402"/>
            <a:ext cx="8001000" cy="3979069"/>
          </a:xfrm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681210" eaLnBrk="1" hangingPunct="1">
              <a:defRPr/>
            </a:pPr>
            <a:r>
              <a:rPr lang="zh-TW" altLang="en-US" b="1" dirty="0">
                <a:solidFill>
                  <a:srgbClr val="A50021"/>
                </a:solidFill>
                <a:latin typeface="+mn-ea"/>
              </a:rPr>
              <a:t>藥名：</a:t>
            </a:r>
            <a:r>
              <a:rPr lang="zh-TW" altLang="en-US" b="1" u="sng" dirty="0">
                <a:solidFill>
                  <a:srgbClr val="A50021"/>
                </a:solidFill>
                <a:latin typeface="+mn-ea"/>
              </a:rPr>
              <a:t>梔子</a:t>
            </a:r>
            <a:r>
              <a:rPr lang="zh-TW" altLang="en-US" b="1" dirty="0">
                <a:solidFill>
                  <a:srgbClr val="A50021"/>
                </a:solidFill>
                <a:latin typeface="+mn-ea"/>
              </a:rPr>
              <a:t>  </a:t>
            </a:r>
            <a:r>
              <a:rPr lang="en-US" altLang="zh-TW" b="1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b="1" dirty="0">
                <a:solidFill>
                  <a:srgbClr val="002060"/>
                </a:solidFill>
                <a:latin typeface="+mn-ea"/>
              </a:rPr>
              <a:t>又稱：</a:t>
            </a:r>
            <a:r>
              <a:rPr lang="zh-TW" altLang="en-US" b="1" u="sng" dirty="0">
                <a:solidFill>
                  <a:srgbClr val="002060"/>
                </a:solidFill>
                <a:latin typeface="+mn-ea"/>
              </a:rPr>
              <a:t>山梔子</a:t>
            </a:r>
            <a:r>
              <a:rPr lang="en-US" altLang="zh-TW" b="1" dirty="0">
                <a:solidFill>
                  <a:srgbClr val="002060"/>
                </a:solidFill>
                <a:latin typeface="+mn-ea"/>
              </a:rPr>
              <a:t>)</a:t>
            </a:r>
            <a:r>
              <a:rPr lang="zh-TW" altLang="en-US" dirty="0">
                <a:solidFill>
                  <a:srgbClr val="002060"/>
                </a:solidFill>
                <a:latin typeface="+mn-ea"/>
              </a:rPr>
              <a:t> </a:t>
            </a:r>
          </a:p>
          <a:p>
            <a:pPr defTabSz="681210" eaLnBrk="1" hangingPunct="1">
              <a:defRPr/>
            </a:pPr>
            <a:r>
              <a:rPr lang="zh-TW" altLang="en-US" b="1" dirty="0">
                <a:latin typeface="+mn-ea"/>
              </a:rPr>
              <a:t>性味：性寒、味苦</a:t>
            </a:r>
            <a:endParaRPr lang="zh-TW" altLang="en-US" dirty="0">
              <a:latin typeface="+mn-ea"/>
            </a:endParaRPr>
          </a:p>
          <a:p>
            <a:pPr defTabSz="681210" eaLnBrk="1" hangingPunct="1">
              <a:defRPr/>
            </a:pPr>
            <a:r>
              <a:rPr lang="zh-TW" altLang="en-US" b="1" dirty="0">
                <a:solidFill>
                  <a:srgbClr val="006600"/>
                </a:solidFill>
                <a:latin typeface="+mn-ea"/>
              </a:rPr>
              <a:t>歸經：</a:t>
            </a:r>
            <a:r>
              <a:rPr lang="en-US" altLang="zh-TW" b="1" dirty="0">
                <a:solidFill>
                  <a:srgbClr val="006600"/>
                </a:solidFill>
                <a:latin typeface="+mn-ea"/>
              </a:rPr>
              <a:t>【</a:t>
            </a:r>
            <a:r>
              <a:rPr lang="zh-TW" altLang="en-US" b="1" dirty="0">
                <a:solidFill>
                  <a:srgbClr val="006600"/>
                </a:solidFill>
                <a:latin typeface="+mn-ea"/>
              </a:rPr>
              <a:t>三焦、心、肺、胃 </a:t>
            </a:r>
            <a:r>
              <a:rPr lang="en-US" altLang="zh-TW" b="1" dirty="0">
                <a:solidFill>
                  <a:srgbClr val="006600"/>
                </a:solidFill>
                <a:latin typeface="+mn-ea"/>
              </a:rPr>
              <a:t>】</a:t>
            </a:r>
            <a:endParaRPr lang="en-US" altLang="zh-TW" sz="800" b="1" dirty="0">
              <a:solidFill>
                <a:srgbClr val="006600"/>
              </a:solidFill>
              <a:latin typeface="+mn-ea"/>
            </a:endParaRPr>
          </a:p>
          <a:p>
            <a:pPr marL="0" indent="0" defTabSz="681210" eaLnBrk="1" hangingPunct="1">
              <a:buNone/>
              <a:defRPr/>
            </a:pPr>
            <a:endParaRPr lang="en-US" altLang="zh-TW" sz="800" b="1" dirty="0">
              <a:solidFill>
                <a:srgbClr val="006600"/>
              </a:solidFill>
              <a:latin typeface="+mn-ea"/>
            </a:endParaRPr>
          </a:p>
          <a:p>
            <a:pPr defTabSz="681210" eaLnBrk="1" hangingPunct="1">
              <a:defRPr/>
            </a:pPr>
            <a:r>
              <a:rPr lang="zh-TW" altLang="en-US" b="1" dirty="0">
                <a:solidFill>
                  <a:srgbClr val="800000"/>
                </a:solidFill>
                <a:latin typeface="+mn-ea"/>
              </a:rPr>
              <a:t>功用：涼血解毒，除煩利濕</a:t>
            </a:r>
            <a:r>
              <a:rPr lang="en-US" altLang="zh-TW" b="1" dirty="0">
                <a:solidFill>
                  <a:srgbClr val="800000"/>
                </a:solidFill>
                <a:latin typeface="+mn-ea"/>
              </a:rPr>
              <a:t>…</a:t>
            </a:r>
          </a:p>
          <a:p>
            <a:pPr defTabSz="681210" eaLnBrk="1" hangingPunct="1">
              <a:defRPr/>
            </a:pPr>
            <a:r>
              <a:rPr lang="zh-TW" altLang="en-US" b="1" dirty="0">
                <a:solidFill>
                  <a:srgbClr val="800080"/>
                </a:solidFill>
                <a:latin typeface="+mn-ea"/>
              </a:rPr>
              <a:t>主治：吐血尿血，濕熱黃疸，</a:t>
            </a:r>
            <a:endParaRPr lang="en-US" altLang="zh-TW" b="1" dirty="0">
              <a:solidFill>
                <a:srgbClr val="800080"/>
              </a:solidFill>
              <a:latin typeface="+mn-ea"/>
            </a:endParaRPr>
          </a:p>
          <a:p>
            <a:pPr marL="0" indent="0" defTabSz="681210" eaLnBrk="1" hangingPunct="1">
              <a:buNone/>
              <a:defRPr/>
            </a:pPr>
            <a:r>
              <a:rPr lang="zh-TW" altLang="en-US" b="1" dirty="0">
                <a:solidFill>
                  <a:srgbClr val="800080"/>
                </a:solidFill>
                <a:latin typeface="+mn-ea"/>
              </a:rPr>
              <a:t>                目赤腫痛，月經不調</a:t>
            </a:r>
            <a:r>
              <a:rPr lang="en-US" altLang="zh-TW" b="1" dirty="0">
                <a:solidFill>
                  <a:srgbClr val="800080"/>
                </a:solidFill>
                <a:latin typeface="+mn-ea"/>
              </a:rPr>
              <a:t>…</a:t>
            </a:r>
            <a:endParaRPr lang="en-US" altLang="zh-TW" sz="800" b="1" dirty="0">
              <a:solidFill>
                <a:srgbClr val="800080"/>
              </a:solidFill>
              <a:latin typeface="+mn-ea"/>
            </a:endParaRPr>
          </a:p>
          <a:p>
            <a:pPr marL="0" indent="0" defTabSz="681210" eaLnBrk="1" hangingPunct="1">
              <a:buNone/>
              <a:defRPr/>
            </a:pPr>
            <a:endParaRPr lang="en-US" altLang="zh-TW" sz="800" b="1" dirty="0">
              <a:solidFill>
                <a:srgbClr val="800080"/>
              </a:solidFill>
              <a:latin typeface="+mn-ea"/>
            </a:endParaRPr>
          </a:p>
          <a:p>
            <a:pPr defTabSz="681210" eaLnBrk="1" hangingPunct="1">
              <a:defRPr/>
            </a:pPr>
            <a:r>
              <a:rPr lang="zh-TW" altLang="en-US" b="1" dirty="0">
                <a:latin typeface="+mn-ea"/>
              </a:rPr>
              <a:t>用法：內服入煎劑，常用量</a:t>
            </a:r>
            <a:r>
              <a:rPr lang="en-US" altLang="zh-TW" b="1" dirty="0">
                <a:latin typeface="+mn-ea"/>
              </a:rPr>
              <a:t>3</a:t>
            </a:r>
            <a:r>
              <a:rPr lang="zh-TW" altLang="en-US" b="1" dirty="0">
                <a:latin typeface="+mn-ea"/>
              </a:rPr>
              <a:t>～</a:t>
            </a:r>
            <a:r>
              <a:rPr lang="en-US" altLang="zh-TW" b="1" dirty="0">
                <a:latin typeface="+mn-ea"/>
              </a:rPr>
              <a:t>10</a:t>
            </a:r>
            <a:r>
              <a:rPr lang="zh-TW" altLang="en-US" b="1" dirty="0">
                <a:latin typeface="+mn-ea"/>
              </a:rPr>
              <a:t>克。</a:t>
            </a:r>
            <a:endParaRPr lang="en-US" altLang="zh-TW" b="1" dirty="0">
              <a:latin typeface="+mn-ea"/>
            </a:endParaRPr>
          </a:p>
          <a:p>
            <a:pPr defTabSz="681210" eaLnBrk="1" hangingPunct="1">
              <a:defRPr/>
            </a:pPr>
            <a:r>
              <a:rPr lang="zh-TW" altLang="en-US" b="1" dirty="0">
                <a:solidFill>
                  <a:srgbClr val="663300"/>
                </a:solidFill>
                <a:latin typeface="+mn-ea"/>
              </a:rPr>
              <a:t>禁忌：脾虛便塘、食少者忌用。</a:t>
            </a:r>
          </a:p>
        </p:txBody>
      </p:sp>
      <p:pic>
        <p:nvPicPr>
          <p:cNvPr id="198658" name="Picture 2" descr="C:\Users\admin\Desktop\4--內分泌系統\山梔子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751" y="2400300"/>
            <a:ext cx="2057400" cy="15430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0" name="Picture 4" descr="C:\Users\admin\Desktop\4--內分泌系統\梔子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065" y="742950"/>
            <a:ext cx="2743200" cy="15430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6613325" y="2265578"/>
            <a:ext cx="1886679" cy="246033"/>
          </a:xfrm>
          <a:prstGeom prst="rect">
            <a:avLst/>
          </a:prstGeom>
        </p:spPr>
        <p:txBody>
          <a:bodyPr wrap="none" lIns="88522" tIns="44260" rIns="88522" bIns="44260">
            <a:spAutoFit/>
          </a:bodyPr>
          <a:lstStyle/>
          <a:p>
            <a:r>
              <a:rPr lang="zh-TW" altLang="en-US" sz="1000" i="1" dirty="0"/>
              <a:t>（圖片來源：</a:t>
            </a:r>
            <a:r>
              <a:rPr lang="en-US" altLang="zh-TW" sz="1000" i="1" dirty="0" err="1"/>
              <a:t>shutterstock</a:t>
            </a:r>
            <a:r>
              <a:rPr lang="zh-TW" altLang="en-US" sz="1000" i="1" dirty="0"/>
              <a:t>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786468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2022講座資料\2022-高雄藥師公會-中藥實務課程\圖-3.補益方劑\S__4210852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2"/>
          <a:stretch/>
        </p:blipFill>
        <p:spPr bwMode="auto">
          <a:xfrm>
            <a:off x="2" y="987574"/>
            <a:ext cx="3079047" cy="341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211962" y="4872296"/>
            <a:ext cx="720080" cy="276781"/>
          </a:xfrm>
          <a:prstGeom prst="rect">
            <a:avLst/>
          </a:prstGeom>
          <a:noFill/>
        </p:spPr>
        <p:txBody>
          <a:bodyPr wrap="square" lIns="91125" tIns="45563" rIns="91125" bIns="45563" rtlCol="0">
            <a:spAutoFit/>
          </a:bodyPr>
          <a:lstStyle/>
          <a:p>
            <a:pPr algn="ctr" defTabSz="903239"/>
            <a:r>
              <a:rPr lang="en-US" altLang="zh-TW" sz="1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~22~</a:t>
            </a:r>
            <a:endParaRPr lang="zh-TW" altLang="en-US" sz="12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257153" y="123504"/>
            <a:ext cx="5641404" cy="461447"/>
          </a:xfrm>
          <a:prstGeom prst="rect">
            <a:avLst/>
          </a:prstGeom>
          <a:solidFill>
            <a:srgbClr val="FFEB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125" tIns="45563" rIns="91125" bIns="45563" rtlCol="0">
            <a:spAutoFit/>
          </a:bodyPr>
          <a:lstStyle/>
          <a:p>
            <a:pPr defTabSz="903239"/>
            <a:r>
              <a:rPr lang="zh-TW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◎功效：</a:t>
            </a:r>
            <a:r>
              <a:rPr lang="zh-TW" alt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滋腎養肝，益精明目</a:t>
            </a:r>
            <a:r>
              <a:rPr lang="zh-TW" altLang="en-US" sz="2400" b="1" dirty="0">
                <a:solidFill>
                  <a:srgbClr val="C00000"/>
                </a:solidFill>
              </a:rPr>
              <a:t>。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96735" y="4399248"/>
            <a:ext cx="2051720" cy="230614"/>
          </a:xfrm>
          <a:prstGeom prst="rect">
            <a:avLst/>
          </a:prstGeom>
          <a:noFill/>
        </p:spPr>
        <p:txBody>
          <a:bodyPr wrap="square" lIns="91125" tIns="45563" rIns="91125" bIns="45563" rtlCol="0">
            <a:spAutoFit/>
          </a:bodyPr>
          <a:lstStyle/>
          <a:p>
            <a:pPr defTabSz="903239"/>
            <a:r>
              <a:rPr lang="zh-TW" altLang="en-US" sz="900" dirty="0">
                <a:solidFill>
                  <a:srgbClr val="000000"/>
                </a:solidFill>
                <a:latin typeface="新細明體"/>
              </a:rPr>
              <a:t>摘自</a:t>
            </a:r>
            <a:r>
              <a:rPr lang="en-US" altLang="zh-TW" sz="900" dirty="0">
                <a:solidFill>
                  <a:srgbClr val="000000"/>
                </a:solidFill>
                <a:latin typeface="新細明體"/>
              </a:rPr>
              <a:t>:《</a:t>
            </a:r>
            <a:r>
              <a:rPr lang="zh-TW" altLang="en-US" sz="900" dirty="0">
                <a:solidFill>
                  <a:srgbClr val="000000"/>
                </a:solidFill>
                <a:latin typeface="新細明體"/>
              </a:rPr>
              <a:t>中藥方劑常用圖典</a:t>
            </a:r>
            <a:r>
              <a:rPr lang="en-US" altLang="zh-TW" sz="900" dirty="0">
                <a:solidFill>
                  <a:srgbClr val="000000"/>
                </a:solidFill>
                <a:latin typeface="新細明體"/>
              </a:rPr>
              <a:t>》</a:t>
            </a:r>
            <a:r>
              <a:rPr lang="zh-TW" altLang="en-US" sz="900" dirty="0">
                <a:solidFill>
                  <a:srgbClr val="000000"/>
                </a:solidFill>
                <a:latin typeface="新細明體"/>
              </a:rPr>
              <a:t>三采文化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290554" y="617648"/>
            <a:ext cx="5768504" cy="3785625"/>
          </a:xfrm>
          <a:prstGeom prst="rect">
            <a:avLst/>
          </a:prstGeom>
          <a:noFill/>
        </p:spPr>
        <p:txBody>
          <a:bodyPr wrap="square" lIns="91316" tIns="45658" rIns="91316" bIns="45658" rtlCol="0">
            <a:spAutoFit/>
          </a:bodyPr>
          <a:lstStyle/>
          <a:p>
            <a:pPr defTabSz="913005"/>
            <a:r>
              <a:rPr lang="zh-TW" altLang="en-US" b="1" dirty="0" smtClean="0">
                <a:solidFill>
                  <a:srgbClr val="7030A0"/>
                </a:solidFill>
                <a:latin typeface="新細明體"/>
              </a:rPr>
              <a:t>出典：醫級</a:t>
            </a:r>
            <a:endParaRPr lang="en-US" altLang="zh-TW" dirty="0" smtClean="0">
              <a:solidFill>
                <a:srgbClr val="002060"/>
              </a:solidFill>
              <a:latin typeface="新細明體"/>
            </a:endParaRPr>
          </a:p>
          <a:p>
            <a:pPr defTabSz="913005"/>
            <a:r>
              <a:rPr lang="zh-TW" altLang="en-US" b="1" dirty="0" smtClean="0">
                <a:solidFill>
                  <a:srgbClr val="C00000"/>
                </a:solidFill>
                <a:latin typeface="新細明體"/>
              </a:rPr>
              <a:t>組成：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熟地黃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24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克、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山茱萸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12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克、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山藥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12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</a:t>
            </a:r>
            <a:r>
              <a:rPr lang="zh-TW" altLang="en-US" dirty="0" smtClean="0">
                <a:solidFill>
                  <a:srgbClr val="002060"/>
                </a:solidFill>
                <a:latin typeface="新細明體"/>
              </a:rPr>
              <a:t>、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澤瀉</a:t>
            </a:r>
            <a:r>
              <a:rPr lang="en-US" altLang="zh-TW" dirty="0" smtClean="0">
                <a:solidFill>
                  <a:srgbClr val="002060"/>
                </a:solidFill>
                <a:latin typeface="新細明體"/>
              </a:rPr>
              <a:t>9</a:t>
            </a:r>
            <a:r>
              <a:rPr lang="zh-TW" altLang="en-US" dirty="0" smtClean="0">
                <a:solidFill>
                  <a:srgbClr val="002060"/>
                </a:solidFill>
                <a:latin typeface="新細明體"/>
              </a:rPr>
              <a:t>克、</a:t>
            </a:r>
            <a:endParaRPr lang="en-US" altLang="zh-TW" dirty="0" smtClean="0">
              <a:solidFill>
                <a:srgbClr val="002060"/>
              </a:solidFill>
              <a:latin typeface="新細明體"/>
            </a:endParaRPr>
          </a:p>
          <a:p>
            <a:pPr defTabSz="913005"/>
            <a:r>
              <a:rPr lang="zh-TW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           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牡丹皮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9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</a:t>
            </a:r>
            <a:r>
              <a:rPr lang="zh-TW" altLang="en-US" u="sng" dirty="0">
                <a:solidFill>
                  <a:srgbClr val="002060"/>
                </a:solidFill>
                <a:latin typeface="新細明體"/>
              </a:rPr>
              <a:t>、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茯苓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9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</a:t>
            </a:r>
            <a:r>
              <a:rPr lang="zh-TW" altLang="en-US" dirty="0" smtClean="0">
                <a:solidFill>
                  <a:srgbClr val="002060"/>
                </a:solidFill>
                <a:latin typeface="新細明體"/>
              </a:rPr>
              <a:t>、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枸杞子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9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克、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菊花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9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</a:t>
            </a:r>
            <a:r>
              <a:rPr lang="zh-TW" altLang="en-US" b="1" dirty="0" smtClean="0">
                <a:solidFill>
                  <a:srgbClr val="002060"/>
                </a:solidFill>
                <a:latin typeface="新細明體"/>
              </a:rPr>
              <a:t>。</a:t>
            </a:r>
            <a:endParaRPr lang="en-US" altLang="zh-TW" sz="800" b="1" dirty="0">
              <a:solidFill>
                <a:srgbClr val="002060"/>
              </a:solidFill>
              <a:latin typeface="新細明體"/>
            </a:endParaRPr>
          </a:p>
          <a:p>
            <a:pPr defTabSz="913005"/>
            <a:endParaRPr lang="en-US" altLang="zh-TW" sz="800" b="1" dirty="0">
              <a:solidFill>
                <a:srgbClr val="C00000"/>
              </a:solidFill>
              <a:latin typeface="新細明體"/>
            </a:endParaRPr>
          </a:p>
          <a:p>
            <a:pPr defTabSz="913005"/>
            <a:r>
              <a:rPr lang="zh-TW" altLang="en-US" b="1" dirty="0" smtClean="0">
                <a:solidFill>
                  <a:srgbClr val="0000FF"/>
                </a:solidFill>
                <a:latin typeface="新細明體"/>
              </a:rPr>
              <a:t>主治：</a:t>
            </a:r>
            <a:r>
              <a:rPr lang="zh-TW" altLang="en-US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肝腎陰</a:t>
            </a:r>
            <a:r>
              <a:rPr lang="zh-TW" altLang="en-US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虛</a:t>
            </a:r>
            <a:r>
              <a:rPr lang="zh-TW" altLang="en-US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，</a:t>
            </a:r>
            <a:r>
              <a:rPr lang="zh-TW" altLang="en-US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兩</a:t>
            </a:r>
            <a:r>
              <a:rPr lang="zh-TW" altLang="en-US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眼昏花，視物不明</a:t>
            </a:r>
            <a:r>
              <a:rPr lang="zh-TW" altLang="en-US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，眼睛</a:t>
            </a:r>
            <a:r>
              <a:rPr lang="zh-TW" altLang="en-US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乾澀</a:t>
            </a:r>
            <a:r>
              <a:rPr lang="zh-TW" alt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，</a:t>
            </a:r>
            <a:endParaRPr lang="en-US" altLang="zh-TW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  <a:p>
            <a:pPr defTabSz="913005"/>
            <a:r>
              <a:rPr lang="zh-TW" alt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           </a:t>
            </a:r>
            <a:r>
              <a:rPr lang="zh-TW" altLang="en-US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耳鳴</a:t>
            </a:r>
            <a:r>
              <a:rPr lang="zh-TW" altLang="en-US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，腰膝痠軟，舌偏</a:t>
            </a:r>
            <a:r>
              <a:rPr lang="zh-TW" altLang="en-US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紅少</a:t>
            </a:r>
            <a:r>
              <a:rPr lang="zh-TW" altLang="en-US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苔，脈細數</a:t>
            </a:r>
            <a:r>
              <a:rPr lang="zh-TW" altLang="en-US" b="1" dirty="0" smtClean="0">
                <a:solidFill>
                  <a:srgbClr val="0000FF"/>
                </a:solidFill>
                <a:latin typeface="新細明體"/>
              </a:rPr>
              <a:t>。</a:t>
            </a:r>
            <a:endParaRPr lang="en-US" altLang="zh-TW" sz="800" b="1" dirty="0">
              <a:solidFill>
                <a:srgbClr val="0000FF"/>
              </a:solidFill>
              <a:latin typeface="新細明體"/>
            </a:endParaRPr>
          </a:p>
          <a:p>
            <a:pPr defTabSz="913005"/>
            <a:endParaRPr lang="en-US" altLang="zh-TW" sz="800" b="1" dirty="0">
              <a:solidFill>
                <a:srgbClr val="0000FF"/>
              </a:solidFill>
              <a:latin typeface="新細明體"/>
            </a:endParaRPr>
          </a:p>
          <a:p>
            <a:pPr defTabSz="913005"/>
            <a:r>
              <a:rPr lang="zh-TW" altLang="en-US" b="1" dirty="0">
                <a:solidFill>
                  <a:srgbClr val="2D2D8A">
                    <a:lumMod val="50000"/>
                  </a:srgbClr>
                </a:solidFill>
                <a:latin typeface="新細明體"/>
              </a:rPr>
              <a:t>方義</a:t>
            </a:r>
            <a:r>
              <a:rPr lang="zh-TW" altLang="en-US" b="1" dirty="0" smtClean="0">
                <a:solidFill>
                  <a:srgbClr val="2D2D8A">
                    <a:lumMod val="50000"/>
                  </a:srgbClr>
                </a:solidFill>
                <a:latin typeface="新細明體"/>
              </a:rPr>
              <a:t>：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本方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為</a:t>
            </a:r>
            <a:r>
              <a:rPr lang="en-US" altLang="zh-TW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《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六</a:t>
            </a: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味地黃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丸</a:t>
            </a:r>
            <a:r>
              <a:rPr lang="en-US" altLang="zh-TW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》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加</a:t>
            </a: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枸杞子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、</a:t>
            </a: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菊花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而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成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，</a:t>
            </a: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  <a:p>
            <a:pPr defTabSz="913005"/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           </a:t>
            </a:r>
            <a:r>
              <a:rPr lang="zh-TW" altLang="en-US" dirty="0" smtClean="0">
                <a:solidFill>
                  <a:srgbClr val="002060"/>
                </a:solidFill>
                <a:latin typeface="新細明體"/>
              </a:rPr>
              <a:t>能</a:t>
            </a:r>
            <a:r>
              <a:rPr lang="zh-TW" altLang="en-US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補益</a:t>
            </a:r>
            <a:r>
              <a:rPr lang="zh-TW" altLang="en-US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肝腎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之外，</a:t>
            </a:r>
            <a:r>
              <a:rPr lang="zh-TW" altLang="en-US" dirty="0" smtClean="0">
                <a:solidFill>
                  <a:srgbClr val="002060"/>
                </a:solidFill>
                <a:latin typeface="新細明體"/>
              </a:rPr>
              <a:t>還兼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有</a:t>
            </a:r>
            <a:r>
              <a:rPr lang="zh-TW" altLang="en-US" b="1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清肝明目</a:t>
            </a:r>
            <a:r>
              <a:rPr lang="zh-TW" altLang="en-US" dirty="0" smtClean="0">
                <a:solidFill>
                  <a:srgbClr val="002060"/>
                </a:solidFill>
                <a:latin typeface="新細明體"/>
              </a:rPr>
              <a:t>之</a:t>
            </a:r>
            <a:r>
              <a:rPr lang="zh-TW" altLang="en-US" dirty="0">
                <a:solidFill>
                  <a:srgbClr val="002060"/>
                </a:solidFill>
                <a:latin typeface="新細明體"/>
              </a:rPr>
              <a:t>功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。</a:t>
            </a: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  <a:p>
            <a:pPr defTabSz="913005"/>
            <a:r>
              <a:rPr lang="zh-TW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           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枸杞子</a:t>
            </a:r>
            <a:r>
              <a:rPr lang="en-US" altLang="zh-TW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-</a:t>
            </a:r>
            <a:r>
              <a:rPr lang="zh-TW" altLang="en-US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補益肝腎</a:t>
            </a:r>
            <a:r>
              <a:rPr lang="zh-TW" altLang="en-US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，養</a:t>
            </a:r>
            <a:r>
              <a:rPr lang="zh-TW" altLang="en-US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肝明目</a:t>
            </a:r>
            <a:r>
              <a:rPr lang="zh-TW" altLang="en-US" b="1" dirty="0" smtClean="0">
                <a:solidFill>
                  <a:srgbClr val="002060"/>
                </a:solidFill>
                <a:latin typeface="新細明體"/>
              </a:rPr>
              <a:t>；</a:t>
            </a:r>
            <a:endParaRPr lang="en-US" altLang="zh-TW" b="1" dirty="0" smtClean="0">
              <a:solidFill>
                <a:srgbClr val="002060"/>
              </a:solidFill>
              <a:latin typeface="新細明體"/>
            </a:endParaRPr>
          </a:p>
          <a:p>
            <a:pPr defTabSz="913005"/>
            <a:r>
              <a:rPr lang="zh-TW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</a:t>
            </a:r>
            <a:r>
              <a:rPr lang="zh-TW" alt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          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菊花</a:t>
            </a:r>
            <a:r>
              <a:rPr lang="en-US" altLang="zh-TW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-</a:t>
            </a:r>
            <a:r>
              <a:rPr lang="zh-TW" altLang="en-US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清肝明目，疏散風熱</a:t>
            </a:r>
            <a:r>
              <a:rPr lang="zh-TW" altLang="en-US" b="1" dirty="0" smtClean="0">
                <a:solidFill>
                  <a:srgbClr val="002060"/>
                </a:solidFill>
                <a:latin typeface="新細明體"/>
              </a:rPr>
              <a:t>。</a:t>
            </a:r>
            <a:endParaRPr lang="en-US" altLang="zh-TW" sz="800" b="1" dirty="0">
              <a:solidFill>
                <a:srgbClr val="002060"/>
              </a:solidFill>
              <a:latin typeface="新細明體"/>
            </a:endParaRPr>
          </a:p>
          <a:p>
            <a:pPr defTabSz="913005"/>
            <a:endParaRPr lang="en-US" altLang="zh-TW" sz="800" b="1" dirty="0">
              <a:solidFill>
                <a:srgbClr val="002060"/>
              </a:solidFill>
              <a:latin typeface="新細明體"/>
            </a:endParaRPr>
          </a:p>
          <a:p>
            <a:pPr defTabSz="913005"/>
            <a:r>
              <a:rPr lang="zh-TW" altLang="en-US" b="1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臨床應用：</a:t>
            </a:r>
            <a:r>
              <a:rPr lang="zh-TW" altLang="en-US" u="sng" dirty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視神經萎縮、視神經炎、老人白內障</a:t>
            </a:r>
            <a:r>
              <a:rPr lang="zh-TW" altLang="en-US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dirty="0" smtClean="0">
              <a:solidFill>
                <a:srgbClr val="2D2D8A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3005"/>
            <a:r>
              <a:rPr lang="zh-TW" altLang="en-US" dirty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</a:t>
            </a:r>
            <a:r>
              <a:rPr lang="zh-TW" altLang="en-US" u="sng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青光眼</a:t>
            </a:r>
            <a:r>
              <a:rPr lang="zh-TW" altLang="en-US" u="sng" dirty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、角膜炎、鞏膜炎、視網膜炎</a:t>
            </a:r>
            <a:r>
              <a:rPr lang="zh-TW" altLang="en-US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dirty="0" smtClean="0">
              <a:solidFill>
                <a:srgbClr val="2D2D8A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3005"/>
            <a:r>
              <a:rPr lang="zh-TW" altLang="en-US" dirty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</a:t>
            </a:r>
            <a:r>
              <a:rPr lang="zh-TW" altLang="en-US" u="sng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高血壓</a:t>
            </a:r>
            <a:r>
              <a:rPr lang="zh-TW" altLang="en-US" u="sng" dirty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、頭暈、淚囊</a:t>
            </a:r>
            <a:r>
              <a:rPr lang="zh-TW" altLang="en-US" u="sng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炎</a:t>
            </a:r>
            <a:r>
              <a:rPr lang="zh-TW" altLang="en-US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solidFill>
                <a:srgbClr val="2D2D8A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" y="0"/>
            <a:ext cx="3079047" cy="1046440"/>
          </a:xfrm>
          <a:prstGeom prst="rect">
            <a:avLst/>
          </a:prstGeom>
          <a:solidFill>
            <a:srgbClr val="CC66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342" tIns="45671" rIns="91342" bIns="45671" rtlCol="0">
            <a:spAutoFit/>
          </a:bodyPr>
          <a:lstStyle/>
          <a:p>
            <a:pPr defTabSz="903239"/>
            <a:r>
              <a:rPr lang="zh-TW" alt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補陰方劑</a:t>
            </a:r>
            <a:endParaRPr lang="en-US" altLang="zh-TW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  <a:p>
            <a:pPr algn="ctr" defTabSz="903239"/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杞菊地黃丸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107505" y="4546876"/>
            <a:ext cx="8918152" cy="3691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125" tIns="45563" rIns="91125" bIns="45563" rtlCol="0">
            <a:spAutoFit/>
          </a:bodyPr>
          <a:lstStyle/>
          <a:p>
            <a:pPr defTabSz="913005"/>
            <a:r>
              <a:rPr lang="zh-TW" altLang="en-US" b="1" dirty="0" smtClean="0">
                <a:solidFill>
                  <a:srgbClr val="2D2D8A">
                    <a:lumMod val="50000"/>
                  </a:srgbClr>
                </a:solidFill>
                <a:latin typeface="標楷體" pitchFamily="65" charset="-120"/>
                <a:ea typeface="標楷體" pitchFamily="65" charset="-120"/>
              </a:rPr>
              <a:t>◆注意事項</a:t>
            </a:r>
            <a:r>
              <a:rPr lang="zh-TW" altLang="en-US" dirty="0" smtClean="0">
                <a:solidFill>
                  <a:srgbClr val="2D2D8A">
                    <a:lumMod val="50000"/>
                  </a:srgbClr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u="sng" dirty="0">
                <a:solidFill>
                  <a:srgbClr val="2D2D8A">
                    <a:lumMod val="50000"/>
                  </a:srgbClr>
                </a:solidFill>
                <a:latin typeface="標楷體" pitchFamily="65" charset="-120"/>
                <a:ea typeface="標楷體" pitchFamily="65" charset="-120"/>
              </a:rPr>
              <a:t>服用本方，忌食</a:t>
            </a:r>
            <a:r>
              <a:rPr lang="zh-TW" altLang="en-US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酸性</a:t>
            </a:r>
            <a:r>
              <a:rPr lang="zh-TW" altLang="en-US" u="sng" dirty="0">
                <a:solidFill>
                  <a:srgbClr val="2D2D8A">
                    <a:lumMod val="50000"/>
                  </a:srgbClr>
                </a:solidFill>
                <a:latin typeface="標楷體" pitchFamily="65" charset="-120"/>
                <a:ea typeface="標楷體" pitchFamily="65" charset="-120"/>
              </a:rPr>
              <a:t>及</a:t>
            </a:r>
            <a:r>
              <a:rPr lang="zh-TW" altLang="en-US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生冷</a:t>
            </a:r>
            <a:r>
              <a:rPr lang="zh-TW" altLang="en-US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食物</a:t>
            </a:r>
            <a:r>
              <a:rPr lang="zh-TW" altLang="en-US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6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2022講座資料\2022-高雄藥師公會-中藥實務課程\圖-3.補益方劑\S__4210852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2"/>
          <a:stretch/>
        </p:blipFill>
        <p:spPr bwMode="auto">
          <a:xfrm>
            <a:off x="2" y="987574"/>
            <a:ext cx="3079047" cy="341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211962" y="4872296"/>
            <a:ext cx="720080" cy="276781"/>
          </a:xfrm>
          <a:prstGeom prst="rect">
            <a:avLst/>
          </a:prstGeom>
          <a:noFill/>
        </p:spPr>
        <p:txBody>
          <a:bodyPr wrap="square" lIns="91125" tIns="45563" rIns="91125" bIns="45563" rtlCol="0">
            <a:spAutoFit/>
          </a:bodyPr>
          <a:lstStyle/>
          <a:p>
            <a:pPr algn="ctr" defTabSz="903239"/>
            <a:r>
              <a:rPr lang="en-US" altLang="zh-TW" sz="1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~24~</a:t>
            </a:r>
            <a:endParaRPr lang="zh-TW" altLang="en-US" sz="12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257153" y="123504"/>
            <a:ext cx="5641404" cy="461447"/>
          </a:xfrm>
          <a:prstGeom prst="rect">
            <a:avLst/>
          </a:prstGeom>
          <a:solidFill>
            <a:srgbClr val="FFEB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125" tIns="45563" rIns="91125" bIns="45563" rtlCol="0">
            <a:spAutoFit/>
          </a:bodyPr>
          <a:lstStyle/>
          <a:p>
            <a:pPr defTabSz="903239"/>
            <a:r>
              <a:rPr lang="zh-TW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◎功效：</a:t>
            </a:r>
            <a:r>
              <a:rPr lang="zh-TW" alt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滋陰補腎、益精填髓</a:t>
            </a:r>
            <a:r>
              <a:rPr lang="zh-TW" altLang="en-US" sz="2400" b="1" dirty="0">
                <a:solidFill>
                  <a:srgbClr val="C00000"/>
                </a:solidFill>
              </a:rPr>
              <a:t>。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96735" y="4399248"/>
            <a:ext cx="2051720" cy="230614"/>
          </a:xfrm>
          <a:prstGeom prst="rect">
            <a:avLst/>
          </a:prstGeom>
          <a:noFill/>
        </p:spPr>
        <p:txBody>
          <a:bodyPr wrap="square" lIns="91125" tIns="45563" rIns="91125" bIns="45563" rtlCol="0">
            <a:spAutoFit/>
          </a:bodyPr>
          <a:lstStyle/>
          <a:p>
            <a:pPr defTabSz="903239"/>
            <a:r>
              <a:rPr lang="zh-TW" altLang="en-US" sz="900" dirty="0">
                <a:solidFill>
                  <a:srgbClr val="000000"/>
                </a:solidFill>
                <a:latin typeface="新細明體"/>
              </a:rPr>
              <a:t>摘自</a:t>
            </a:r>
            <a:r>
              <a:rPr lang="en-US" altLang="zh-TW" sz="900" dirty="0">
                <a:solidFill>
                  <a:srgbClr val="000000"/>
                </a:solidFill>
                <a:latin typeface="新細明體"/>
              </a:rPr>
              <a:t>:《</a:t>
            </a:r>
            <a:r>
              <a:rPr lang="zh-TW" altLang="en-US" sz="900" dirty="0">
                <a:solidFill>
                  <a:srgbClr val="000000"/>
                </a:solidFill>
                <a:latin typeface="新細明體"/>
              </a:rPr>
              <a:t>中藥方劑常用圖典</a:t>
            </a:r>
            <a:r>
              <a:rPr lang="en-US" altLang="zh-TW" sz="900" dirty="0">
                <a:solidFill>
                  <a:srgbClr val="000000"/>
                </a:solidFill>
                <a:latin typeface="新細明體"/>
              </a:rPr>
              <a:t>》</a:t>
            </a:r>
            <a:r>
              <a:rPr lang="zh-TW" altLang="en-US" sz="900" dirty="0">
                <a:solidFill>
                  <a:srgbClr val="000000"/>
                </a:solidFill>
                <a:latin typeface="新細明體"/>
              </a:rPr>
              <a:t>三采文化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290554" y="617646"/>
            <a:ext cx="5768504" cy="4062624"/>
          </a:xfrm>
          <a:prstGeom prst="rect">
            <a:avLst/>
          </a:prstGeom>
          <a:noFill/>
        </p:spPr>
        <p:txBody>
          <a:bodyPr wrap="square" lIns="91316" tIns="45658" rIns="91316" bIns="45658" rtlCol="0">
            <a:spAutoFit/>
          </a:bodyPr>
          <a:lstStyle/>
          <a:p>
            <a:pPr defTabSz="913005"/>
            <a:r>
              <a:rPr lang="zh-TW" altLang="en-US" b="1" dirty="0" smtClean="0">
                <a:solidFill>
                  <a:srgbClr val="7030A0"/>
                </a:solidFill>
                <a:latin typeface="新細明體"/>
              </a:rPr>
              <a:t>出典：景岳全書</a:t>
            </a:r>
            <a:endParaRPr lang="en-US" altLang="zh-TW" dirty="0" smtClean="0">
              <a:solidFill>
                <a:srgbClr val="002060"/>
              </a:solidFill>
              <a:latin typeface="新細明體"/>
            </a:endParaRPr>
          </a:p>
          <a:p>
            <a:pPr defTabSz="913005"/>
            <a:r>
              <a:rPr lang="zh-TW" altLang="en-US" b="1" dirty="0" smtClean="0">
                <a:solidFill>
                  <a:srgbClr val="C00000"/>
                </a:solidFill>
                <a:latin typeface="新細明體"/>
              </a:rPr>
              <a:t>組成：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熟地黃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24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克、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山茱萸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12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克、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山藥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12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</a:t>
            </a:r>
            <a:r>
              <a:rPr lang="zh-TW" altLang="en-US" dirty="0" smtClean="0">
                <a:solidFill>
                  <a:srgbClr val="002060"/>
                </a:solidFill>
                <a:latin typeface="新細明體"/>
              </a:rPr>
              <a:t>、</a:t>
            </a:r>
            <a:endParaRPr lang="en-US" altLang="zh-TW" dirty="0" smtClean="0">
              <a:solidFill>
                <a:srgbClr val="002060"/>
              </a:solidFill>
              <a:latin typeface="新細明體"/>
            </a:endParaRPr>
          </a:p>
          <a:p>
            <a:pPr defTabSz="913005"/>
            <a:r>
              <a:rPr lang="zh-TW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           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枸杞子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12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克、</a:t>
            </a: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鹿角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膠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12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</a:t>
            </a:r>
            <a:r>
              <a:rPr lang="zh-TW" altLang="en-US" dirty="0">
                <a:solidFill>
                  <a:srgbClr val="002060"/>
                </a:solidFill>
                <a:latin typeface="新細明體"/>
              </a:rPr>
              <a:t>、</a:t>
            </a: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龜板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膠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12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</a:t>
            </a:r>
            <a:r>
              <a:rPr lang="zh-TW" altLang="en-US" dirty="0">
                <a:solidFill>
                  <a:srgbClr val="002060"/>
                </a:solidFill>
                <a:latin typeface="新細明體"/>
              </a:rPr>
              <a:t>、</a:t>
            </a:r>
            <a:endParaRPr lang="zh-TW" altLang="en-US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  <a:p>
            <a:pPr defTabSz="913005"/>
            <a:r>
              <a:rPr lang="zh-TW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           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菟絲子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12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</a:t>
            </a:r>
            <a:r>
              <a:rPr lang="zh-TW" altLang="en-US" dirty="0" smtClean="0">
                <a:solidFill>
                  <a:srgbClr val="002060"/>
                </a:solidFill>
                <a:latin typeface="新細明體"/>
              </a:rPr>
              <a:t>、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懷牛膝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9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</a:t>
            </a:r>
            <a:r>
              <a:rPr lang="zh-TW" altLang="en-US" b="1" dirty="0" smtClean="0">
                <a:solidFill>
                  <a:srgbClr val="002060"/>
                </a:solidFill>
                <a:latin typeface="新細明體"/>
              </a:rPr>
              <a:t>。</a:t>
            </a:r>
            <a:endParaRPr lang="en-US" altLang="zh-TW" sz="800" b="1" dirty="0">
              <a:solidFill>
                <a:srgbClr val="002060"/>
              </a:solidFill>
              <a:latin typeface="新細明體"/>
            </a:endParaRPr>
          </a:p>
          <a:p>
            <a:pPr defTabSz="913005"/>
            <a:endParaRPr lang="en-US" altLang="zh-TW" sz="800" b="1" dirty="0">
              <a:solidFill>
                <a:srgbClr val="C00000"/>
              </a:solidFill>
              <a:latin typeface="新細明體"/>
            </a:endParaRPr>
          </a:p>
          <a:p>
            <a:pPr defTabSz="913005"/>
            <a:r>
              <a:rPr lang="zh-TW" altLang="en-US" b="1" dirty="0" smtClean="0">
                <a:solidFill>
                  <a:srgbClr val="0000FF"/>
                </a:solidFill>
                <a:latin typeface="新細明體"/>
              </a:rPr>
              <a:t>主治：</a:t>
            </a:r>
            <a:r>
              <a:rPr lang="zh-TW" altLang="en-US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真</a:t>
            </a:r>
            <a:r>
              <a:rPr lang="zh-TW" altLang="en-US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陰不足、精髓虧損證。症見頭暈目眩</a:t>
            </a:r>
            <a:r>
              <a:rPr lang="zh-TW" alt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、</a:t>
            </a:r>
            <a:endParaRPr lang="en-US" altLang="zh-TW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  <a:p>
            <a:pPr defTabSz="913005"/>
            <a:r>
              <a:rPr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</a:t>
            </a:r>
            <a:r>
              <a:rPr lang="zh-TW" alt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          </a:t>
            </a:r>
            <a:r>
              <a:rPr lang="zh-TW" altLang="en-US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腰</a:t>
            </a:r>
            <a:r>
              <a:rPr lang="zh-TW" altLang="en-US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膝痠軟、遺精滑泄、自汗盜汗、耳鳴耳聾</a:t>
            </a:r>
            <a:r>
              <a:rPr lang="zh-TW" alt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、</a:t>
            </a:r>
            <a:endParaRPr lang="en-US" altLang="zh-TW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  <a:p>
            <a:pPr defTabSz="913005"/>
            <a:r>
              <a:rPr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</a:t>
            </a:r>
            <a:r>
              <a:rPr lang="zh-TW" alt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          </a:t>
            </a:r>
            <a:r>
              <a:rPr lang="zh-TW" altLang="en-US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舌</a:t>
            </a:r>
            <a:r>
              <a:rPr lang="zh-TW" altLang="en-US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紅少苔、脈細</a:t>
            </a:r>
            <a:r>
              <a:rPr lang="zh-TW" altLang="en-US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數</a:t>
            </a:r>
            <a:r>
              <a:rPr lang="zh-TW" altLang="en-US" b="1" dirty="0" smtClean="0">
                <a:solidFill>
                  <a:srgbClr val="0000FF"/>
                </a:solidFill>
                <a:latin typeface="新細明體"/>
              </a:rPr>
              <a:t>。</a:t>
            </a:r>
            <a:endParaRPr lang="en-US" altLang="zh-TW" sz="800" b="1" dirty="0">
              <a:solidFill>
                <a:srgbClr val="0000FF"/>
              </a:solidFill>
              <a:latin typeface="新細明體"/>
            </a:endParaRPr>
          </a:p>
          <a:p>
            <a:pPr defTabSz="913005"/>
            <a:endParaRPr lang="en-US" altLang="zh-TW" sz="800" b="1" dirty="0">
              <a:solidFill>
                <a:srgbClr val="0000FF"/>
              </a:solidFill>
              <a:latin typeface="新細明體"/>
            </a:endParaRPr>
          </a:p>
          <a:p>
            <a:pPr defTabSz="913005"/>
            <a:r>
              <a:rPr lang="zh-TW" altLang="en-US" b="1" dirty="0">
                <a:solidFill>
                  <a:srgbClr val="2D2D8A">
                    <a:lumMod val="50000"/>
                  </a:srgbClr>
                </a:solidFill>
                <a:latin typeface="新細明體"/>
              </a:rPr>
              <a:t>方義</a:t>
            </a:r>
            <a:r>
              <a:rPr lang="zh-TW" altLang="en-US" b="1" dirty="0" smtClean="0">
                <a:solidFill>
                  <a:srgbClr val="2D2D8A">
                    <a:lumMod val="50000"/>
                  </a:srgbClr>
                </a:solidFill>
                <a:latin typeface="新細明體"/>
              </a:rPr>
              <a:t>：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本方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為</a:t>
            </a:r>
            <a:r>
              <a:rPr lang="en-US" altLang="zh-TW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《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六</a:t>
            </a: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味地黃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丸</a:t>
            </a:r>
            <a:r>
              <a:rPr lang="en-US" altLang="zh-TW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》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去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茯苓</a:t>
            </a:r>
            <a:r>
              <a:rPr lang="en-US" altLang="zh-TW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.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澤瀉</a:t>
            </a:r>
            <a:r>
              <a:rPr lang="en-US" altLang="zh-TW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.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牡丹皮</a:t>
            </a:r>
            <a:endParaRPr lang="en-US" altLang="zh-TW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  <a:p>
            <a:pPr defTabSz="913005"/>
            <a:r>
              <a:rPr lang="zh-TW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</a:t>
            </a:r>
            <a:r>
              <a:rPr lang="zh-TW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          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加入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龜</a:t>
            </a: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板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膠</a:t>
            </a:r>
            <a:r>
              <a:rPr lang="en-US" altLang="zh-TW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.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鹿角膠</a:t>
            </a:r>
            <a:r>
              <a:rPr lang="en-US" altLang="zh-TW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.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枸杞子</a:t>
            </a:r>
            <a:r>
              <a:rPr lang="en-US" altLang="zh-TW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.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菟絲子</a:t>
            </a:r>
            <a:r>
              <a:rPr lang="en-US" altLang="zh-TW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.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懷牛</a:t>
            </a: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膝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而成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。</a:t>
            </a: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  <a:p>
            <a:pPr defTabSz="913005"/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           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枸杞</a:t>
            </a: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子</a:t>
            </a:r>
            <a:r>
              <a:rPr lang="zh-TW" altLang="en-US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補益肝</a:t>
            </a:r>
            <a:r>
              <a:rPr lang="zh-TW" altLang="en-US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腎明</a:t>
            </a:r>
            <a:r>
              <a:rPr lang="zh-TW" altLang="en-US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目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；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鹿角膠</a:t>
            </a:r>
            <a:r>
              <a:rPr lang="en-US" altLang="zh-TW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.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龜板膠</a:t>
            </a:r>
            <a:r>
              <a:rPr lang="zh-TW" altLang="en-US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滋補精髓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；</a:t>
            </a: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  <a:p>
            <a:pPr defTabSz="913005"/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          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菟絲子</a:t>
            </a:r>
            <a:r>
              <a:rPr lang="en-US" altLang="zh-TW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.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懷牛膝</a:t>
            </a:r>
            <a:r>
              <a:rPr lang="zh-TW" altLang="en-US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益</a:t>
            </a:r>
            <a:r>
              <a:rPr lang="zh-TW" altLang="en-US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肝腎、強腰膝、健</a:t>
            </a:r>
            <a:r>
              <a:rPr lang="zh-TW" altLang="en-US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筋骨</a:t>
            </a:r>
            <a:r>
              <a:rPr lang="zh-TW" altLang="en-US" b="1" dirty="0" smtClean="0">
                <a:solidFill>
                  <a:srgbClr val="002060"/>
                </a:solidFill>
                <a:latin typeface="新細明體"/>
              </a:rPr>
              <a:t>。</a:t>
            </a:r>
            <a:endParaRPr lang="en-US" altLang="zh-TW" sz="800" b="1" dirty="0">
              <a:solidFill>
                <a:srgbClr val="002060"/>
              </a:solidFill>
              <a:latin typeface="新細明體"/>
            </a:endParaRPr>
          </a:p>
          <a:p>
            <a:pPr defTabSz="913005"/>
            <a:endParaRPr lang="en-US" altLang="zh-TW" sz="800" b="1" dirty="0">
              <a:solidFill>
                <a:srgbClr val="002060"/>
              </a:solidFill>
              <a:latin typeface="新細明體"/>
            </a:endParaRPr>
          </a:p>
          <a:p>
            <a:pPr defTabSz="913005"/>
            <a:r>
              <a:rPr lang="zh-TW" altLang="en-US" b="1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臨床應用：</a:t>
            </a:r>
            <a:r>
              <a:rPr lang="zh-TW" altLang="en-US" u="sng" dirty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慢性腎炎、慢性肝炎、功能性子宮出血</a:t>
            </a:r>
            <a:r>
              <a:rPr lang="zh-TW" altLang="en-US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dirty="0" smtClean="0">
              <a:solidFill>
                <a:srgbClr val="2D2D8A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3005"/>
            <a:r>
              <a:rPr lang="zh-TW" altLang="en-US" dirty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</a:t>
            </a:r>
            <a:r>
              <a:rPr lang="zh-TW" altLang="en-US" u="sng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不孕症、閉經</a:t>
            </a:r>
            <a:r>
              <a:rPr lang="zh-TW" altLang="en-US" u="sng" dirty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、腰痛、原發性骨質疏鬆症</a:t>
            </a:r>
            <a:r>
              <a:rPr lang="zh-TW" altLang="en-US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solidFill>
                <a:srgbClr val="2D2D8A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" y="0"/>
            <a:ext cx="3079047" cy="1107996"/>
          </a:xfrm>
          <a:prstGeom prst="rect">
            <a:avLst/>
          </a:prstGeom>
          <a:solidFill>
            <a:srgbClr val="CC66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342" tIns="45671" rIns="91342" bIns="45671" rtlCol="0">
            <a:spAutoFit/>
          </a:bodyPr>
          <a:lstStyle/>
          <a:p>
            <a:pPr defTabSz="903239"/>
            <a:r>
              <a:rPr lang="zh-TW" alt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補陰方劑</a:t>
            </a:r>
            <a:endParaRPr lang="en-US" altLang="zh-TW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  <a:p>
            <a:pPr algn="ctr" defTabSz="903239"/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左歸丸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107505" y="4546876"/>
            <a:ext cx="8918152" cy="3691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125" tIns="45563" rIns="91125" bIns="45563" rtlCol="0">
            <a:spAutoFit/>
          </a:bodyPr>
          <a:lstStyle/>
          <a:p>
            <a:pPr defTabSz="913005"/>
            <a:r>
              <a:rPr lang="zh-TW" altLang="en-US" b="1" dirty="0" smtClean="0">
                <a:solidFill>
                  <a:srgbClr val="2D2D8A">
                    <a:lumMod val="50000"/>
                  </a:srgbClr>
                </a:solidFill>
                <a:latin typeface="標楷體" pitchFamily="65" charset="-120"/>
                <a:ea typeface="標楷體" pitchFamily="65" charset="-120"/>
              </a:rPr>
              <a:t>◆注意事項</a:t>
            </a:r>
            <a:r>
              <a:rPr lang="zh-TW" altLang="en-US" dirty="0" smtClean="0">
                <a:solidFill>
                  <a:srgbClr val="2D2D8A">
                    <a:lumMod val="50000"/>
                  </a:srgbClr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u="sng" dirty="0">
                <a:solidFill>
                  <a:srgbClr val="2D2D8A">
                    <a:lumMod val="50000"/>
                  </a:srgbClr>
                </a:solidFill>
                <a:latin typeface="標楷體" pitchFamily="65" charset="-120"/>
                <a:ea typeface="標楷體" pitchFamily="65" charset="-120"/>
              </a:rPr>
              <a:t>脾胃虛弱</a:t>
            </a:r>
            <a:r>
              <a:rPr lang="zh-TW" altLang="en-US" u="sng" dirty="0" smtClean="0">
                <a:solidFill>
                  <a:srgbClr val="2D2D8A">
                    <a:lumMod val="50000"/>
                  </a:srgbClr>
                </a:solidFill>
                <a:latin typeface="標楷體" pitchFamily="65" charset="-120"/>
                <a:ea typeface="標楷體" pitchFamily="65" charset="-120"/>
              </a:rPr>
              <a:t>、拉肚子、痰多者慎用</a:t>
            </a:r>
            <a:r>
              <a:rPr lang="zh-TW" altLang="en-US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733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2022講座資料\2022-高雄藥師公會-中藥實務課程\圖-3.補益方劑\S__4210852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9"/>
          <a:stretch/>
        </p:blipFill>
        <p:spPr bwMode="auto">
          <a:xfrm>
            <a:off x="2" y="1108026"/>
            <a:ext cx="3079047" cy="329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211962" y="4872296"/>
            <a:ext cx="720080" cy="276781"/>
          </a:xfrm>
          <a:prstGeom prst="rect">
            <a:avLst/>
          </a:prstGeom>
          <a:noFill/>
        </p:spPr>
        <p:txBody>
          <a:bodyPr wrap="square" lIns="91125" tIns="45563" rIns="91125" bIns="45563" rtlCol="0">
            <a:spAutoFit/>
          </a:bodyPr>
          <a:lstStyle/>
          <a:p>
            <a:pPr algn="ctr" defTabSz="903239"/>
            <a:r>
              <a:rPr lang="en-US" altLang="zh-TW" sz="1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~29~</a:t>
            </a:r>
            <a:endParaRPr lang="zh-TW" altLang="en-US" sz="12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130058" y="123504"/>
            <a:ext cx="5895603" cy="461447"/>
          </a:xfrm>
          <a:prstGeom prst="rect">
            <a:avLst/>
          </a:prstGeom>
          <a:solidFill>
            <a:srgbClr val="FFEB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125" tIns="45563" rIns="91125" bIns="45563" rtlCol="0">
            <a:spAutoFit/>
          </a:bodyPr>
          <a:lstStyle/>
          <a:p>
            <a:pPr defTabSz="903239"/>
            <a:r>
              <a:rPr lang="zh-TW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◎功效：</a:t>
            </a:r>
            <a:r>
              <a:rPr lang="zh-TW" alt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溫補腎陽、填精補血</a:t>
            </a:r>
            <a:r>
              <a:rPr lang="zh-TW" altLang="en-US" sz="2400" b="1" dirty="0">
                <a:solidFill>
                  <a:srgbClr val="C00000"/>
                </a:solidFill>
              </a:rPr>
              <a:t>。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96735" y="4399248"/>
            <a:ext cx="2051720" cy="230614"/>
          </a:xfrm>
          <a:prstGeom prst="rect">
            <a:avLst/>
          </a:prstGeom>
          <a:noFill/>
        </p:spPr>
        <p:txBody>
          <a:bodyPr wrap="square" lIns="91125" tIns="45563" rIns="91125" bIns="45563" rtlCol="0">
            <a:spAutoFit/>
          </a:bodyPr>
          <a:lstStyle/>
          <a:p>
            <a:pPr defTabSz="903239"/>
            <a:r>
              <a:rPr lang="zh-TW" altLang="en-US" sz="900" dirty="0">
                <a:solidFill>
                  <a:srgbClr val="000000"/>
                </a:solidFill>
                <a:latin typeface="新細明體"/>
              </a:rPr>
              <a:t>摘自</a:t>
            </a:r>
            <a:r>
              <a:rPr lang="en-US" altLang="zh-TW" sz="900" dirty="0">
                <a:solidFill>
                  <a:srgbClr val="000000"/>
                </a:solidFill>
                <a:latin typeface="新細明體"/>
              </a:rPr>
              <a:t>:《</a:t>
            </a:r>
            <a:r>
              <a:rPr lang="zh-TW" altLang="en-US" sz="900" dirty="0">
                <a:solidFill>
                  <a:srgbClr val="000000"/>
                </a:solidFill>
                <a:latin typeface="新細明體"/>
              </a:rPr>
              <a:t>中藥方劑常用圖典</a:t>
            </a:r>
            <a:r>
              <a:rPr lang="en-US" altLang="zh-TW" sz="900" dirty="0">
                <a:solidFill>
                  <a:srgbClr val="000000"/>
                </a:solidFill>
                <a:latin typeface="新細明體"/>
              </a:rPr>
              <a:t>》</a:t>
            </a:r>
            <a:r>
              <a:rPr lang="zh-TW" altLang="en-US" sz="900" dirty="0">
                <a:solidFill>
                  <a:srgbClr val="000000"/>
                </a:solidFill>
                <a:latin typeface="新細明體"/>
              </a:rPr>
              <a:t>三采文化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130056" y="614504"/>
            <a:ext cx="6013944" cy="3785625"/>
          </a:xfrm>
          <a:prstGeom prst="rect">
            <a:avLst/>
          </a:prstGeom>
          <a:noFill/>
        </p:spPr>
        <p:txBody>
          <a:bodyPr wrap="square" lIns="91316" tIns="45658" rIns="91316" bIns="45658" rtlCol="0">
            <a:spAutoFit/>
          </a:bodyPr>
          <a:lstStyle/>
          <a:p>
            <a:pPr defTabSz="913005"/>
            <a:r>
              <a:rPr lang="zh-TW" altLang="en-US" b="1" dirty="0" smtClean="0">
                <a:solidFill>
                  <a:srgbClr val="7030A0"/>
                </a:solidFill>
                <a:latin typeface="新細明體"/>
              </a:rPr>
              <a:t>出典</a:t>
            </a:r>
            <a:r>
              <a:rPr lang="zh-TW" altLang="en-US" b="1" dirty="0">
                <a:solidFill>
                  <a:srgbClr val="7030A0"/>
                </a:solidFill>
                <a:latin typeface="新細明體"/>
              </a:rPr>
              <a:t>：景岳全書</a:t>
            </a:r>
            <a:endParaRPr lang="en-US" altLang="zh-TW" dirty="0" smtClean="0">
              <a:solidFill>
                <a:srgbClr val="002060"/>
              </a:solidFill>
              <a:latin typeface="新細明體"/>
            </a:endParaRPr>
          </a:p>
          <a:p>
            <a:pPr defTabSz="913005"/>
            <a:r>
              <a:rPr lang="zh-TW" altLang="en-US" b="1" dirty="0">
                <a:solidFill>
                  <a:srgbClr val="C00000"/>
                </a:solidFill>
                <a:latin typeface="新細明體"/>
              </a:rPr>
              <a:t>組成：</a:t>
            </a: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熟地黃</a:t>
            </a:r>
            <a:r>
              <a:rPr lang="en-US" altLang="zh-TW" u="sng" dirty="0">
                <a:solidFill>
                  <a:srgbClr val="002060"/>
                </a:solidFill>
                <a:latin typeface="新細明體"/>
              </a:rPr>
              <a:t>24</a:t>
            </a:r>
            <a:r>
              <a:rPr lang="zh-TW" altLang="en-US" u="sng" dirty="0">
                <a:solidFill>
                  <a:srgbClr val="002060"/>
                </a:solidFill>
                <a:latin typeface="新細明體"/>
              </a:rPr>
              <a:t>克、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山茱萸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9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</a:t>
            </a:r>
            <a:r>
              <a:rPr lang="zh-TW" altLang="en-US" u="sng" dirty="0">
                <a:solidFill>
                  <a:srgbClr val="002060"/>
                </a:solidFill>
                <a:latin typeface="新細明體"/>
              </a:rPr>
              <a:t>、</a:t>
            </a: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山藥</a:t>
            </a:r>
            <a:r>
              <a:rPr lang="en-US" altLang="zh-TW" u="sng" dirty="0">
                <a:solidFill>
                  <a:srgbClr val="002060"/>
                </a:solidFill>
                <a:latin typeface="新細明體"/>
              </a:rPr>
              <a:t>12</a:t>
            </a:r>
            <a:r>
              <a:rPr lang="zh-TW" altLang="en-US" u="sng" dirty="0">
                <a:solidFill>
                  <a:srgbClr val="002060"/>
                </a:solidFill>
                <a:latin typeface="新細明體"/>
              </a:rPr>
              <a:t>克</a:t>
            </a:r>
            <a:r>
              <a:rPr lang="zh-TW" altLang="en-US" dirty="0" smtClean="0">
                <a:solidFill>
                  <a:srgbClr val="002060"/>
                </a:solidFill>
                <a:latin typeface="新細明體"/>
              </a:rPr>
              <a:t>、</a:t>
            </a: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當歸</a:t>
            </a:r>
            <a:r>
              <a:rPr lang="en-US" altLang="zh-TW" u="sng" dirty="0">
                <a:solidFill>
                  <a:srgbClr val="002060"/>
                </a:solidFill>
                <a:latin typeface="新細明體"/>
              </a:rPr>
              <a:t>9</a:t>
            </a:r>
            <a:r>
              <a:rPr lang="zh-TW" altLang="en-US" u="sng" dirty="0">
                <a:solidFill>
                  <a:srgbClr val="002060"/>
                </a:solidFill>
                <a:latin typeface="新細明體"/>
              </a:rPr>
              <a:t>克</a:t>
            </a:r>
            <a:r>
              <a:rPr lang="zh-TW" altLang="en-US" dirty="0">
                <a:solidFill>
                  <a:srgbClr val="002060"/>
                </a:solidFill>
                <a:latin typeface="新細明體"/>
              </a:rPr>
              <a:t>、</a:t>
            </a:r>
            <a:endParaRPr lang="en-US" altLang="zh-TW" dirty="0">
              <a:solidFill>
                <a:srgbClr val="002060"/>
              </a:solidFill>
              <a:latin typeface="新細明體"/>
            </a:endParaRPr>
          </a:p>
          <a:p>
            <a:pPr defTabSz="913005"/>
            <a:r>
              <a:rPr lang="zh-TW" altLang="en-US" b="1" dirty="0" smtClean="0">
                <a:solidFill>
                  <a:srgbClr val="002060"/>
                </a:solidFill>
                <a:latin typeface="新細明體"/>
              </a:rPr>
              <a:t>            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枸杞子</a:t>
            </a:r>
            <a:r>
              <a:rPr lang="en-US" altLang="zh-TW" u="sng" dirty="0">
                <a:solidFill>
                  <a:srgbClr val="002060"/>
                </a:solidFill>
                <a:latin typeface="新細明體"/>
              </a:rPr>
              <a:t>9</a:t>
            </a:r>
            <a:r>
              <a:rPr lang="zh-TW" altLang="en-US" u="sng" dirty="0">
                <a:solidFill>
                  <a:srgbClr val="002060"/>
                </a:solidFill>
                <a:latin typeface="新細明體"/>
              </a:rPr>
              <a:t>克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、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菟絲子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12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克、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杜仲</a:t>
            </a:r>
            <a:r>
              <a:rPr lang="en-US" altLang="zh-TW" u="sng" dirty="0">
                <a:solidFill>
                  <a:srgbClr val="002060"/>
                </a:solidFill>
                <a:latin typeface="新細明體"/>
              </a:rPr>
              <a:t>1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2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</a:t>
            </a:r>
            <a:r>
              <a:rPr lang="zh-TW" altLang="en-US" dirty="0">
                <a:solidFill>
                  <a:srgbClr val="002060"/>
                </a:solidFill>
                <a:latin typeface="新細明體"/>
              </a:rPr>
              <a:t>、</a:t>
            </a:r>
            <a:endParaRPr lang="zh-TW" altLang="en-US" b="1" dirty="0">
              <a:solidFill>
                <a:srgbClr val="002060"/>
              </a:solidFill>
              <a:latin typeface="新細明體"/>
            </a:endParaRPr>
          </a:p>
          <a:p>
            <a:pPr defTabSz="913005"/>
            <a:r>
              <a:rPr lang="zh-TW" altLang="en-US" b="1" dirty="0" smtClean="0">
                <a:solidFill>
                  <a:srgbClr val="002060"/>
                </a:solidFill>
                <a:latin typeface="新細明體"/>
              </a:rPr>
              <a:t>            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鹿角膠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12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克、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肉桂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6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</a:t>
            </a:r>
            <a:r>
              <a:rPr lang="zh-TW" altLang="en-US" u="sng" dirty="0">
                <a:solidFill>
                  <a:srgbClr val="002060"/>
                </a:solidFill>
                <a:latin typeface="新細明體"/>
              </a:rPr>
              <a:t>、</a:t>
            </a: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炮附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子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6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</a:t>
            </a:r>
            <a:r>
              <a:rPr lang="zh-TW" altLang="en-US" b="1" dirty="0" smtClean="0">
                <a:solidFill>
                  <a:srgbClr val="002060"/>
                </a:solidFill>
                <a:latin typeface="新細明體"/>
              </a:rPr>
              <a:t>。</a:t>
            </a:r>
            <a:endParaRPr lang="en-US" altLang="zh-TW" sz="800" b="1" dirty="0">
              <a:solidFill>
                <a:srgbClr val="002060"/>
              </a:solidFill>
              <a:latin typeface="新細明體"/>
            </a:endParaRPr>
          </a:p>
          <a:p>
            <a:pPr defTabSz="913005"/>
            <a:endParaRPr lang="en-US" altLang="zh-TW" sz="800" b="1" dirty="0">
              <a:solidFill>
                <a:srgbClr val="C00000"/>
              </a:solidFill>
              <a:latin typeface="新細明體"/>
            </a:endParaRPr>
          </a:p>
          <a:p>
            <a:pPr defTabSz="913005"/>
            <a:r>
              <a:rPr lang="zh-TW" altLang="en-US" b="1" dirty="0">
                <a:solidFill>
                  <a:srgbClr val="0000FF"/>
                </a:solidFill>
                <a:latin typeface="新細明體"/>
              </a:rPr>
              <a:t>主治</a:t>
            </a:r>
            <a:r>
              <a:rPr lang="zh-TW" altLang="en-US" b="1" dirty="0" smtClean="0">
                <a:solidFill>
                  <a:srgbClr val="0000FF"/>
                </a:solidFill>
                <a:latin typeface="新細明體"/>
              </a:rPr>
              <a:t>：</a:t>
            </a:r>
            <a:r>
              <a:rPr lang="zh-TW" altLang="en-US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腎陽</a:t>
            </a:r>
            <a:r>
              <a:rPr lang="zh-TW" altLang="en-US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不足</a:t>
            </a:r>
            <a:r>
              <a:rPr lang="zh-TW" altLang="en-US" dirty="0">
                <a:solidFill>
                  <a:srgbClr val="0000FF"/>
                </a:solidFill>
                <a:latin typeface="新細明體"/>
              </a:rPr>
              <a:t>、</a:t>
            </a:r>
            <a:r>
              <a:rPr lang="zh-TW" altLang="en-US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命門火衰。腰膝痠軟、畏寒肢冷</a:t>
            </a:r>
            <a:r>
              <a:rPr lang="zh-TW" altLang="en-US" dirty="0" smtClean="0">
                <a:solidFill>
                  <a:srgbClr val="0000FF"/>
                </a:solidFill>
                <a:latin typeface="新細明體"/>
              </a:rPr>
              <a:t>、</a:t>
            </a:r>
            <a:endParaRPr lang="en-US" altLang="zh-TW" dirty="0" smtClean="0">
              <a:solidFill>
                <a:srgbClr val="0000FF"/>
              </a:solidFill>
              <a:latin typeface="新細明體"/>
            </a:endParaRPr>
          </a:p>
          <a:p>
            <a:pPr defTabSz="913005"/>
            <a:r>
              <a:rPr lang="zh-TW" altLang="en-US" dirty="0">
                <a:solidFill>
                  <a:srgbClr val="0000FF"/>
                </a:solidFill>
                <a:latin typeface="新細明體"/>
              </a:rPr>
              <a:t> </a:t>
            </a:r>
            <a:r>
              <a:rPr lang="zh-TW" altLang="en-US" dirty="0" smtClean="0">
                <a:solidFill>
                  <a:srgbClr val="0000FF"/>
                </a:solidFill>
                <a:latin typeface="新細明體"/>
              </a:rPr>
              <a:t>           </a:t>
            </a:r>
            <a:r>
              <a:rPr lang="zh-TW" altLang="en-US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氣</a:t>
            </a:r>
            <a:r>
              <a:rPr lang="zh-TW" altLang="en-US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衰神疲、陽萎遺精</a:t>
            </a:r>
            <a:r>
              <a:rPr lang="zh-TW" altLang="en-US" dirty="0">
                <a:solidFill>
                  <a:srgbClr val="0000FF"/>
                </a:solidFill>
                <a:latin typeface="新細明體"/>
              </a:rPr>
              <a:t>、</a:t>
            </a:r>
            <a:r>
              <a:rPr lang="zh-TW" altLang="en-US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舌淡、苔白、脈</a:t>
            </a:r>
            <a:r>
              <a:rPr lang="zh-TW" altLang="en-US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細</a:t>
            </a:r>
            <a:r>
              <a:rPr lang="zh-TW" altLang="en-US" b="1" dirty="0" smtClean="0">
                <a:solidFill>
                  <a:srgbClr val="0000FF"/>
                </a:solidFill>
                <a:latin typeface="新細明體"/>
              </a:rPr>
              <a:t>。</a:t>
            </a:r>
            <a:endParaRPr lang="en-US" altLang="zh-TW" sz="800" b="1" dirty="0">
              <a:solidFill>
                <a:srgbClr val="0000FF"/>
              </a:solidFill>
              <a:latin typeface="新細明體"/>
            </a:endParaRPr>
          </a:p>
          <a:p>
            <a:pPr defTabSz="913005"/>
            <a:endParaRPr lang="en-US" altLang="zh-TW" sz="800" b="1" dirty="0">
              <a:solidFill>
                <a:srgbClr val="0000FF"/>
              </a:solidFill>
              <a:latin typeface="新細明體"/>
            </a:endParaRPr>
          </a:p>
          <a:p>
            <a:pPr defTabSz="913005"/>
            <a:r>
              <a:rPr lang="zh-TW" altLang="en-US" b="1" dirty="0">
                <a:solidFill>
                  <a:srgbClr val="2D2D8A">
                    <a:lumMod val="50000"/>
                  </a:srgbClr>
                </a:solidFill>
                <a:latin typeface="新細明體"/>
              </a:rPr>
              <a:t>方義：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本方為</a:t>
            </a:r>
            <a:r>
              <a:rPr lang="en-US" altLang="zh-TW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《</a:t>
            </a: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桂附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地黃</a:t>
            </a: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丸</a:t>
            </a:r>
            <a:r>
              <a:rPr lang="en-US" altLang="zh-TW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》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去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牡丹皮</a:t>
            </a:r>
            <a:r>
              <a:rPr lang="en-US" altLang="zh-TW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.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澤瀉</a:t>
            </a:r>
            <a:r>
              <a:rPr lang="en-US" altLang="zh-TW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.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茯苓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，</a:t>
            </a: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  <a:p>
            <a:pPr defTabSz="913005"/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          加入</a:t>
            </a: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鹿角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膠</a:t>
            </a:r>
            <a:r>
              <a:rPr lang="en-US" altLang="zh-TW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.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菟絲子</a:t>
            </a:r>
            <a:r>
              <a:rPr lang="en-US" altLang="zh-TW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.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杜仲</a:t>
            </a:r>
            <a:r>
              <a:rPr lang="en-US" altLang="zh-TW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.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枸杞子</a:t>
            </a:r>
            <a:r>
              <a:rPr lang="en-US" altLang="zh-TW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.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當歸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而成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，</a:t>
            </a:r>
            <a:endParaRPr lang="en-US" altLang="zh-TW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  <a:p>
            <a:pPr defTabSz="913005"/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           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附子</a:t>
            </a:r>
            <a:r>
              <a:rPr lang="en-US" altLang="zh-TW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.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肉桂</a:t>
            </a:r>
            <a:r>
              <a:rPr lang="en-US" altLang="zh-TW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.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鹿角</a:t>
            </a: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膠</a:t>
            </a:r>
            <a:r>
              <a:rPr lang="zh-TW" altLang="en-US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溫補腎中之元</a:t>
            </a:r>
            <a:r>
              <a:rPr lang="zh-TW" altLang="en-US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陽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；</a:t>
            </a: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當歸</a:t>
            </a:r>
            <a:r>
              <a:rPr lang="zh-TW" altLang="en-US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養血補虛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；</a:t>
            </a: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  <a:p>
            <a:pPr defTabSz="913005"/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          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菟絲子</a:t>
            </a:r>
            <a:r>
              <a:rPr lang="en-US" altLang="zh-TW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.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杜仲</a:t>
            </a:r>
            <a:r>
              <a:rPr lang="zh-TW" altLang="en-US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強</a:t>
            </a:r>
            <a:r>
              <a:rPr lang="zh-TW" altLang="en-US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腰益精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；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枸杞</a:t>
            </a: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子</a:t>
            </a:r>
            <a:r>
              <a:rPr lang="zh-TW" altLang="en-US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補益肝</a:t>
            </a:r>
            <a:r>
              <a:rPr lang="zh-TW" altLang="en-US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腎</a:t>
            </a:r>
            <a:r>
              <a:rPr lang="zh-TW" altLang="en-US" dirty="0" smtClean="0">
                <a:solidFill>
                  <a:srgbClr val="002060"/>
                </a:solidFill>
                <a:latin typeface="新細明體"/>
              </a:rPr>
              <a:t>。</a:t>
            </a:r>
            <a:endParaRPr lang="en-US" altLang="zh-TW" sz="800" dirty="0">
              <a:solidFill>
                <a:srgbClr val="002060"/>
              </a:solidFill>
              <a:latin typeface="新細明體"/>
            </a:endParaRPr>
          </a:p>
          <a:p>
            <a:pPr defTabSz="913005"/>
            <a:endParaRPr lang="en-US" altLang="zh-TW" sz="800" b="1" dirty="0">
              <a:solidFill>
                <a:srgbClr val="002060"/>
              </a:solidFill>
              <a:latin typeface="新細明體"/>
            </a:endParaRPr>
          </a:p>
          <a:p>
            <a:pPr defTabSz="913005"/>
            <a:r>
              <a:rPr lang="zh-TW" altLang="en-US" b="1" dirty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臨床應用</a:t>
            </a:r>
            <a:r>
              <a:rPr lang="zh-TW" altLang="en-US" b="1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u="sng" dirty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性機能減退、精子缺乏症、男子不孕</a:t>
            </a:r>
            <a:r>
              <a:rPr lang="zh-TW" altLang="en-US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dirty="0" smtClean="0">
              <a:solidFill>
                <a:srgbClr val="2D2D8A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3005"/>
            <a:r>
              <a:rPr lang="zh-TW" altLang="en-US" dirty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</a:t>
            </a:r>
            <a:r>
              <a:rPr lang="zh-TW" altLang="en-US" u="sng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坐骨</a:t>
            </a:r>
            <a:r>
              <a:rPr lang="zh-TW" altLang="en-US" u="sng" dirty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神經痛、腰肌勞損、哮喘、慢性</a:t>
            </a:r>
            <a:r>
              <a:rPr lang="zh-TW" altLang="en-US" u="sng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腎炎</a:t>
            </a:r>
            <a:r>
              <a:rPr lang="zh-TW" altLang="en-US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dirty="0">
              <a:solidFill>
                <a:srgbClr val="2D2D8A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" y="0"/>
            <a:ext cx="3079047" cy="1107996"/>
          </a:xfrm>
          <a:prstGeom prst="rect">
            <a:avLst/>
          </a:prstGeom>
          <a:solidFill>
            <a:srgbClr val="993366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342" tIns="45671" rIns="91342" bIns="45671" rtlCol="0">
            <a:spAutoFit/>
          </a:bodyPr>
          <a:lstStyle/>
          <a:p>
            <a:pPr defTabSz="903239"/>
            <a:r>
              <a:rPr lang="zh-TW" alt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補陽方劑 </a:t>
            </a:r>
            <a:endParaRPr lang="en-US" altLang="zh-TW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  <a:p>
            <a:pPr algn="ctr" defTabSz="903239"/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右歸丸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107505" y="4546876"/>
            <a:ext cx="8918152" cy="3691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125" tIns="45563" rIns="91125" bIns="45563" rtlCol="0">
            <a:spAutoFit/>
          </a:bodyPr>
          <a:lstStyle/>
          <a:p>
            <a:pPr defTabSz="913005"/>
            <a:r>
              <a:rPr lang="zh-TW" altLang="en-US" b="1" dirty="0" smtClean="0">
                <a:solidFill>
                  <a:srgbClr val="2D2D8A">
                    <a:lumMod val="50000"/>
                  </a:srgbClr>
                </a:solidFill>
                <a:latin typeface="標楷體" pitchFamily="65" charset="-120"/>
                <a:ea typeface="標楷體" pitchFamily="65" charset="-120"/>
              </a:rPr>
              <a:t>◆注意事項</a:t>
            </a:r>
            <a:r>
              <a:rPr lang="zh-TW" altLang="en-US" dirty="0" smtClean="0">
                <a:solidFill>
                  <a:srgbClr val="2D2D8A">
                    <a:lumMod val="50000"/>
                  </a:srgbClr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陽萎遺精</a:t>
            </a:r>
            <a:r>
              <a:rPr lang="zh-TW" altLang="en-US" u="sng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屬</a:t>
            </a:r>
            <a:r>
              <a:rPr lang="zh-TW" alt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濕熱下注</a:t>
            </a:r>
            <a:r>
              <a:rPr lang="zh-TW" altLang="en-US" u="sng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或</a:t>
            </a:r>
            <a:r>
              <a:rPr lang="zh-TW" alt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陰虛火旺</a:t>
            </a:r>
            <a:r>
              <a:rPr lang="zh-TW" altLang="en-US" u="sng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者，禁</a:t>
            </a:r>
            <a:r>
              <a:rPr lang="zh-TW" altLang="en-US" u="sng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用</a:t>
            </a:r>
            <a:r>
              <a:rPr lang="zh-TW" alt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814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2022講座資料\2022-高雄藥師公會-中藥實務課程\圖-3.補益方劑\S__4210852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9"/>
          <a:stretch/>
        </p:blipFill>
        <p:spPr bwMode="auto">
          <a:xfrm>
            <a:off x="2" y="1046468"/>
            <a:ext cx="3079047" cy="335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211962" y="4872296"/>
            <a:ext cx="720080" cy="276781"/>
          </a:xfrm>
          <a:prstGeom prst="rect">
            <a:avLst/>
          </a:prstGeom>
          <a:noFill/>
        </p:spPr>
        <p:txBody>
          <a:bodyPr wrap="square" lIns="91125" tIns="45563" rIns="91125" bIns="45563" rtlCol="0">
            <a:spAutoFit/>
          </a:bodyPr>
          <a:lstStyle/>
          <a:p>
            <a:pPr algn="ctr" defTabSz="903239"/>
            <a:r>
              <a:rPr lang="en-US" altLang="zh-TW" sz="1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~31~</a:t>
            </a:r>
            <a:endParaRPr lang="zh-TW" altLang="en-US" sz="12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257153" y="123504"/>
            <a:ext cx="5641404" cy="461447"/>
          </a:xfrm>
          <a:prstGeom prst="rect">
            <a:avLst/>
          </a:prstGeom>
          <a:solidFill>
            <a:srgbClr val="FFEB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125" tIns="45563" rIns="91125" bIns="45563" rtlCol="0">
            <a:spAutoFit/>
          </a:bodyPr>
          <a:lstStyle/>
          <a:p>
            <a:pPr defTabSz="903239"/>
            <a:r>
              <a:rPr lang="zh-TW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◎功效：</a:t>
            </a:r>
            <a:r>
              <a:rPr lang="zh-TW" alt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大補精髓，益氣養神</a:t>
            </a:r>
            <a:r>
              <a:rPr lang="zh-TW" altLang="en-US" sz="2400" b="1" dirty="0">
                <a:solidFill>
                  <a:srgbClr val="C00000"/>
                </a:solidFill>
              </a:rPr>
              <a:t>。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96735" y="4399248"/>
            <a:ext cx="2051720" cy="230614"/>
          </a:xfrm>
          <a:prstGeom prst="rect">
            <a:avLst/>
          </a:prstGeom>
          <a:noFill/>
        </p:spPr>
        <p:txBody>
          <a:bodyPr wrap="square" lIns="91125" tIns="45563" rIns="91125" bIns="45563" rtlCol="0">
            <a:spAutoFit/>
          </a:bodyPr>
          <a:lstStyle/>
          <a:p>
            <a:pPr defTabSz="903239"/>
            <a:r>
              <a:rPr lang="zh-TW" altLang="en-US" sz="900" dirty="0">
                <a:solidFill>
                  <a:srgbClr val="000000"/>
                </a:solidFill>
                <a:latin typeface="新細明體"/>
              </a:rPr>
              <a:t>摘自</a:t>
            </a:r>
            <a:r>
              <a:rPr lang="en-US" altLang="zh-TW" sz="900" dirty="0">
                <a:solidFill>
                  <a:srgbClr val="000000"/>
                </a:solidFill>
                <a:latin typeface="新細明體"/>
              </a:rPr>
              <a:t>:《</a:t>
            </a:r>
            <a:r>
              <a:rPr lang="zh-TW" altLang="en-US" sz="900" dirty="0">
                <a:solidFill>
                  <a:srgbClr val="000000"/>
                </a:solidFill>
                <a:latin typeface="新細明體"/>
              </a:rPr>
              <a:t>中藥方劑常用圖典</a:t>
            </a:r>
            <a:r>
              <a:rPr lang="en-US" altLang="zh-TW" sz="900" dirty="0">
                <a:solidFill>
                  <a:srgbClr val="000000"/>
                </a:solidFill>
                <a:latin typeface="新細明體"/>
              </a:rPr>
              <a:t>》</a:t>
            </a:r>
            <a:r>
              <a:rPr lang="zh-TW" altLang="en-US" sz="900" dirty="0">
                <a:solidFill>
                  <a:srgbClr val="000000"/>
                </a:solidFill>
                <a:latin typeface="新細明體"/>
              </a:rPr>
              <a:t>三采文化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267010" y="695265"/>
            <a:ext cx="5755181" cy="3539404"/>
          </a:xfrm>
          <a:prstGeom prst="rect">
            <a:avLst/>
          </a:prstGeom>
          <a:noFill/>
        </p:spPr>
        <p:txBody>
          <a:bodyPr wrap="square" lIns="91316" tIns="45658" rIns="91316" bIns="45658" rtlCol="0">
            <a:spAutoFit/>
          </a:bodyPr>
          <a:lstStyle/>
          <a:p>
            <a:pPr defTabSz="913005"/>
            <a:r>
              <a:rPr lang="zh-TW" altLang="en-US" b="1" dirty="0" smtClean="0">
                <a:solidFill>
                  <a:srgbClr val="7030A0"/>
                </a:solidFill>
                <a:latin typeface="新細明體"/>
              </a:rPr>
              <a:t>出典</a:t>
            </a:r>
            <a:r>
              <a:rPr lang="zh-TW" altLang="en-US" b="1" dirty="0">
                <a:solidFill>
                  <a:srgbClr val="7030A0"/>
                </a:solidFill>
                <a:latin typeface="新細明體"/>
              </a:rPr>
              <a:t>：醫方</a:t>
            </a:r>
            <a:r>
              <a:rPr lang="zh-TW" altLang="en-US" b="1" dirty="0" smtClean="0">
                <a:solidFill>
                  <a:srgbClr val="7030A0"/>
                </a:solidFill>
                <a:latin typeface="新細明體"/>
              </a:rPr>
              <a:t>考</a:t>
            </a:r>
            <a:endParaRPr lang="en-US" altLang="zh-TW" dirty="0" smtClean="0">
              <a:solidFill>
                <a:srgbClr val="002060"/>
              </a:solidFill>
              <a:latin typeface="新細明體"/>
            </a:endParaRPr>
          </a:p>
          <a:p>
            <a:pPr defTabSz="913005"/>
            <a:r>
              <a:rPr lang="zh-TW" altLang="en-US" b="1" dirty="0">
                <a:solidFill>
                  <a:srgbClr val="C00000"/>
                </a:solidFill>
                <a:latin typeface="新細明體"/>
              </a:rPr>
              <a:t>組成</a:t>
            </a:r>
            <a:r>
              <a:rPr lang="zh-TW" altLang="en-US" b="1" dirty="0" smtClean="0">
                <a:solidFill>
                  <a:srgbClr val="C00000"/>
                </a:solidFill>
                <a:latin typeface="新細明體"/>
              </a:rPr>
              <a:t>：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鹿角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10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</a:t>
            </a:r>
            <a:r>
              <a:rPr lang="zh-TW" altLang="en-US" dirty="0" smtClean="0">
                <a:solidFill>
                  <a:srgbClr val="002060"/>
                </a:solidFill>
                <a:latin typeface="新細明體"/>
              </a:rPr>
              <a:t>、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龜板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25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</a:t>
            </a:r>
            <a:r>
              <a:rPr lang="zh-TW" altLang="en-US" dirty="0" smtClean="0">
                <a:solidFill>
                  <a:srgbClr val="002060"/>
                </a:solidFill>
                <a:latin typeface="新細明體"/>
              </a:rPr>
              <a:t>、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人參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7.5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</a:t>
            </a:r>
            <a:r>
              <a:rPr lang="zh-TW" altLang="en-US" dirty="0" smtClean="0">
                <a:solidFill>
                  <a:srgbClr val="002060"/>
                </a:solidFill>
                <a:latin typeface="新細明體"/>
              </a:rPr>
              <a:t>、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枸杞子</a:t>
            </a:r>
            <a:r>
              <a:rPr lang="en-US" altLang="zh-TW" u="sng" dirty="0" smtClean="0">
                <a:solidFill>
                  <a:srgbClr val="002060"/>
                </a:solidFill>
                <a:latin typeface="新細明體"/>
              </a:rPr>
              <a:t>15</a:t>
            </a:r>
            <a:r>
              <a:rPr lang="zh-TW" altLang="en-US" u="sng" dirty="0" smtClean="0">
                <a:solidFill>
                  <a:srgbClr val="002060"/>
                </a:solidFill>
                <a:latin typeface="新細明體"/>
              </a:rPr>
              <a:t>克</a:t>
            </a:r>
            <a:r>
              <a:rPr lang="zh-TW" altLang="en-US" b="1" dirty="0" smtClean="0">
                <a:solidFill>
                  <a:srgbClr val="002060"/>
                </a:solidFill>
                <a:latin typeface="新細明體"/>
              </a:rPr>
              <a:t>。</a:t>
            </a:r>
            <a:endParaRPr lang="en-US" altLang="zh-TW" b="1" dirty="0">
              <a:solidFill>
                <a:srgbClr val="C00000"/>
              </a:solidFill>
              <a:latin typeface="新細明體"/>
            </a:endParaRPr>
          </a:p>
          <a:p>
            <a:pPr defTabSz="913005"/>
            <a:endParaRPr lang="en-US" altLang="zh-TW" b="1" dirty="0" smtClean="0">
              <a:solidFill>
                <a:srgbClr val="C00000"/>
              </a:solidFill>
              <a:latin typeface="新細明體"/>
            </a:endParaRPr>
          </a:p>
          <a:p>
            <a:pPr defTabSz="913005"/>
            <a:r>
              <a:rPr lang="zh-TW" altLang="en-US" b="1" dirty="0" smtClean="0">
                <a:solidFill>
                  <a:srgbClr val="0000FF"/>
                </a:solidFill>
                <a:latin typeface="新細明體"/>
              </a:rPr>
              <a:t>主治：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『腎虧</a:t>
            </a:r>
            <a:r>
              <a:rPr lang="en-US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-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陰陽兩虛</a:t>
            </a:r>
            <a:r>
              <a:rPr lang="en-US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』</a:t>
            </a:r>
            <a:r>
              <a:rPr lang="zh-TW" altLang="en-US" b="1" dirty="0" smtClean="0">
                <a:solidFill>
                  <a:srgbClr val="0000FF"/>
                </a:solidFill>
                <a:latin typeface="新細明體"/>
              </a:rPr>
              <a:t>證。</a:t>
            </a:r>
            <a:r>
              <a:rPr lang="zh-TW" altLang="en-US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瘦弱少氣</a:t>
            </a:r>
            <a:r>
              <a:rPr lang="zh-TW" altLang="en-US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，腰膝痠軟</a:t>
            </a:r>
            <a:r>
              <a:rPr lang="zh-TW" alt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，</a:t>
            </a:r>
            <a:endParaRPr lang="en-US" altLang="zh-TW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  <a:p>
            <a:pPr defTabSz="913005"/>
            <a:r>
              <a:rPr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</a:t>
            </a:r>
            <a:r>
              <a:rPr lang="zh-TW" alt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            </a:t>
            </a:r>
            <a:r>
              <a:rPr lang="zh-TW" altLang="en-US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陽萎</a:t>
            </a:r>
            <a:r>
              <a:rPr lang="zh-TW" altLang="en-US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早洩，目視不明</a:t>
            </a:r>
            <a:r>
              <a:rPr lang="zh-TW" altLang="en-US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，久不受孕</a:t>
            </a:r>
            <a:r>
              <a:rPr lang="zh-TW" alt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，</a:t>
            </a:r>
            <a:r>
              <a:rPr lang="zh-TW" altLang="en-US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脈象</a:t>
            </a:r>
            <a:r>
              <a:rPr lang="zh-TW" altLang="en-US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細弱</a:t>
            </a:r>
            <a:r>
              <a:rPr lang="zh-TW" altLang="en-US" b="1" dirty="0" smtClean="0">
                <a:solidFill>
                  <a:srgbClr val="0000FF"/>
                </a:solidFill>
                <a:latin typeface="新細明體"/>
              </a:rPr>
              <a:t>。</a:t>
            </a:r>
            <a:endParaRPr lang="en-US" altLang="zh-TW" b="1" dirty="0" smtClean="0">
              <a:solidFill>
                <a:srgbClr val="0000FF"/>
              </a:solidFill>
              <a:latin typeface="新細明體"/>
            </a:endParaRPr>
          </a:p>
          <a:p>
            <a:pPr defTabSz="913005"/>
            <a:endParaRPr lang="en-US" altLang="zh-TW" b="1" dirty="0" smtClean="0">
              <a:solidFill>
                <a:srgbClr val="0000FF"/>
              </a:solidFill>
              <a:latin typeface="新細明體"/>
            </a:endParaRPr>
          </a:p>
          <a:p>
            <a:pPr defTabSz="913005"/>
            <a:r>
              <a:rPr lang="zh-TW" altLang="en-US" b="1" dirty="0">
                <a:solidFill>
                  <a:srgbClr val="2D2D8A">
                    <a:lumMod val="50000"/>
                  </a:srgbClr>
                </a:solidFill>
                <a:latin typeface="新細明體"/>
              </a:rPr>
              <a:t>方義</a:t>
            </a:r>
            <a:r>
              <a:rPr lang="zh-TW" altLang="en-US" b="1" dirty="0" smtClean="0">
                <a:solidFill>
                  <a:srgbClr val="2D2D8A">
                    <a:lumMod val="50000"/>
                  </a:srgbClr>
                </a:solidFill>
                <a:latin typeface="新細明體"/>
              </a:rPr>
              <a:t>：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鹿角</a:t>
            </a:r>
            <a:r>
              <a:rPr lang="zh-TW" altLang="en-US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溫補腎陽，生精益血，強筋健</a:t>
            </a:r>
            <a:r>
              <a:rPr lang="zh-TW" altLang="en-US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骨</a:t>
            </a:r>
            <a:r>
              <a:rPr lang="zh-TW" altLang="en-US" dirty="0" smtClean="0">
                <a:solidFill>
                  <a:srgbClr val="2D2D8A">
                    <a:lumMod val="50000"/>
                  </a:srgbClr>
                </a:solidFill>
                <a:latin typeface="新細明體"/>
              </a:rPr>
              <a:t>；</a:t>
            </a:r>
            <a:endParaRPr lang="en-US" altLang="zh-TW" dirty="0" smtClean="0">
              <a:solidFill>
                <a:srgbClr val="2D2D8A">
                  <a:lumMod val="50000"/>
                </a:srgbClr>
              </a:solidFill>
              <a:latin typeface="新細明體"/>
            </a:endParaRPr>
          </a:p>
          <a:p>
            <a:pPr defTabSz="913005"/>
            <a:r>
              <a:rPr lang="zh-TW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           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龜板</a:t>
            </a:r>
            <a:r>
              <a:rPr lang="zh-TW" altLang="en-US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補腎</a:t>
            </a:r>
            <a:r>
              <a:rPr lang="zh-TW" altLang="en-US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</a:rPr>
              <a:t>益精，補心養血</a:t>
            </a:r>
            <a:r>
              <a:rPr lang="zh-TW" altLang="en-US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</a:rPr>
              <a:t>，能</a:t>
            </a:r>
            <a:r>
              <a:rPr lang="zh-TW" altLang="en-US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</a:rPr>
              <a:t>通任脈</a:t>
            </a:r>
            <a:r>
              <a:rPr lang="zh-TW" altLang="en-US" dirty="0" smtClean="0">
                <a:solidFill>
                  <a:srgbClr val="2D2D8A">
                    <a:lumMod val="50000"/>
                  </a:srgbClr>
                </a:solidFill>
                <a:latin typeface="新細明體"/>
              </a:rPr>
              <a:t>；</a:t>
            </a:r>
            <a:endParaRPr lang="en-US" altLang="zh-TW" dirty="0">
              <a:solidFill>
                <a:srgbClr val="2D2D8A">
                  <a:lumMod val="50000"/>
                </a:srgbClr>
              </a:solidFill>
              <a:latin typeface="新細明體"/>
            </a:endParaRPr>
          </a:p>
          <a:p>
            <a:pPr defTabSz="913005"/>
            <a:r>
              <a:rPr lang="zh-TW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           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人參</a:t>
            </a:r>
            <a:r>
              <a:rPr lang="zh-TW" altLang="en-US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大補元氣，開心益智，通行血脈</a:t>
            </a:r>
            <a:r>
              <a:rPr lang="zh-TW" altLang="en-US" dirty="0" smtClean="0">
                <a:solidFill>
                  <a:srgbClr val="2D2D8A">
                    <a:lumMod val="50000"/>
                  </a:srgbClr>
                </a:solidFill>
                <a:latin typeface="新細明體"/>
              </a:rPr>
              <a:t>；</a:t>
            </a:r>
            <a:endParaRPr lang="en-US" altLang="zh-TW" dirty="0" smtClean="0">
              <a:solidFill>
                <a:srgbClr val="2D2D8A">
                  <a:lumMod val="50000"/>
                </a:srgbClr>
              </a:solidFill>
              <a:latin typeface="新細明體"/>
            </a:endParaRPr>
          </a:p>
          <a:p>
            <a:pPr defTabSz="913005"/>
            <a:r>
              <a:rPr lang="zh-TW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           </a:t>
            </a:r>
            <a:r>
              <a:rPr lang="zh-TW" alt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枸杞子</a:t>
            </a:r>
            <a:r>
              <a:rPr lang="zh-TW" altLang="en-US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滋</a:t>
            </a:r>
            <a:r>
              <a:rPr lang="zh-TW" altLang="en-US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腎益氣，生精助陽，潤肺清</a:t>
            </a:r>
            <a:r>
              <a:rPr lang="zh-TW" altLang="en-US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肝明</a:t>
            </a:r>
            <a:r>
              <a:rPr lang="zh-TW" altLang="en-US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目</a:t>
            </a:r>
            <a:r>
              <a:rPr lang="zh-TW" altLang="en-US" dirty="0" smtClean="0">
                <a:solidFill>
                  <a:srgbClr val="2D2D8A">
                    <a:lumMod val="50000"/>
                  </a:srgbClr>
                </a:solidFill>
                <a:latin typeface="新細明體"/>
              </a:rPr>
              <a:t>。</a:t>
            </a:r>
            <a:endParaRPr lang="en-US" altLang="zh-TW" sz="800" dirty="0">
              <a:solidFill>
                <a:srgbClr val="2D2D8A">
                  <a:lumMod val="50000"/>
                </a:srgbClr>
              </a:solidFill>
              <a:latin typeface="新細明體"/>
            </a:endParaRPr>
          </a:p>
          <a:p>
            <a:pPr defTabSz="913005"/>
            <a:endParaRPr lang="en-US" altLang="zh-TW" sz="800" dirty="0">
              <a:solidFill>
                <a:srgbClr val="2D2D8A">
                  <a:lumMod val="50000"/>
                </a:srgbClr>
              </a:solidFill>
              <a:latin typeface="新細明體"/>
            </a:endParaRPr>
          </a:p>
          <a:p>
            <a:pPr defTabSz="913005"/>
            <a:r>
              <a:rPr lang="zh-TW" altLang="en-US" b="1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臨床應用：</a:t>
            </a:r>
            <a:r>
              <a:rPr lang="zh-TW" altLang="en-US" u="sng" dirty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骨折、</a:t>
            </a:r>
            <a:r>
              <a:rPr lang="zh-TW" altLang="en-US" u="sng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陽痿早</a:t>
            </a:r>
            <a:r>
              <a:rPr lang="zh-TW" altLang="en-US" u="sng" dirty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泄、男子不育、性機能減退</a:t>
            </a:r>
            <a:r>
              <a:rPr lang="zh-TW" altLang="en-US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dirty="0" smtClean="0">
              <a:solidFill>
                <a:srgbClr val="2D2D8A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3005"/>
            <a:r>
              <a:rPr lang="zh-TW" altLang="en-US" dirty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</a:t>
            </a:r>
            <a:r>
              <a:rPr lang="zh-TW" altLang="en-US" u="sng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更年期</a:t>
            </a:r>
            <a:r>
              <a:rPr lang="zh-TW" altLang="en-US" u="sng" dirty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綜合症</a:t>
            </a:r>
            <a:r>
              <a:rPr lang="zh-TW" altLang="en-US" u="sng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u="sng" dirty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防止老化</a:t>
            </a:r>
            <a:r>
              <a:rPr lang="zh-TW" altLang="en-US" u="sng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、骨質疏鬆症</a:t>
            </a:r>
            <a:r>
              <a:rPr lang="zh-TW" altLang="en-US" dirty="0" smtClean="0">
                <a:solidFill>
                  <a:srgbClr val="2D2D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solidFill>
                <a:srgbClr val="2D2D8A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07505" y="4546876"/>
            <a:ext cx="8918152" cy="3691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125" tIns="45563" rIns="91125" bIns="45563" rtlCol="0">
            <a:spAutoFit/>
          </a:bodyPr>
          <a:lstStyle/>
          <a:p>
            <a:pPr defTabSz="913005"/>
            <a:r>
              <a:rPr lang="zh-TW" altLang="en-US" b="1" dirty="0" smtClean="0">
                <a:solidFill>
                  <a:srgbClr val="2D2D8A">
                    <a:lumMod val="50000"/>
                  </a:srgbClr>
                </a:solidFill>
                <a:latin typeface="標楷體" pitchFamily="65" charset="-120"/>
                <a:ea typeface="標楷體" pitchFamily="65" charset="-120"/>
              </a:rPr>
              <a:t>◆注意事項</a:t>
            </a:r>
            <a:r>
              <a:rPr lang="zh-TW" altLang="en-US" dirty="0" smtClean="0">
                <a:solidFill>
                  <a:srgbClr val="2D2D8A">
                    <a:lumMod val="50000"/>
                  </a:srgbClr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脾胃虛弱</a:t>
            </a:r>
            <a:r>
              <a:rPr lang="zh-TW" altLang="en-US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而</a:t>
            </a:r>
            <a:r>
              <a:rPr lang="zh-TW" altLang="en-US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拉肚子</a:t>
            </a:r>
            <a:r>
              <a:rPr lang="zh-TW" altLang="en-US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者不宜使用</a:t>
            </a:r>
            <a:r>
              <a:rPr lang="zh-TW" altLang="en-US" dirty="0" smtClean="0">
                <a:solidFill>
                  <a:srgbClr val="2D2D8A">
                    <a:lumMod val="50000"/>
                  </a:srgbClr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>
              <a:solidFill>
                <a:srgbClr val="2D2D8A">
                  <a:lumMod val="50000"/>
                </a:srgb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" y="0"/>
            <a:ext cx="3079047" cy="1046440"/>
          </a:xfrm>
          <a:prstGeom prst="rect">
            <a:avLst/>
          </a:prstGeom>
          <a:solidFill>
            <a:schemeClr val="tx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342" tIns="45671" rIns="91342" bIns="45671" rtlCol="0">
            <a:spAutoFit/>
          </a:bodyPr>
          <a:lstStyle/>
          <a:p>
            <a:pPr defTabSz="903239"/>
            <a:r>
              <a:rPr lang="zh-TW" alt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陰陽</a:t>
            </a:r>
            <a:r>
              <a:rPr lang="zh-TW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雙補	</a:t>
            </a:r>
            <a:endParaRPr lang="en-US" altLang="zh-TW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  <a:p>
            <a:pPr defTabSz="903239"/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龜鹿二仙膠</a:t>
            </a:r>
          </a:p>
        </p:txBody>
      </p:sp>
    </p:spTree>
    <p:extLst>
      <p:ext uri="{BB962C8B-B14F-4D97-AF65-F5344CB8AC3E}">
        <p14:creationId xmlns:p14="http://schemas.microsoft.com/office/powerpoint/2010/main" val="426853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6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204" y="0"/>
            <a:chExt cx="5352" cy="3657"/>
          </a:xfrm>
        </p:grpSpPr>
        <p:pic>
          <p:nvPicPr>
            <p:cNvPr id="9523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2" r="3542"/>
            <a:stretch>
              <a:fillRect/>
            </a:stretch>
          </p:blipFill>
          <p:spPr bwMode="auto">
            <a:xfrm>
              <a:off x="204" y="0"/>
              <a:ext cx="5352" cy="20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523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2" r="3542" b="19794"/>
            <a:stretch>
              <a:fillRect/>
            </a:stretch>
          </p:blipFill>
          <p:spPr bwMode="auto">
            <a:xfrm>
              <a:off x="204" y="2024"/>
              <a:ext cx="5352" cy="1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475656" y="4875189"/>
            <a:ext cx="1886679" cy="246033"/>
          </a:xfrm>
          <a:prstGeom prst="rect">
            <a:avLst/>
          </a:prstGeom>
        </p:spPr>
        <p:txBody>
          <a:bodyPr wrap="none" lIns="88522" tIns="44260" rIns="88522" bIns="44260">
            <a:spAutoFit/>
          </a:bodyPr>
          <a:lstStyle/>
          <a:p>
            <a:r>
              <a:rPr lang="zh-TW" altLang="en-US" sz="1000" i="1" dirty="0"/>
              <a:t>（圖片來源：</a:t>
            </a:r>
            <a:r>
              <a:rPr lang="en-US" altLang="zh-TW" sz="1000" i="1" dirty="0" err="1"/>
              <a:t>shutterstock</a:t>
            </a:r>
            <a:r>
              <a:rPr lang="zh-TW" altLang="en-US" sz="1000" i="1" dirty="0"/>
              <a:t>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525475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8"/>
          <p:cNvSpPr>
            <a:spLocks noGrp="1" noChangeArrowheads="1"/>
          </p:cNvSpPr>
          <p:nvPr>
            <p:ph type="title"/>
          </p:nvPr>
        </p:nvSpPr>
        <p:spPr>
          <a:xfrm>
            <a:off x="611562" y="1897571"/>
            <a:ext cx="7920880" cy="1343025"/>
          </a:xfrm>
          <a:gradFill flip="none" rotWithShape="1">
            <a:gsLst>
              <a:gs pos="0">
                <a:srgbClr val="00B0F0"/>
              </a:gs>
              <a:gs pos="50000">
                <a:schemeClr val="bg1"/>
              </a:gs>
              <a:gs pos="100000">
                <a:srgbClr val="33CCFF"/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經絡分析</a:t>
            </a:r>
            <a:r>
              <a:rPr lang="en-US" altLang="zh-TW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~【</a:t>
            </a:r>
            <a:r>
              <a:rPr lang="zh-TW" altLang="en-US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內分泌系統</a:t>
            </a:r>
            <a:r>
              <a:rPr lang="en-US" altLang="zh-TW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】</a:t>
            </a:r>
            <a:r>
              <a:rPr lang="zh-TW" altLang="en-US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病患</a:t>
            </a:r>
            <a:r>
              <a:rPr lang="en-US" altLang="zh-TW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/>
            </a:r>
            <a:br>
              <a:rPr lang="en-US" altLang="zh-TW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</a:br>
            <a:r>
              <a:rPr lang="en-US" altLang="zh-TW" sz="40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《</a:t>
            </a:r>
            <a:r>
              <a:rPr lang="zh-TW" altLang="en-US" sz="40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身心靈整體健康</a:t>
            </a:r>
            <a:r>
              <a:rPr lang="en-US" altLang="zh-TW" sz="40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》</a:t>
            </a:r>
            <a:r>
              <a:rPr lang="zh-TW" altLang="en-US" sz="40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治療方針</a:t>
            </a:r>
          </a:p>
        </p:txBody>
      </p:sp>
    </p:spTree>
    <p:extLst>
      <p:ext uri="{BB962C8B-B14F-4D97-AF65-F5344CB8AC3E}">
        <p14:creationId xmlns:p14="http://schemas.microsoft.com/office/powerpoint/2010/main" val="1240474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477521"/>
              </p:ext>
            </p:extLst>
          </p:nvPr>
        </p:nvGraphicFramePr>
        <p:xfrm>
          <a:off x="323529" y="987574"/>
          <a:ext cx="8529034" cy="3657600"/>
        </p:xfrm>
        <a:graphic>
          <a:graphicData uri="http://schemas.openxmlformats.org/drawingml/2006/table">
            <a:tbl>
              <a:tblPr/>
              <a:tblGrid>
                <a:gridCol w="16034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96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20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238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1.</a:t>
                      </a:r>
                      <a:r>
                        <a:rPr lang="zh-TW" sz="1700" b="1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手太陰肺</a:t>
                      </a:r>
                      <a:r>
                        <a:rPr lang="zh-TW" sz="1700" b="1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經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spc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A.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身體【</a:t>
                      </a:r>
                      <a:r>
                        <a:rPr lang="zh-TW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皮膚；呼吸道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en-US" altLang="zh-TW" sz="1700" kern="100" dirty="0" smtClean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B</a:t>
                      </a:r>
                      <a:r>
                        <a:rPr lang="en-US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.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心靈【</a:t>
                      </a:r>
                      <a:r>
                        <a:rPr lang="zh-TW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魄力的展現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7.</a:t>
                      </a:r>
                      <a:r>
                        <a:rPr lang="zh-TW" sz="1700" b="1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足太陽膀胱</a:t>
                      </a:r>
                      <a:r>
                        <a:rPr lang="zh-TW" sz="1700" b="1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經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spc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A.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身體【</a:t>
                      </a:r>
                      <a:r>
                        <a:rPr lang="zh-TW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尿酸；腰背痛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B.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心靈【</a:t>
                      </a:r>
                      <a:r>
                        <a:rPr lang="zh-TW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人際關係的開啟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】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2.</a:t>
                      </a:r>
                      <a:r>
                        <a:rPr lang="zh-TW" sz="1700" b="1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手陽明大腸</a:t>
                      </a:r>
                      <a:r>
                        <a:rPr lang="zh-TW" sz="1700" b="1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經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spc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A.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身體【</a:t>
                      </a:r>
                      <a:r>
                        <a:rPr lang="zh-TW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便秘；五十肩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en-US" altLang="zh-TW" sz="1700" kern="100" dirty="0" smtClean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B</a:t>
                      </a:r>
                      <a:r>
                        <a:rPr lang="en-US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.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心靈【</a:t>
                      </a:r>
                      <a:r>
                        <a:rPr lang="zh-TW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人事物的互動力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8.</a:t>
                      </a:r>
                      <a:r>
                        <a:rPr lang="zh-TW" sz="1700" b="1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足少陰腎</a:t>
                      </a:r>
                      <a:r>
                        <a:rPr lang="zh-TW" sz="1700" b="1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經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spc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A.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身體【</a:t>
                      </a:r>
                      <a:r>
                        <a:rPr lang="zh-TW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骨髓；婦女症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B.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心靈【</a:t>
                      </a:r>
                      <a:r>
                        <a:rPr lang="zh-TW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意志力的養成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】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3.</a:t>
                      </a:r>
                      <a:r>
                        <a:rPr lang="zh-TW" sz="1700" b="1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足陽明胃</a:t>
                      </a:r>
                      <a:r>
                        <a:rPr lang="zh-TW" sz="1700" b="1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經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spc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A.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身體【</a:t>
                      </a:r>
                      <a:r>
                        <a:rPr lang="zh-TW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胃痛；膝蓋痛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B.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心靈【</a:t>
                      </a:r>
                      <a:r>
                        <a:rPr lang="zh-TW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學習力的專注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9.</a:t>
                      </a:r>
                      <a:r>
                        <a:rPr lang="zh-TW" sz="1700" b="1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手厥陰心包</a:t>
                      </a:r>
                      <a:r>
                        <a:rPr lang="zh-TW" sz="1700" b="1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經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spc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A.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身體【</a:t>
                      </a:r>
                      <a:r>
                        <a:rPr lang="zh-TW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胸悶；血壓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B.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心靈【</a:t>
                      </a:r>
                      <a:r>
                        <a:rPr lang="zh-TW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言行舉止的表現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】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4.</a:t>
                      </a:r>
                      <a:r>
                        <a:rPr lang="zh-TW" sz="1700" b="1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足太陰脾</a:t>
                      </a:r>
                      <a:r>
                        <a:rPr lang="zh-TW" sz="1700" b="1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經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spc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A.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身體【</a:t>
                      </a:r>
                      <a:r>
                        <a:rPr lang="zh-TW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免疫；淋巴系統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B.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心靈【</a:t>
                      </a:r>
                      <a:r>
                        <a:rPr lang="zh-TW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記憶力的喚醒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10.</a:t>
                      </a:r>
                      <a:r>
                        <a:rPr lang="zh-TW" sz="1700" b="1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手少陽三焦</a:t>
                      </a:r>
                      <a:r>
                        <a:rPr lang="zh-TW" sz="1700" b="1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經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spc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A.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身體【</a:t>
                      </a:r>
                      <a:r>
                        <a:rPr lang="zh-TW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發炎；內分泌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B.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心靈【</a:t>
                      </a:r>
                      <a:r>
                        <a:rPr lang="zh-TW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情緒壓力的管理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】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5.</a:t>
                      </a:r>
                      <a:r>
                        <a:rPr lang="zh-TW" sz="1700" b="1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手少陰心</a:t>
                      </a:r>
                      <a:r>
                        <a:rPr lang="zh-TW" sz="1700" b="1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經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spc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A.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身體【</a:t>
                      </a:r>
                      <a:r>
                        <a:rPr lang="zh-TW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失眠；心血管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B.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心靈【</a:t>
                      </a:r>
                      <a:r>
                        <a:rPr lang="zh-TW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自我期許的呈現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11.</a:t>
                      </a:r>
                      <a:r>
                        <a:rPr lang="zh-TW" sz="1700" b="1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足少陽膽</a:t>
                      </a:r>
                      <a:r>
                        <a:rPr lang="zh-TW" sz="1700" b="1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經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spc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A.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身體【</a:t>
                      </a:r>
                      <a:r>
                        <a:rPr lang="zh-TW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偏頭痛；神經系統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B.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心靈【</a:t>
                      </a:r>
                      <a:r>
                        <a:rPr lang="zh-TW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決斷力的強化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】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6.</a:t>
                      </a:r>
                      <a:r>
                        <a:rPr lang="zh-TW" sz="1700" b="1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手太陽小腸</a:t>
                      </a:r>
                      <a:r>
                        <a:rPr lang="zh-TW" sz="1700" b="1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經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spc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A.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身體【</a:t>
                      </a:r>
                      <a:r>
                        <a:rPr lang="zh-TW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落枕；肩頸痛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B.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心靈【</a:t>
                      </a:r>
                      <a:r>
                        <a:rPr lang="zh-TW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自我認知的提升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】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12.</a:t>
                      </a:r>
                      <a:r>
                        <a:rPr lang="zh-TW" sz="1700" b="1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足厥陰肝</a:t>
                      </a:r>
                      <a:r>
                        <a:rPr lang="zh-TW" sz="1700" b="1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經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spc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A.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身體【</a:t>
                      </a:r>
                      <a:r>
                        <a:rPr lang="zh-TW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巔頂痛；脂肪肝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B.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心靈【</a:t>
                      </a:r>
                      <a:r>
                        <a:rPr lang="zh-TW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謀略力的擔當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】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Rectangle 28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99542"/>
          </a:xfrm>
          <a:gradFill flip="none" rotWithShape="1">
            <a:gsLst>
              <a:gs pos="0">
                <a:srgbClr val="00B0F0"/>
              </a:gs>
              <a:gs pos="50000">
                <a:schemeClr val="bg1"/>
              </a:gs>
              <a:gs pos="100000">
                <a:srgbClr val="33CCFF"/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十二經絡</a:t>
            </a:r>
            <a:r>
              <a:rPr lang="en-US" altLang="zh-TW" sz="40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【</a:t>
            </a:r>
            <a:r>
              <a:rPr lang="zh-TW" altLang="en-US" sz="40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身心靈</a:t>
            </a:r>
            <a:r>
              <a:rPr lang="en-US" altLang="zh-TW" sz="40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】</a:t>
            </a:r>
            <a:r>
              <a:rPr lang="zh-TW" altLang="en-US" sz="40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簡易分析表</a:t>
            </a:r>
            <a:endParaRPr lang="zh-TW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6" name="Text Box 80"/>
          <p:cNvSpPr txBox="1">
            <a:spLocks noChangeArrowheads="1"/>
          </p:cNvSpPr>
          <p:nvPr/>
        </p:nvSpPr>
        <p:spPr bwMode="auto">
          <a:xfrm>
            <a:off x="7708009" y="4936613"/>
            <a:ext cx="1435994" cy="2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5756" tIns="33260" rIns="65756" bIns="3326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319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身心靈經絡密碼</a:t>
            </a:r>
            <a:r>
              <a:rPr lang="en-US" altLang="zh-TW" sz="900" dirty="0">
                <a:solidFill>
                  <a:srgbClr val="000000"/>
                </a:solidFill>
                <a:latin typeface="新細明體" charset="-120"/>
              </a:rPr>
              <a:t>:</a:t>
            </a: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2573138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9" name="Picture 2" descr="D:\backup\Desktop\130626l3edffzz15dnn2z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" y="743126"/>
            <a:ext cx="9144000" cy="440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0"/>
          <p:cNvSpPr txBox="1">
            <a:spLocks noChangeArrowheads="1"/>
          </p:cNvSpPr>
          <p:nvPr/>
        </p:nvSpPr>
        <p:spPr bwMode="auto">
          <a:xfrm>
            <a:off x="7620000" y="4936953"/>
            <a:ext cx="1524000" cy="24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484" tIns="43243" rIns="86484" bIns="4324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3286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1000" b="1" dirty="0">
                <a:solidFill>
                  <a:srgbClr val="FFFFFF"/>
                </a:solidFill>
                <a:latin typeface="新細明體" charset="-120"/>
                <a:sym typeface="Arial"/>
              </a:rPr>
              <a:t>身心靈經絡密碼</a:t>
            </a:r>
            <a:r>
              <a:rPr lang="en-US" altLang="zh-TW" sz="1000" b="1" dirty="0">
                <a:solidFill>
                  <a:srgbClr val="FFFFFF"/>
                </a:solidFill>
                <a:latin typeface="新細明體" charset="-120"/>
                <a:sym typeface="Arial"/>
              </a:rPr>
              <a:t>:</a:t>
            </a:r>
            <a:r>
              <a:rPr lang="zh-TW" altLang="en-US" sz="1000" b="1" dirty="0">
                <a:solidFill>
                  <a:srgbClr val="FFFFFF"/>
                </a:solidFill>
                <a:latin typeface="新細明體" charset="-120"/>
                <a:sym typeface="Arial"/>
              </a:rPr>
              <a:t>林常江</a:t>
            </a:r>
          </a:p>
        </p:txBody>
      </p:sp>
      <p:sp>
        <p:nvSpPr>
          <p:cNvPr id="2" name="向下箭號 1"/>
          <p:cNvSpPr/>
          <p:nvPr/>
        </p:nvSpPr>
        <p:spPr>
          <a:xfrm>
            <a:off x="4140013" y="2715766"/>
            <a:ext cx="864096" cy="936104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1" rIns="91342" bIns="45671" rtlCol="0" anchor="ctr"/>
          <a:lstStyle/>
          <a:p>
            <a:pPr algn="ctr" defTabSz="90479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799771" y="3744938"/>
            <a:ext cx="5616625" cy="769441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342" tIns="45671" rIns="91342" bIns="45671" rtlCol="0">
            <a:spAutoFit/>
          </a:bodyPr>
          <a:lstStyle/>
          <a:p>
            <a:pPr algn="ctr" defTabSz="904793"/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切換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【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喜樂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】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想法</a:t>
            </a:r>
          </a:p>
        </p:txBody>
      </p:sp>
      <p:sp>
        <p:nvSpPr>
          <p:cNvPr id="8" name="文字方塊 1"/>
          <p:cNvSpPr txBox="1">
            <a:spLocks noChangeArrowheads="1"/>
          </p:cNvSpPr>
          <p:nvPr/>
        </p:nvSpPr>
        <p:spPr bwMode="auto">
          <a:xfrm>
            <a:off x="467608" y="2005537"/>
            <a:ext cx="8280920" cy="623246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105" tIns="32750" rIns="65105" bIns="3275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6763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600" b="1" dirty="0">
                <a:solidFill>
                  <a:srgbClr val="9900FF"/>
                </a:solidFill>
                <a:latin typeface="+mn-ea"/>
                <a:ea typeface="+mn-ea"/>
              </a:rPr>
              <a:t>內分泌系統</a:t>
            </a:r>
            <a:r>
              <a:rPr lang="en-US" altLang="zh-TW" sz="3600" b="1" dirty="0">
                <a:solidFill>
                  <a:srgbClr val="9900FF"/>
                </a:solidFill>
                <a:latin typeface="+mn-ea"/>
                <a:ea typeface="+mn-ea"/>
              </a:rPr>
              <a:t>(</a:t>
            </a:r>
            <a:r>
              <a:rPr lang="zh-TW" altLang="en-US" sz="3600" b="1" dirty="0">
                <a:solidFill>
                  <a:srgbClr val="9900FF"/>
                </a:solidFill>
                <a:latin typeface="+mn-ea"/>
                <a:ea typeface="+mn-ea"/>
              </a:rPr>
              <a:t>第六脈輪</a:t>
            </a:r>
            <a:r>
              <a:rPr lang="en-US" altLang="zh-TW" sz="3600" b="1" dirty="0">
                <a:solidFill>
                  <a:srgbClr val="9900FF"/>
                </a:solidFill>
                <a:latin typeface="+mn-ea"/>
                <a:ea typeface="+mn-ea"/>
              </a:rPr>
              <a:t>):【</a:t>
            </a:r>
            <a:r>
              <a:rPr lang="en-US" altLang="zh-TW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10</a:t>
            </a:r>
            <a:r>
              <a:rPr lang="en-US" altLang="zh-TW" sz="3600" b="1" dirty="0">
                <a:solidFill>
                  <a:srgbClr val="9900FF"/>
                </a:solidFill>
                <a:latin typeface="+mn-ea"/>
                <a:ea typeface="+mn-ea"/>
              </a:rPr>
              <a:t>+</a:t>
            </a:r>
            <a:r>
              <a:rPr lang="en-US" altLang="zh-TW" sz="3600" b="1" i="1" u="sng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04-08-12</a:t>
            </a:r>
            <a:r>
              <a:rPr lang="en-US" altLang="zh-TW" sz="3600" b="1" dirty="0">
                <a:solidFill>
                  <a:srgbClr val="9900FF"/>
                </a:solidFill>
                <a:latin typeface="+mn-ea"/>
                <a:ea typeface="+mn-ea"/>
              </a:rPr>
              <a:t>】</a:t>
            </a:r>
            <a:endParaRPr lang="zh-TW" altLang="en-US" sz="3600" b="1" dirty="0">
              <a:solidFill>
                <a:srgbClr val="9900FF"/>
              </a:solidFill>
              <a:latin typeface="+mn-ea"/>
              <a:ea typeface="+mn-ea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1" y="61"/>
            <a:ext cx="9144000" cy="743126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607" tIns="43304" rIns="86607" bIns="4330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899798" eaLnBrk="1" hangingPunct="1">
              <a:defRPr/>
            </a:pPr>
            <a:r>
              <a:rPr lang="zh-TW" altLang="en-US" sz="4000" b="1" kern="0" dirty="0" smtClean="0">
                <a:solidFill>
                  <a:srgbClr val="800000"/>
                </a:solidFill>
                <a:latin typeface="+mn-ea"/>
                <a:ea typeface="+mn-ea"/>
              </a:rPr>
              <a:t>十二經絡</a:t>
            </a:r>
            <a:r>
              <a:rPr lang="en-US" altLang="zh-TW" sz="3600" b="1" kern="0" dirty="0" smtClean="0">
                <a:solidFill>
                  <a:srgbClr val="800000"/>
                </a:solidFill>
                <a:latin typeface="+mn-ea"/>
                <a:ea typeface="+mn-ea"/>
              </a:rPr>
              <a:t>&amp;</a:t>
            </a:r>
            <a:r>
              <a:rPr lang="zh-TW" altLang="en-US" sz="4000" b="1" kern="0" dirty="0" smtClean="0">
                <a:solidFill>
                  <a:srgbClr val="800000"/>
                </a:solidFill>
                <a:latin typeface="+mn-ea"/>
                <a:ea typeface="+mn-ea"/>
              </a:rPr>
              <a:t>內分泌</a:t>
            </a:r>
            <a:r>
              <a:rPr lang="zh-TW" altLang="en-US" sz="4000" b="1" kern="0" dirty="0">
                <a:solidFill>
                  <a:srgbClr val="800000"/>
                </a:solidFill>
                <a:latin typeface="+mn-ea"/>
                <a:ea typeface="+mn-ea"/>
              </a:rPr>
              <a:t>系統</a:t>
            </a:r>
            <a:r>
              <a:rPr lang="en-US" altLang="zh-TW" sz="4000" b="1" kern="0" dirty="0" smtClean="0">
                <a:solidFill>
                  <a:srgbClr val="800000"/>
                </a:solidFill>
                <a:latin typeface="+mn-ea"/>
                <a:ea typeface="+mn-ea"/>
              </a:rPr>
              <a:t>【</a:t>
            </a:r>
            <a:r>
              <a:rPr lang="zh-TW" altLang="en-US" sz="4000" b="1" kern="0" dirty="0" smtClean="0">
                <a:solidFill>
                  <a:srgbClr val="800000"/>
                </a:solidFill>
                <a:latin typeface="+mn-ea"/>
                <a:ea typeface="+mn-ea"/>
              </a:rPr>
              <a:t>健康密碼</a:t>
            </a:r>
            <a:r>
              <a:rPr lang="en-US" altLang="zh-TW" sz="4000" b="1" kern="0" dirty="0">
                <a:solidFill>
                  <a:srgbClr val="800000"/>
                </a:solidFill>
                <a:latin typeface="+mn-ea"/>
                <a:ea typeface="+mn-ea"/>
              </a:rPr>
              <a:t>】</a:t>
            </a:r>
          </a:p>
        </p:txBody>
      </p:sp>
    </p:spTree>
    <p:extLst>
      <p:ext uri="{BB962C8B-B14F-4D97-AF65-F5344CB8AC3E}">
        <p14:creationId xmlns:p14="http://schemas.microsoft.com/office/powerpoint/2010/main" val="2292114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09" name="AutoShape 37"/>
          <p:cNvSpPr>
            <a:spLocks noChangeArrowheads="1"/>
          </p:cNvSpPr>
          <p:nvPr/>
        </p:nvSpPr>
        <p:spPr bwMode="auto">
          <a:xfrm>
            <a:off x="582930" y="297180"/>
            <a:ext cx="8035290" cy="45148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99FF"/>
              </a:gs>
              <a:gs pos="50000">
                <a:schemeClr val="bg1"/>
              </a:gs>
              <a:gs pos="100000">
                <a:srgbClr val="FF99FF"/>
              </a:gs>
            </a:gsLst>
            <a:lin ang="5400000" scaled="1"/>
          </a:gradFill>
          <a:ln w="9525">
            <a:solidFill>
              <a:srgbClr val="99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178" tIns="34289" rIns="68178" bIns="34289" anchor="ctr"/>
          <a:lstStyle/>
          <a:p>
            <a:pPr algn="ctr" defTabSz="6812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b="1" dirty="0">
                <a:solidFill>
                  <a:srgbClr val="990033"/>
                </a:solidFill>
                <a:latin typeface="標楷體" pitchFamily="65" charset="-120"/>
                <a:ea typeface="標楷體" pitchFamily="65" charset="-120"/>
              </a:rPr>
              <a:t> 「三焦者，決瀆之官，水道出焉。」</a:t>
            </a:r>
            <a:r>
              <a:rPr kumimoji="1" lang="zh-TW" altLang="en-US" sz="3600" b="1" dirty="0">
                <a:solidFill>
                  <a:srgbClr val="006699"/>
                </a:solidFill>
                <a:latin typeface="標楷體" pitchFamily="65" charset="-120"/>
                <a:ea typeface="標楷體" pitchFamily="65" charset="-120"/>
              </a:rPr>
              <a:t> </a:t>
            </a:r>
            <a:endParaRPr kumimoji="1" lang="zh-TW" altLang="en-US" sz="36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defTabSz="6812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三焦經是人體 </a:t>
            </a:r>
            <a:r>
              <a:rPr kumimoji="1" lang="en-US" altLang="zh-TW" sz="3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[</a:t>
            </a:r>
            <a:r>
              <a:rPr kumimoji="1" lang="zh-TW" altLang="en-US" sz="3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水液調節的通道</a:t>
            </a:r>
            <a:r>
              <a:rPr kumimoji="1" lang="en-US" altLang="zh-TW" sz="3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]</a:t>
            </a:r>
          </a:p>
          <a:p>
            <a:pPr algn="ctr" defTabSz="6812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b="1" dirty="0">
                <a:solidFill>
                  <a:srgbClr val="990033"/>
                </a:solidFill>
                <a:latin typeface="標楷體" pitchFamily="65" charset="-120"/>
                <a:ea typeface="標楷體" pitchFamily="65" charset="-120"/>
              </a:rPr>
              <a:t>「決瀆」是水液</a:t>
            </a:r>
            <a:r>
              <a:rPr kumimoji="1" lang="en-US" altLang="zh-TW" sz="3600" b="1" dirty="0">
                <a:solidFill>
                  <a:srgbClr val="990033"/>
                </a:solidFill>
                <a:latin typeface="標楷體" pitchFamily="65" charset="-120"/>
                <a:ea typeface="標楷體" pitchFamily="65" charset="-120"/>
              </a:rPr>
              <a:t>[</a:t>
            </a:r>
            <a:r>
              <a:rPr kumimoji="1" lang="zh-TW" altLang="en-US" sz="3600" b="1" dirty="0">
                <a:solidFill>
                  <a:srgbClr val="990033"/>
                </a:solidFill>
                <a:latin typeface="標楷體" pitchFamily="65" charset="-120"/>
                <a:ea typeface="標楷體" pitchFamily="65" charset="-120"/>
              </a:rPr>
              <a:t>氣化、肅降</a:t>
            </a:r>
            <a:r>
              <a:rPr kumimoji="1" lang="en-US" altLang="zh-TW" sz="3600" b="1" dirty="0">
                <a:solidFill>
                  <a:srgbClr val="990033"/>
                </a:solidFill>
                <a:latin typeface="標楷體" pitchFamily="65" charset="-120"/>
                <a:ea typeface="標楷體" pitchFamily="65" charset="-120"/>
              </a:rPr>
              <a:t>]</a:t>
            </a:r>
            <a:r>
              <a:rPr kumimoji="1" lang="zh-TW" altLang="en-US" sz="3600" b="1" dirty="0">
                <a:solidFill>
                  <a:srgbClr val="990033"/>
                </a:solidFill>
                <a:latin typeface="標楷體" pitchFamily="65" charset="-120"/>
                <a:ea typeface="標楷體" pitchFamily="65" charset="-120"/>
              </a:rPr>
              <a:t>的轉換</a:t>
            </a:r>
          </a:p>
          <a:p>
            <a:pPr algn="ctr" defTabSz="6812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是心境「調節、切換、轉境」的開關</a:t>
            </a:r>
          </a:p>
          <a:p>
            <a:pPr algn="ctr" defTabSz="6812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b="1" dirty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心靈情緒</a:t>
            </a:r>
            <a:r>
              <a:rPr kumimoji="1" lang="en-US" altLang="zh-TW" sz="3600" b="1" dirty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[</a:t>
            </a:r>
            <a:r>
              <a:rPr kumimoji="1" lang="zh-TW" altLang="en-US" sz="3600" b="1" dirty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喜悅、快樂</a:t>
            </a:r>
            <a:r>
              <a:rPr kumimoji="1" lang="en-US" altLang="zh-TW" sz="3600" b="1" dirty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]</a:t>
            </a:r>
            <a:r>
              <a:rPr kumimoji="1" lang="zh-TW" altLang="en-US" sz="3600" b="1" dirty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的金鑰</a:t>
            </a:r>
          </a:p>
        </p:txBody>
      </p:sp>
      <p:sp>
        <p:nvSpPr>
          <p:cNvPr id="3" name="Text Box 80"/>
          <p:cNvSpPr txBox="1">
            <a:spLocks noChangeArrowheads="1"/>
          </p:cNvSpPr>
          <p:nvPr/>
        </p:nvSpPr>
        <p:spPr bwMode="auto">
          <a:xfrm>
            <a:off x="7708006" y="4936576"/>
            <a:ext cx="1435994" cy="20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003" tIns="34289" rIns="68003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9255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b="1" dirty="0">
                <a:solidFill>
                  <a:srgbClr val="000000"/>
                </a:solidFill>
                <a:latin typeface="PMingLiU"/>
                <a:ea typeface="PMingLiU"/>
              </a:rPr>
              <a:t>身心靈經絡密碼</a:t>
            </a:r>
            <a:r>
              <a:rPr lang="en-US" altLang="zh-TW" sz="900" b="1" dirty="0">
                <a:solidFill>
                  <a:srgbClr val="000000"/>
                </a:solidFill>
                <a:latin typeface="PMingLiU"/>
                <a:ea typeface="PMingLiU"/>
              </a:rPr>
              <a:t>:</a:t>
            </a:r>
            <a:r>
              <a:rPr lang="zh-TW" altLang="en-US" sz="900" b="1" dirty="0">
                <a:solidFill>
                  <a:srgbClr val="000000"/>
                </a:solidFill>
                <a:latin typeface="PMingLiU"/>
                <a:ea typeface="PMingLiU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324955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6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6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67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67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18" name="Picture 14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8" t="12276" r="23152" b="16580"/>
          <a:stretch>
            <a:fillRect/>
          </a:stretch>
        </p:blipFill>
        <p:spPr bwMode="auto">
          <a:xfrm>
            <a:off x="2057400" y="699543"/>
            <a:ext cx="49720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0"/>
          <p:cNvSpPr txBox="1">
            <a:spLocks noChangeArrowheads="1"/>
          </p:cNvSpPr>
          <p:nvPr/>
        </p:nvSpPr>
        <p:spPr bwMode="auto">
          <a:xfrm>
            <a:off x="7620000" y="4936565"/>
            <a:ext cx="1524000" cy="22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340" tIns="34289" rIns="68340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10778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1000" dirty="0">
                <a:solidFill>
                  <a:srgbClr val="000000"/>
                </a:solidFill>
                <a:latin typeface="新細明體" charset="-120"/>
                <a:sym typeface="Arial"/>
              </a:rPr>
              <a:t>身心靈經絡密碼</a:t>
            </a:r>
            <a:r>
              <a:rPr lang="en-US" altLang="zh-TW" sz="1000" dirty="0">
                <a:solidFill>
                  <a:srgbClr val="000000"/>
                </a:solidFill>
                <a:latin typeface="新細明體" charset="-120"/>
                <a:sym typeface="Arial"/>
              </a:rPr>
              <a:t>:</a:t>
            </a:r>
            <a:r>
              <a:rPr lang="zh-TW" altLang="en-US" sz="1000" dirty="0">
                <a:solidFill>
                  <a:srgbClr val="000000"/>
                </a:solidFill>
                <a:latin typeface="新細明體" charset="-120"/>
                <a:sym typeface="Arial"/>
              </a:rPr>
              <a:t>林常江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4"/>
            <a:ext cx="9144000" cy="699542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90" tIns="45495" rIns="90990" bIns="454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+mj-lt"/>
                <a:ea typeface="新細明體" pitchFamily="18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608563" algn="ctr" rtl="0" fontAlgn="base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1217250" algn="ctr" rtl="0" fontAlgn="base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825853" algn="ctr" rtl="0" fontAlgn="base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2434498" algn="ctr" rtl="0" fontAlgn="base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83080" eaLnBrk="1" hangingPunct="1">
              <a:defRPr/>
            </a:pPr>
            <a:r>
              <a:rPr lang="zh-TW" altLang="en-US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背俞穴「三焦俞</a:t>
            </a:r>
            <a:r>
              <a:rPr lang="en-US" altLang="zh-TW" sz="3200" b="1" kern="0" dirty="0">
                <a:solidFill>
                  <a:srgbClr val="C00000"/>
                </a:solidFill>
                <a:latin typeface="+mn-ea"/>
                <a:ea typeface="+mn-ea"/>
              </a:rPr>
              <a:t>&amp;</a:t>
            </a:r>
            <a:r>
              <a:rPr lang="zh-TW" altLang="en-US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盲門」關係</a:t>
            </a:r>
          </a:p>
        </p:txBody>
      </p:sp>
    </p:spTree>
    <p:extLst>
      <p:ext uri="{BB962C8B-B14F-4D97-AF65-F5344CB8AC3E}">
        <p14:creationId xmlns:p14="http://schemas.microsoft.com/office/powerpoint/2010/main" val="232830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434340" y="499641"/>
            <a:ext cx="8252460" cy="4224233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340" tIns="34289" rIns="68340" bIns="34289" anchor="ctr">
            <a:spAutoFit/>
          </a:bodyPr>
          <a:lstStyle/>
          <a:p>
            <a:pPr algn="ctr" defTabSz="68308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sz="3000" b="1" dirty="0">
              <a:solidFill>
                <a:srgbClr val="8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defTabSz="6830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000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30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「喜樂的心乃是良藥！憂傷的靈使骨乾枯！」</a:t>
            </a:r>
            <a:endParaRPr kumimoji="1" lang="en-US" altLang="zh-TW" sz="3000" b="1" dirty="0">
              <a:solidFill>
                <a:srgbClr val="8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6830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5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                                  (</a:t>
            </a:r>
            <a:r>
              <a:rPr kumimoji="1" lang="zh-TW" altLang="en-US" sz="15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約翰一書箴</a:t>
            </a:r>
            <a:r>
              <a:rPr kumimoji="1" lang="en-US" altLang="zh-TW" sz="15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17:22)</a:t>
            </a:r>
            <a:endParaRPr kumimoji="1" lang="zh-TW" altLang="en-US" sz="15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defTabSz="68308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100" b="1" dirty="0">
              <a:solidFill>
                <a:srgbClr val="0066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defTabSz="6830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一個人若無法享有</a:t>
            </a:r>
            <a:r>
              <a:rPr kumimoji="1" lang="zh-TW" altLang="en-US" sz="3000" b="1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喜悅的情緒</a:t>
            </a:r>
            <a:r>
              <a:rPr kumimoji="1" lang="zh-TW" altLang="en-US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</a:p>
          <a:p>
            <a:pPr algn="ctr" defTabSz="6830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應該從</a:t>
            </a:r>
            <a:r>
              <a:rPr kumimoji="1" lang="en-US" altLang="zh-TW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【01</a:t>
            </a:r>
            <a:r>
              <a:rPr kumimoji="1" lang="zh-TW" altLang="en-US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肺經</a:t>
            </a:r>
            <a:r>
              <a:rPr kumimoji="1" lang="en-US" altLang="zh-TW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~09</a:t>
            </a:r>
            <a:r>
              <a:rPr kumimoji="1" lang="zh-TW" altLang="en-US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心包經</a:t>
            </a:r>
            <a:r>
              <a:rPr kumimoji="1" lang="en-US" altLang="zh-TW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kumimoji="1" lang="zh-TW" altLang="en-US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的經絡中，</a:t>
            </a:r>
          </a:p>
          <a:p>
            <a:pPr algn="ctr" defTabSz="6830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探討和尋找！</a:t>
            </a:r>
          </a:p>
          <a:p>
            <a:pPr algn="ctr" defTabSz="6830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3000" b="1" dirty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到底是那</a:t>
            </a:r>
            <a:r>
              <a:rPr kumimoji="1" lang="zh-TW" altLang="en-US" sz="3000" b="1" dirty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</a:t>
            </a:r>
            <a:r>
              <a:rPr kumimoji="1" lang="zh-TW" altLang="en-US" sz="3000" b="1" u="sng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經絡情緒</a:t>
            </a:r>
            <a:r>
              <a:rPr kumimoji="1" lang="zh-TW" altLang="en-US" sz="3000" b="1" dirty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的環節出了問題？</a:t>
            </a:r>
          </a:p>
          <a:p>
            <a:pPr algn="ctr" defTabSz="6830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導致情緒異常而不快樂！</a:t>
            </a:r>
            <a:endParaRPr kumimoji="1" lang="zh-TW" altLang="en-US" sz="3000" b="1" dirty="0">
              <a:solidFill>
                <a:srgbClr val="9900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defTabSz="68308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Text Box 80"/>
          <p:cNvSpPr txBox="1">
            <a:spLocks noChangeArrowheads="1"/>
          </p:cNvSpPr>
          <p:nvPr/>
        </p:nvSpPr>
        <p:spPr bwMode="auto">
          <a:xfrm>
            <a:off x="7620000" y="4936565"/>
            <a:ext cx="1524000" cy="22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340" tIns="34289" rIns="68340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10778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1000" dirty="0">
                <a:solidFill>
                  <a:srgbClr val="000000"/>
                </a:solidFill>
                <a:latin typeface="新細明體" charset="-120"/>
                <a:sym typeface="Arial"/>
              </a:rPr>
              <a:t>身心靈經絡密碼</a:t>
            </a:r>
            <a:r>
              <a:rPr lang="en-US" altLang="zh-TW" sz="1000" dirty="0">
                <a:solidFill>
                  <a:srgbClr val="000000"/>
                </a:solidFill>
                <a:latin typeface="新細明體" charset="-120"/>
                <a:sym typeface="Arial"/>
              </a:rPr>
              <a:t>:</a:t>
            </a:r>
            <a:r>
              <a:rPr lang="zh-TW" altLang="en-US" sz="1000" dirty="0">
                <a:solidFill>
                  <a:srgbClr val="000000"/>
                </a:solidFill>
                <a:latin typeface="新細明體" charset="-120"/>
                <a:sym typeface="Arial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23070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4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4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4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4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4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4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4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4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4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Line 2"/>
          <p:cNvSpPr>
            <a:spLocks noChangeShapeType="1"/>
          </p:cNvSpPr>
          <p:nvPr/>
        </p:nvSpPr>
        <p:spPr bwMode="auto">
          <a:xfrm>
            <a:off x="838200" y="2743200"/>
            <a:ext cx="7620000" cy="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872" tIns="42950" rIns="85872" bIns="42950"/>
          <a:lstStyle/>
          <a:p>
            <a:pPr defTabSz="895928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6699"/>
              </a:solidFill>
              <a:sym typeface="Arial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762061" y="743012"/>
            <a:ext cx="6019800" cy="742950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50000">
                <a:schemeClr val="folHlink"/>
              </a:gs>
              <a:gs pos="100000">
                <a:srgbClr val="66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872" tIns="42950" rIns="85872" bIns="42950" anchor="ctr"/>
          <a:lstStyle/>
          <a:p>
            <a:pPr defTabSz="895928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006699"/>
              </a:solidFill>
              <a:sym typeface="Arial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762061" y="4000500"/>
            <a:ext cx="6019800" cy="742950"/>
          </a:xfrm>
          <a:prstGeom prst="rect">
            <a:avLst/>
          </a:prstGeom>
          <a:gradFill rotWithShape="1">
            <a:gsLst>
              <a:gs pos="0">
                <a:srgbClr val="FF66CC"/>
              </a:gs>
              <a:gs pos="50000">
                <a:schemeClr val="bg1"/>
              </a:gs>
              <a:gs pos="100000">
                <a:srgbClr val="FF66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872" tIns="42950" rIns="85872" bIns="42950" anchor="ctr"/>
          <a:lstStyle/>
          <a:p>
            <a:pPr defTabSz="895928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006699"/>
              </a:solidFill>
              <a:sym typeface="Arial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905000" y="1714562"/>
            <a:ext cx="6019800" cy="742950"/>
          </a:xfrm>
          <a:prstGeom prst="rect">
            <a:avLst/>
          </a:prstGeom>
          <a:gradFill rotWithShape="1">
            <a:gsLst>
              <a:gs pos="0">
                <a:srgbClr val="33CCCC"/>
              </a:gs>
              <a:gs pos="50000">
                <a:schemeClr val="bg1"/>
              </a:gs>
              <a:gs pos="100000">
                <a:srgbClr val="33CC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872" tIns="42950" rIns="85872" bIns="42950" anchor="ctr"/>
          <a:lstStyle/>
          <a:p>
            <a:pPr defTabSz="895928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006699"/>
              </a:solidFill>
              <a:sym typeface="Arial"/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1905000" y="3028950"/>
            <a:ext cx="6096000" cy="74295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rgbClr val="FF99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872" tIns="42950" rIns="85872" bIns="42950" anchor="ctr"/>
          <a:lstStyle/>
          <a:p>
            <a:pPr defTabSz="895928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006699"/>
              </a:solidFill>
              <a:sym typeface="Arial"/>
            </a:endParaRPr>
          </a:p>
        </p:txBody>
      </p:sp>
      <p:sp>
        <p:nvSpPr>
          <p:cNvPr id="23561" name="Oval 9"/>
          <p:cNvSpPr>
            <a:spLocks noChangeArrowheads="1"/>
          </p:cNvSpPr>
          <p:nvPr/>
        </p:nvSpPr>
        <p:spPr bwMode="auto">
          <a:xfrm>
            <a:off x="3276600" y="857312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872" tIns="42950" rIns="85872" bIns="42950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05</a:t>
            </a:r>
          </a:p>
          <a:p>
            <a:pPr algn="ctr"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心</a:t>
            </a:r>
          </a:p>
        </p:txBody>
      </p:sp>
      <p:sp>
        <p:nvSpPr>
          <p:cNvPr id="23562" name="Oval 10"/>
          <p:cNvSpPr>
            <a:spLocks noChangeArrowheads="1"/>
          </p:cNvSpPr>
          <p:nvPr/>
        </p:nvSpPr>
        <p:spPr bwMode="auto">
          <a:xfrm>
            <a:off x="5638800" y="857312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872" tIns="42950" rIns="85872" bIns="42950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09</a:t>
            </a:r>
          </a:p>
          <a:p>
            <a:pPr algn="ctr"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心包</a:t>
            </a: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1981200" y="1828862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872" tIns="42950" rIns="85872" bIns="42950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03</a:t>
            </a:r>
          </a:p>
          <a:p>
            <a:pPr algn="ctr"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胃</a:t>
            </a:r>
          </a:p>
        </p:txBody>
      </p:sp>
      <p:sp>
        <p:nvSpPr>
          <p:cNvPr id="23564" name="Oval 12"/>
          <p:cNvSpPr>
            <a:spLocks noChangeArrowheads="1"/>
          </p:cNvSpPr>
          <p:nvPr/>
        </p:nvSpPr>
        <p:spPr bwMode="auto">
          <a:xfrm>
            <a:off x="4495800" y="1828862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872" tIns="42950" rIns="85872" bIns="42950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07</a:t>
            </a:r>
          </a:p>
          <a:p>
            <a:pPr algn="ctr"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膀胱</a:t>
            </a:r>
          </a:p>
        </p:txBody>
      </p:sp>
      <p:sp>
        <p:nvSpPr>
          <p:cNvPr id="23565" name="Oval 13"/>
          <p:cNvSpPr>
            <a:spLocks noChangeArrowheads="1"/>
          </p:cNvSpPr>
          <p:nvPr/>
        </p:nvSpPr>
        <p:spPr bwMode="auto">
          <a:xfrm>
            <a:off x="6781800" y="1828862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872" tIns="42950" rIns="85872" bIns="42950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11</a:t>
            </a:r>
          </a:p>
          <a:p>
            <a:pPr algn="ctr"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膽</a:t>
            </a:r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1981200" y="3143250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872" tIns="42950" rIns="85872" bIns="42950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04</a:t>
            </a:r>
          </a:p>
          <a:p>
            <a:pPr algn="ctr"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脾</a:t>
            </a:r>
          </a:p>
        </p:txBody>
      </p:sp>
      <p:sp>
        <p:nvSpPr>
          <p:cNvPr id="23567" name="Oval 15"/>
          <p:cNvSpPr>
            <a:spLocks noChangeArrowheads="1"/>
          </p:cNvSpPr>
          <p:nvPr/>
        </p:nvSpPr>
        <p:spPr bwMode="auto">
          <a:xfrm>
            <a:off x="4495800" y="3143250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872" tIns="42950" rIns="85872" bIns="42950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08</a:t>
            </a:r>
          </a:p>
          <a:p>
            <a:pPr algn="ctr"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腎</a:t>
            </a:r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6781800" y="3143250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872" tIns="42950" rIns="85872" bIns="42950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12</a:t>
            </a:r>
          </a:p>
          <a:p>
            <a:pPr algn="ctr"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肝</a:t>
            </a:r>
          </a:p>
        </p:txBody>
      </p:sp>
      <p:sp>
        <p:nvSpPr>
          <p:cNvPr id="23569" name="Oval 17"/>
          <p:cNvSpPr>
            <a:spLocks noChangeArrowheads="1"/>
          </p:cNvSpPr>
          <p:nvPr/>
        </p:nvSpPr>
        <p:spPr bwMode="auto">
          <a:xfrm>
            <a:off x="3276600" y="4114800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872" tIns="42950" rIns="85872" bIns="42950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06</a:t>
            </a:r>
          </a:p>
          <a:p>
            <a:pPr algn="ctr"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小腸</a:t>
            </a:r>
          </a:p>
        </p:txBody>
      </p:sp>
      <p:sp>
        <p:nvSpPr>
          <p:cNvPr id="23570" name="Oval 18"/>
          <p:cNvSpPr>
            <a:spLocks noChangeArrowheads="1"/>
          </p:cNvSpPr>
          <p:nvPr/>
        </p:nvSpPr>
        <p:spPr bwMode="auto">
          <a:xfrm>
            <a:off x="5638800" y="4114800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872" tIns="42950" rIns="85872" bIns="42950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10</a:t>
            </a:r>
          </a:p>
          <a:p>
            <a:pPr algn="ctr"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三焦</a:t>
            </a:r>
          </a:p>
        </p:txBody>
      </p:sp>
      <p:sp>
        <p:nvSpPr>
          <p:cNvPr id="23582" name="Text Box 30"/>
          <p:cNvSpPr txBox="1">
            <a:spLocks noChangeArrowheads="1"/>
          </p:cNvSpPr>
          <p:nvPr/>
        </p:nvSpPr>
        <p:spPr bwMode="auto">
          <a:xfrm>
            <a:off x="7403221" y="3000526"/>
            <a:ext cx="665864" cy="94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5872" tIns="42950" rIns="85872" bIns="4295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謀略力</a:t>
            </a:r>
          </a:p>
          <a:p>
            <a:pPr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責任感</a:t>
            </a:r>
          </a:p>
        </p:txBody>
      </p:sp>
      <p:sp>
        <p:nvSpPr>
          <p:cNvPr id="23586" name="AutoShape 34"/>
          <p:cNvSpPr>
            <a:spLocks noChangeArrowheads="1"/>
          </p:cNvSpPr>
          <p:nvPr/>
        </p:nvSpPr>
        <p:spPr bwMode="auto">
          <a:xfrm>
            <a:off x="152400" y="285749"/>
            <a:ext cx="457200" cy="828675"/>
          </a:xfrm>
          <a:prstGeom prst="wedgeRoundRectCallout">
            <a:avLst>
              <a:gd name="adj1" fmla="val 92812"/>
              <a:gd name="adj2" fmla="val 50293"/>
              <a:gd name="adj3" fmla="val 16667"/>
            </a:avLst>
          </a:prstGeom>
          <a:gradFill rotWithShape="1">
            <a:gsLst>
              <a:gs pos="0">
                <a:srgbClr val="6699FF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rgbClr val="99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872" tIns="42950" rIns="85872" bIns="42950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200" b="1" dirty="0">
                <a:solidFill>
                  <a:srgbClr val="000000"/>
                </a:solidFill>
                <a:latin typeface="Arial" charset="0"/>
                <a:sym typeface="Arial"/>
              </a:rPr>
              <a:t>態</a:t>
            </a:r>
          </a:p>
          <a:p>
            <a:pPr algn="ctr" defTabSz="895928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200" b="1" dirty="0">
                <a:solidFill>
                  <a:srgbClr val="000000"/>
                </a:solidFill>
                <a:latin typeface="Arial" charset="0"/>
                <a:sym typeface="Arial"/>
              </a:rPr>
              <a:t>度</a:t>
            </a:r>
          </a:p>
        </p:txBody>
      </p:sp>
      <p:sp>
        <p:nvSpPr>
          <p:cNvPr id="23587" name="AutoShape 35"/>
          <p:cNvSpPr>
            <a:spLocks noChangeArrowheads="1"/>
          </p:cNvSpPr>
          <p:nvPr/>
        </p:nvSpPr>
        <p:spPr bwMode="auto">
          <a:xfrm>
            <a:off x="152400" y="3543299"/>
            <a:ext cx="457200" cy="828675"/>
          </a:xfrm>
          <a:prstGeom prst="wedgeRoundRectCallout">
            <a:avLst>
              <a:gd name="adj1" fmla="val 97119"/>
              <a:gd name="adj2" fmla="val 54284"/>
              <a:gd name="adj3" fmla="val 16667"/>
            </a:avLst>
          </a:prstGeom>
          <a:gradFill rotWithShape="1">
            <a:gsLst>
              <a:gs pos="0">
                <a:srgbClr val="FF66CC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rgbClr val="99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872" tIns="42950" rIns="85872" bIns="42950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200" b="1" dirty="0">
                <a:solidFill>
                  <a:srgbClr val="000000"/>
                </a:solidFill>
                <a:latin typeface="Arial" charset="0"/>
                <a:sym typeface="Arial"/>
              </a:rPr>
              <a:t>感</a:t>
            </a:r>
          </a:p>
          <a:p>
            <a:pPr algn="ctr" defTabSz="895928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200" b="1" dirty="0">
                <a:solidFill>
                  <a:srgbClr val="000000"/>
                </a:solidFill>
                <a:latin typeface="Arial" charset="0"/>
                <a:sym typeface="Arial"/>
              </a:rPr>
              <a:t>恩</a:t>
            </a:r>
          </a:p>
        </p:txBody>
      </p:sp>
      <p:sp>
        <p:nvSpPr>
          <p:cNvPr id="23588" name="AutoShape 36"/>
          <p:cNvSpPr>
            <a:spLocks noChangeArrowheads="1"/>
          </p:cNvSpPr>
          <p:nvPr/>
        </p:nvSpPr>
        <p:spPr bwMode="auto">
          <a:xfrm>
            <a:off x="7162862" y="228662"/>
            <a:ext cx="457200" cy="1085850"/>
          </a:xfrm>
          <a:prstGeom prst="wedgeRectCallout">
            <a:avLst>
              <a:gd name="adj1" fmla="val -150244"/>
              <a:gd name="adj2" fmla="val 31503"/>
            </a:avLst>
          </a:prstGeom>
          <a:gradFill rotWithShape="1">
            <a:gsLst>
              <a:gs pos="0">
                <a:schemeClr val="bg1"/>
              </a:gs>
              <a:gs pos="100000">
                <a:srgbClr val="6699FF"/>
              </a:gs>
            </a:gsLst>
            <a:lin ang="0" scaled="1"/>
          </a:gradFill>
          <a:ln w="9525">
            <a:solidFill>
              <a:srgbClr val="6633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872" tIns="42950" rIns="85872" bIns="42950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663300"/>
                </a:solidFill>
                <a:latin typeface="Arial" charset="0"/>
                <a:sym typeface="Arial"/>
              </a:rPr>
              <a:t>手三陰</a:t>
            </a:r>
          </a:p>
        </p:txBody>
      </p:sp>
      <p:sp>
        <p:nvSpPr>
          <p:cNvPr id="23589" name="AutoShape 37"/>
          <p:cNvSpPr>
            <a:spLocks noChangeArrowheads="1"/>
          </p:cNvSpPr>
          <p:nvPr/>
        </p:nvSpPr>
        <p:spPr bwMode="auto">
          <a:xfrm>
            <a:off x="7251129" y="3954602"/>
            <a:ext cx="457200" cy="971550"/>
          </a:xfrm>
          <a:prstGeom prst="wedgeRectCallout">
            <a:avLst>
              <a:gd name="adj1" fmla="val -156136"/>
              <a:gd name="adj2" fmla="val -12726"/>
            </a:avLst>
          </a:prstGeom>
          <a:gradFill rotWithShape="1">
            <a:gsLst>
              <a:gs pos="0">
                <a:schemeClr val="bg1"/>
              </a:gs>
              <a:gs pos="100000">
                <a:srgbClr val="FF66CC"/>
              </a:gs>
            </a:gsLst>
            <a:lin ang="0" scaled="1"/>
          </a:gradFill>
          <a:ln w="9525">
            <a:solidFill>
              <a:srgbClr val="6633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872" tIns="42950" rIns="85872" bIns="42950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663300"/>
                </a:solidFill>
                <a:latin typeface="Arial" charset="0"/>
                <a:sym typeface="Arial"/>
              </a:rPr>
              <a:t>手三陽</a:t>
            </a:r>
          </a:p>
        </p:txBody>
      </p:sp>
      <p:sp>
        <p:nvSpPr>
          <p:cNvPr id="23590" name="AutoShape 38"/>
          <p:cNvSpPr>
            <a:spLocks noChangeArrowheads="1"/>
          </p:cNvSpPr>
          <p:nvPr/>
        </p:nvSpPr>
        <p:spPr bwMode="auto">
          <a:xfrm>
            <a:off x="8229662" y="1314450"/>
            <a:ext cx="457200" cy="1028700"/>
          </a:xfrm>
          <a:prstGeom prst="wedgeRectCallout">
            <a:avLst>
              <a:gd name="adj1" fmla="val -128462"/>
              <a:gd name="adj2" fmla="val 28909"/>
            </a:avLst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0" scaled="1"/>
          </a:gradFill>
          <a:ln w="9525">
            <a:solidFill>
              <a:srgbClr val="6633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872" tIns="42950" rIns="85872" bIns="42950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663300"/>
                </a:solidFill>
                <a:latin typeface="Arial" charset="0"/>
                <a:sym typeface="Arial"/>
              </a:rPr>
              <a:t>足三陽</a:t>
            </a:r>
          </a:p>
        </p:txBody>
      </p:sp>
      <p:sp>
        <p:nvSpPr>
          <p:cNvPr id="23591" name="AutoShape 39"/>
          <p:cNvSpPr>
            <a:spLocks noChangeArrowheads="1"/>
          </p:cNvSpPr>
          <p:nvPr/>
        </p:nvSpPr>
        <p:spPr bwMode="auto">
          <a:xfrm>
            <a:off x="8267761" y="3214777"/>
            <a:ext cx="457200" cy="1000124"/>
          </a:xfrm>
          <a:prstGeom prst="wedgeRectCallout">
            <a:avLst>
              <a:gd name="adj1" fmla="val -115793"/>
              <a:gd name="adj2" fmla="val -28177"/>
            </a:avLst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lin ang="0" scaled="1"/>
          </a:gradFill>
          <a:ln w="9525">
            <a:solidFill>
              <a:srgbClr val="6633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872" tIns="42950" rIns="85872" bIns="42950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663300"/>
                </a:solidFill>
                <a:latin typeface="Arial" charset="0"/>
                <a:sym typeface="Arial"/>
              </a:rPr>
              <a:t>足三陰</a:t>
            </a:r>
          </a:p>
        </p:txBody>
      </p:sp>
      <p:sp>
        <p:nvSpPr>
          <p:cNvPr id="23592" name="Oval 40"/>
          <p:cNvSpPr>
            <a:spLocks noChangeArrowheads="1"/>
          </p:cNvSpPr>
          <p:nvPr/>
        </p:nvSpPr>
        <p:spPr bwMode="auto">
          <a:xfrm>
            <a:off x="1600200" y="2514600"/>
            <a:ext cx="15240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872" tIns="42950" rIns="85872" bIns="42950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Arial" charset="0"/>
                <a:ea typeface="標楷體" pitchFamily="65" charset="-120"/>
                <a:sym typeface="Arial"/>
              </a:rPr>
              <a:t>專業能力</a:t>
            </a:r>
          </a:p>
        </p:txBody>
      </p:sp>
      <p:sp>
        <p:nvSpPr>
          <p:cNvPr id="23593" name="Oval 41"/>
          <p:cNvSpPr>
            <a:spLocks noChangeArrowheads="1"/>
          </p:cNvSpPr>
          <p:nvPr/>
        </p:nvSpPr>
        <p:spPr bwMode="auto">
          <a:xfrm>
            <a:off x="3200400" y="2514600"/>
            <a:ext cx="990600" cy="457200"/>
          </a:xfrm>
          <a:prstGeom prst="ellipse">
            <a:avLst/>
          </a:prstGeom>
          <a:solidFill>
            <a:srgbClr val="FF99FF"/>
          </a:solidFill>
          <a:ln w="9525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872" tIns="42950" rIns="85872" bIns="42950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>
                <a:solidFill>
                  <a:srgbClr val="000000"/>
                </a:solidFill>
                <a:latin typeface="Arial" charset="0"/>
                <a:ea typeface="標楷體" pitchFamily="65" charset="-120"/>
                <a:sym typeface="Arial"/>
              </a:rPr>
              <a:t>自我</a:t>
            </a:r>
          </a:p>
          <a:p>
            <a:pPr algn="ctr" defTabSz="895928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>
                <a:solidFill>
                  <a:srgbClr val="000000"/>
                </a:solidFill>
                <a:latin typeface="Arial" charset="0"/>
                <a:ea typeface="標楷體" pitchFamily="65" charset="-120"/>
                <a:sym typeface="Arial"/>
              </a:rPr>
              <a:t>順服</a:t>
            </a:r>
          </a:p>
        </p:txBody>
      </p:sp>
      <p:sp>
        <p:nvSpPr>
          <p:cNvPr id="23594" name="Oval 42"/>
          <p:cNvSpPr>
            <a:spLocks noChangeArrowheads="1"/>
          </p:cNvSpPr>
          <p:nvPr/>
        </p:nvSpPr>
        <p:spPr bwMode="auto">
          <a:xfrm>
            <a:off x="4343400" y="2514600"/>
            <a:ext cx="9906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872" tIns="42950" rIns="85872" bIns="42950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Arial" charset="0"/>
                <a:ea typeface="標楷體" pitchFamily="65" charset="-120"/>
                <a:sym typeface="Arial"/>
              </a:rPr>
              <a:t>愛人</a:t>
            </a:r>
          </a:p>
        </p:txBody>
      </p:sp>
      <p:sp>
        <p:nvSpPr>
          <p:cNvPr id="23595" name="Oval 43"/>
          <p:cNvSpPr>
            <a:spLocks noChangeArrowheads="1"/>
          </p:cNvSpPr>
          <p:nvPr/>
        </p:nvSpPr>
        <p:spPr bwMode="auto">
          <a:xfrm>
            <a:off x="5410200" y="2514600"/>
            <a:ext cx="1219200" cy="457200"/>
          </a:xfrm>
          <a:prstGeom prst="ellipse">
            <a:avLst/>
          </a:prstGeom>
          <a:solidFill>
            <a:srgbClr val="FF99FF"/>
          </a:solidFill>
          <a:ln w="9525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872" tIns="42950" rIns="85872" bIns="42950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Arial" charset="0"/>
                <a:ea typeface="標楷體" pitchFamily="65" charset="-120"/>
                <a:sym typeface="Arial"/>
              </a:rPr>
              <a:t>活出美好</a:t>
            </a:r>
          </a:p>
        </p:txBody>
      </p:sp>
      <p:sp>
        <p:nvSpPr>
          <p:cNvPr id="23596" name="Oval 44"/>
          <p:cNvSpPr>
            <a:spLocks noChangeArrowheads="1"/>
          </p:cNvSpPr>
          <p:nvPr/>
        </p:nvSpPr>
        <p:spPr bwMode="auto">
          <a:xfrm>
            <a:off x="6781800" y="2514600"/>
            <a:ext cx="9144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872" tIns="42950" rIns="85872" bIns="42950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Arial" charset="0"/>
                <a:ea typeface="標楷體" pitchFamily="65" charset="-120"/>
                <a:sym typeface="Arial"/>
              </a:rPr>
              <a:t>英明</a:t>
            </a:r>
          </a:p>
        </p:txBody>
      </p:sp>
      <p:sp>
        <p:nvSpPr>
          <p:cNvPr id="23597" name="AutoShape 45"/>
          <p:cNvSpPr>
            <a:spLocks noChangeArrowheads="1"/>
          </p:cNvSpPr>
          <p:nvPr/>
        </p:nvSpPr>
        <p:spPr bwMode="auto">
          <a:xfrm>
            <a:off x="482958" y="2881002"/>
            <a:ext cx="1193442" cy="662446"/>
          </a:xfrm>
          <a:prstGeom prst="cloudCallout">
            <a:avLst>
              <a:gd name="adj1" fmla="val 69267"/>
              <a:gd name="adj2" fmla="val 15577"/>
            </a:avLst>
          </a:prstGeom>
          <a:gradFill rotWithShape="1">
            <a:gsLst>
              <a:gs pos="0">
                <a:srgbClr val="FF9900"/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rgbClr val="CC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872" tIns="42950" rIns="85872" bIns="42950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dirty="0">
                <a:solidFill>
                  <a:srgbClr val="000000"/>
                </a:solidFill>
                <a:sym typeface="Arial"/>
              </a:rPr>
              <a:t>想法</a:t>
            </a:r>
          </a:p>
        </p:txBody>
      </p:sp>
      <p:sp>
        <p:nvSpPr>
          <p:cNvPr id="23598" name="AutoShape 46"/>
          <p:cNvSpPr>
            <a:spLocks noChangeArrowheads="1"/>
          </p:cNvSpPr>
          <p:nvPr/>
        </p:nvSpPr>
        <p:spPr bwMode="auto">
          <a:xfrm>
            <a:off x="609600" y="1743075"/>
            <a:ext cx="994372" cy="685800"/>
          </a:xfrm>
          <a:prstGeom prst="wedgeEllipseCallout">
            <a:avLst>
              <a:gd name="adj1" fmla="val 85254"/>
              <a:gd name="adj2" fmla="val 19744"/>
            </a:avLst>
          </a:prstGeom>
          <a:gradFill rotWithShape="1">
            <a:gsLst>
              <a:gs pos="0">
                <a:srgbClr val="33CCCC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rgbClr val="CC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872" tIns="42950" rIns="85872" bIns="42950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dirty="0">
                <a:solidFill>
                  <a:srgbClr val="000000"/>
                </a:solidFill>
                <a:sym typeface="Arial"/>
              </a:rPr>
              <a:t>做法</a:t>
            </a:r>
          </a:p>
        </p:txBody>
      </p:sp>
      <p:sp>
        <p:nvSpPr>
          <p:cNvPr id="48" name="Oval 5"/>
          <p:cNvSpPr>
            <a:spLocks noChangeArrowheads="1"/>
          </p:cNvSpPr>
          <p:nvPr/>
        </p:nvSpPr>
        <p:spPr bwMode="auto">
          <a:xfrm>
            <a:off x="914400" y="857312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872" tIns="42950" rIns="85872" bIns="42950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01</a:t>
            </a:r>
          </a:p>
          <a:p>
            <a:pPr algn="ctr"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肺</a:t>
            </a: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1638941" y="796422"/>
            <a:ext cx="481198" cy="63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5872" tIns="42950" rIns="85872" bIns="4295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895928" fontAlgn="base">
              <a:spcBef>
                <a:spcPct val="5000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魄力</a:t>
            </a:r>
          </a:p>
        </p:txBody>
      </p:sp>
      <p:sp>
        <p:nvSpPr>
          <p:cNvPr id="50" name="Text Box 8"/>
          <p:cNvSpPr txBox="1">
            <a:spLocks noChangeArrowheads="1"/>
          </p:cNvSpPr>
          <p:nvPr/>
        </p:nvSpPr>
        <p:spPr bwMode="auto">
          <a:xfrm>
            <a:off x="1553338" y="3330548"/>
            <a:ext cx="481198" cy="196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5872" tIns="42950" rIns="85872" bIns="4295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895928" fontAlgn="base">
              <a:spcBef>
                <a:spcPct val="5000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人事物的互動力</a:t>
            </a:r>
          </a:p>
        </p:txBody>
      </p:sp>
      <p:sp>
        <p:nvSpPr>
          <p:cNvPr id="51" name="Oval 6"/>
          <p:cNvSpPr>
            <a:spLocks noChangeArrowheads="1"/>
          </p:cNvSpPr>
          <p:nvPr/>
        </p:nvSpPr>
        <p:spPr bwMode="auto">
          <a:xfrm>
            <a:off x="914400" y="4114800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872" tIns="42950" rIns="85872" bIns="42950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02</a:t>
            </a:r>
          </a:p>
          <a:p>
            <a:pPr algn="ctr"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大腸</a:t>
            </a:r>
          </a:p>
        </p:txBody>
      </p:sp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2673119" y="1657739"/>
            <a:ext cx="912085" cy="92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5872" tIns="42950" rIns="85872" bIns="4295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學習力</a:t>
            </a:r>
          </a:p>
          <a:p>
            <a:pPr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注意力</a:t>
            </a:r>
          </a:p>
          <a:p>
            <a:pPr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行動力</a:t>
            </a:r>
          </a:p>
        </p:txBody>
      </p:sp>
      <p:sp>
        <p:nvSpPr>
          <p:cNvPr id="53" name="Text Box 17"/>
          <p:cNvSpPr txBox="1">
            <a:spLocks noChangeArrowheads="1"/>
          </p:cNvSpPr>
          <p:nvPr/>
        </p:nvSpPr>
        <p:spPr bwMode="auto">
          <a:xfrm>
            <a:off x="2827219" y="2881986"/>
            <a:ext cx="665864" cy="117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5872" tIns="42950" rIns="85872" bIns="4295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記憶力</a:t>
            </a:r>
          </a:p>
          <a:p>
            <a:pPr defTabSz="8959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經驗教訓</a:t>
            </a:r>
          </a:p>
        </p:txBody>
      </p:sp>
      <p:sp>
        <p:nvSpPr>
          <p:cNvPr id="54" name="AutoShape 9"/>
          <p:cNvSpPr>
            <a:spLocks noChangeArrowheads="1"/>
          </p:cNvSpPr>
          <p:nvPr/>
        </p:nvSpPr>
        <p:spPr bwMode="auto">
          <a:xfrm>
            <a:off x="1028762" y="61"/>
            <a:ext cx="533400" cy="857250"/>
          </a:xfrm>
          <a:prstGeom prst="downArrowCallout">
            <a:avLst>
              <a:gd name="adj1" fmla="val 25000"/>
              <a:gd name="adj2" fmla="val 25000"/>
              <a:gd name="adj3" fmla="val 30952"/>
              <a:gd name="adj4" fmla="val 6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872" tIns="42950" rIns="85872" bIns="42950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663300"/>
                </a:solidFill>
                <a:latin typeface="Arial" charset="0"/>
                <a:sym typeface="Arial"/>
              </a:rPr>
              <a:t>生</a:t>
            </a:r>
          </a:p>
          <a:p>
            <a:pPr algn="ctr" defTabSz="895928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663300"/>
                </a:solidFill>
                <a:latin typeface="Arial" charset="0"/>
                <a:sym typeface="Arial"/>
              </a:rPr>
              <a:t>命</a:t>
            </a:r>
          </a:p>
        </p:txBody>
      </p:sp>
      <p:sp>
        <p:nvSpPr>
          <p:cNvPr id="55" name="AutoShape 22"/>
          <p:cNvSpPr>
            <a:spLocks noChangeArrowheads="1"/>
          </p:cNvSpPr>
          <p:nvPr/>
        </p:nvSpPr>
        <p:spPr bwMode="auto">
          <a:xfrm>
            <a:off x="3390962" y="61"/>
            <a:ext cx="533400" cy="857250"/>
          </a:xfrm>
          <a:prstGeom prst="downArrowCallout">
            <a:avLst>
              <a:gd name="adj1" fmla="val 25000"/>
              <a:gd name="adj2" fmla="val 25000"/>
              <a:gd name="adj3" fmla="val 30952"/>
              <a:gd name="adj4" fmla="val 6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872" tIns="42950" rIns="85872" bIns="42950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663300"/>
                </a:solidFill>
                <a:latin typeface="Arial" charset="0"/>
                <a:sym typeface="Arial"/>
              </a:rPr>
              <a:t>使</a:t>
            </a:r>
          </a:p>
          <a:p>
            <a:pPr algn="ctr" defTabSz="895928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663300"/>
                </a:solidFill>
                <a:latin typeface="Arial" charset="0"/>
                <a:sym typeface="Arial"/>
              </a:rPr>
              <a:t>命</a:t>
            </a:r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3957151" y="429759"/>
            <a:ext cx="481198" cy="121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5872" tIns="42950" rIns="85872" bIns="4295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895928" fontAlgn="base">
              <a:spcBef>
                <a:spcPct val="5000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自我期許</a:t>
            </a:r>
          </a:p>
        </p:txBody>
      </p:sp>
      <p:sp>
        <p:nvSpPr>
          <p:cNvPr id="57" name="Text Box 20"/>
          <p:cNvSpPr txBox="1">
            <a:spLocks noChangeArrowheads="1"/>
          </p:cNvSpPr>
          <p:nvPr/>
        </p:nvSpPr>
        <p:spPr bwMode="auto">
          <a:xfrm>
            <a:off x="3970750" y="3944484"/>
            <a:ext cx="481198" cy="113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5872" tIns="42950" rIns="85872" bIns="4295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895928" fontAlgn="base">
              <a:spcBef>
                <a:spcPct val="5000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自我認知</a:t>
            </a:r>
          </a:p>
        </p:txBody>
      </p:sp>
      <p:sp>
        <p:nvSpPr>
          <p:cNvPr id="59" name="Text Box 24"/>
          <p:cNvSpPr txBox="1">
            <a:spLocks noChangeArrowheads="1"/>
          </p:cNvSpPr>
          <p:nvPr/>
        </p:nvSpPr>
        <p:spPr bwMode="auto">
          <a:xfrm>
            <a:off x="5256381" y="3013433"/>
            <a:ext cx="481198" cy="93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5872" tIns="42950" rIns="85872" bIns="4295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895928" fontAlgn="base">
              <a:spcBef>
                <a:spcPct val="5000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意志力</a:t>
            </a:r>
          </a:p>
        </p:txBody>
      </p:sp>
      <p:sp>
        <p:nvSpPr>
          <p:cNvPr id="60" name="AutoShape 31"/>
          <p:cNvSpPr>
            <a:spLocks noChangeArrowheads="1"/>
          </p:cNvSpPr>
          <p:nvPr/>
        </p:nvSpPr>
        <p:spPr bwMode="auto">
          <a:xfrm>
            <a:off x="5746707" y="61"/>
            <a:ext cx="533400" cy="857250"/>
          </a:xfrm>
          <a:prstGeom prst="downArrowCallout">
            <a:avLst>
              <a:gd name="adj1" fmla="val 25000"/>
              <a:gd name="adj2" fmla="val 25000"/>
              <a:gd name="adj3" fmla="val 30952"/>
              <a:gd name="adj4" fmla="val 6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872" tIns="42950" rIns="85872" bIns="42950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5928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663300"/>
                </a:solidFill>
                <a:latin typeface="Arial" charset="0"/>
                <a:sym typeface="Arial"/>
              </a:rPr>
              <a:t>靈</a:t>
            </a:r>
          </a:p>
          <a:p>
            <a:pPr algn="ctr" defTabSz="895928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663300"/>
                </a:solidFill>
                <a:latin typeface="Arial" charset="0"/>
                <a:sym typeface="Arial"/>
              </a:rPr>
              <a:t>命</a:t>
            </a:r>
          </a:p>
        </p:txBody>
      </p:sp>
      <p:sp>
        <p:nvSpPr>
          <p:cNvPr id="61" name="Text Box 26"/>
          <p:cNvSpPr txBox="1">
            <a:spLocks noChangeArrowheads="1"/>
          </p:cNvSpPr>
          <p:nvPr/>
        </p:nvSpPr>
        <p:spPr bwMode="auto">
          <a:xfrm>
            <a:off x="6332938" y="429759"/>
            <a:ext cx="481198" cy="121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5872" tIns="42950" rIns="85872" bIns="4295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895928" fontAlgn="base">
              <a:spcBef>
                <a:spcPct val="5000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言行舉止</a:t>
            </a:r>
          </a:p>
        </p:txBody>
      </p:sp>
      <p:sp>
        <p:nvSpPr>
          <p:cNvPr id="62" name="Text Box 28"/>
          <p:cNvSpPr txBox="1">
            <a:spLocks noChangeArrowheads="1"/>
          </p:cNvSpPr>
          <p:nvPr/>
        </p:nvSpPr>
        <p:spPr bwMode="auto">
          <a:xfrm>
            <a:off x="6332938" y="3944484"/>
            <a:ext cx="481198" cy="113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5872" tIns="42950" rIns="85872" bIns="4295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895928" fontAlgn="base">
              <a:spcBef>
                <a:spcPct val="5000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喜悅情緒</a:t>
            </a:r>
          </a:p>
        </p:txBody>
      </p:sp>
      <p:sp>
        <p:nvSpPr>
          <p:cNvPr id="64" name="Text Box 23"/>
          <p:cNvSpPr txBox="1">
            <a:spLocks noChangeArrowheads="1"/>
          </p:cNvSpPr>
          <p:nvPr/>
        </p:nvSpPr>
        <p:spPr bwMode="auto">
          <a:xfrm>
            <a:off x="5243932" y="1401679"/>
            <a:ext cx="481198" cy="115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5872" tIns="42950" rIns="85872" bIns="4295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895928" fontAlgn="base">
              <a:spcBef>
                <a:spcPct val="5000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人際關係</a:t>
            </a:r>
          </a:p>
        </p:txBody>
      </p:sp>
      <p:sp>
        <p:nvSpPr>
          <p:cNvPr id="65" name="Text Box 30"/>
          <p:cNvSpPr txBox="1">
            <a:spLocks noChangeArrowheads="1"/>
          </p:cNvSpPr>
          <p:nvPr/>
        </p:nvSpPr>
        <p:spPr bwMode="auto">
          <a:xfrm>
            <a:off x="7475929" y="1647824"/>
            <a:ext cx="481198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5872" tIns="42950" rIns="85872" bIns="4295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895928" fontAlgn="base">
              <a:spcBef>
                <a:spcPct val="5000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決斷力</a:t>
            </a:r>
          </a:p>
        </p:txBody>
      </p:sp>
      <p:sp>
        <p:nvSpPr>
          <p:cNvPr id="58" name="Text Box 80"/>
          <p:cNvSpPr txBox="1">
            <a:spLocks noChangeArrowheads="1"/>
          </p:cNvSpPr>
          <p:nvPr/>
        </p:nvSpPr>
        <p:spPr bwMode="auto">
          <a:xfrm>
            <a:off x="7708009" y="4936613"/>
            <a:ext cx="1435994" cy="2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5756" tIns="33260" rIns="65756" bIns="3326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319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身心靈經絡密碼</a:t>
            </a:r>
            <a:r>
              <a:rPr lang="en-US" altLang="zh-TW" sz="900" dirty="0">
                <a:solidFill>
                  <a:srgbClr val="000000"/>
                </a:solidFill>
                <a:latin typeface="新細明體" charset="-120"/>
              </a:rPr>
              <a:t>:</a:t>
            </a: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1139145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左大括弧 1"/>
          <p:cNvSpPr/>
          <p:nvPr/>
        </p:nvSpPr>
        <p:spPr>
          <a:xfrm>
            <a:off x="2313370" y="1031543"/>
            <a:ext cx="260798" cy="3834685"/>
          </a:xfrm>
          <a:prstGeom prst="leftBrace">
            <a:avLst>
              <a:gd name="adj1" fmla="val 162964"/>
              <a:gd name="adj2" fmla="val 49495"/>
            </a:avLst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5267" tIns="32876" rIns="65267" bIns="32876" rtlCol="0" anchor="ctr"/>
          <a:lstStyle/>
          <a:p>
            <a:pPr algn="ctr" defTabSz="675056"/>
            <a:endParaRPr lang="zh-TW" altLang="en-US" sz="140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14" y="692510"/>
            <a:ext cx="1065456" cy="154038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14" y="3701598"/>
            <a:ext cx="1065456" cy="13355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3" t="12270" r="6018"/>
          <a:stretch/>
        </p:blipFill>
        <p:spPr bwMode="auto">
          <a:xfrm>
            <a:off x="2682014" y="2232898"/>
            <a:ext cx="1065456" cy="143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565433"/>
            <a:ext cx="4392386" cy="149058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084" y="2301026"/>
            <a:ext cx="1197514" cy="1114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4014382" y="857464"/>
            <a:ext cx="347252" cy="1233957"/>
          </a:xfrm>
          <a:prstGeom prst="rect">
            <a:avLst/>
          </a:prstGeom>
          <a:solidFill>
            <a:srgbClr val="FFCC99"/>
          </a:solidFill>
          <a:ln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eaVert" wrap="square" lIns="65267" tIns="32876" rIns="65267" bIns="32876" rtlCol="0">
            <a:spAutoFit/>
          </a:bodyPr>
          <a:lstStyle/>
          <a:p>
            <a:pPr algn="ctr" defTabSz="675056"/>
            <a:r>
              <a:rPr lang="zh-TW" altLang="en-US" sz="1400" b="1" dirty="0">
                <a:solidFill>
                  <a:srgbClr val="0000CC"/>
                </a:solidFill>
                <a:latin typeface="Verdana"/>
              </a:rPr>
              <a:t>足太陰脾經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4014382" y="2331803"/>
            <a:ext cx="347252" cy="1233957"/>
          </a:xfrm>
          <a:prstGeom prst="rect">
            <a:avLst/>
          </a:prstGeom>
          <a:solidFill>
            <a:srgbClr val="FFCC99"/>
          </a:solidFill>
          <a:ln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eaVert" wrap="square" lIns="65267" tIns="32876" rIns="65267" bIns="32876" rtlCol="0">
            <a:spAutoFit/>
          </a:bodyPr>
          <a:lstStyle/>
          <a:p>
            <a:pPr algn="ctr" defTabSz="675056"/>
            <a:r>
              <a:rPr lang="zh-TW" altLang="en-US" sz="1400" b="1" dirty="0">
                <a:solidFill>
                  <a:srgbClr val="0000CC"/>
                </a:solidFill>
                <a:latin typeface="Verdana"/>
              </a:rPr>
              <a:t>足厥陰肝經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4014382" y="3754082"/>
            <a:ext cx="347252" cy="1233957"/>
          </a:xfrm>
          <a:prstGeom prst="rect">
            <a:avLst/>
          </a:prstGeom>
          <a:solidFill>
            <a:srgbClr val="FFCC99"/>
          </a:solidFill>
          <a:ln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eaVert" wrap="square" lIns="65267" tIns="32876" rIns="65267" bIns="32876" rtlCol="0">
            <a:spAutoFit/>
          </a:bodyPr>
          <a:lstStyle/>
          <a:p>
            <a:pPr algn="ctr" defTabSz="675056"/>
            <a:r>
              <a:rPr lang="zh-TW" altLang="en-US" sz="1400" b="1" dirty="0">
                <a:solidFill>
                  <a:srgbClr val="0000CC"/>
                </a:solidFill>
                <a:latin typeface="Verdana"/>
              </a:rPr>
              <a:t>足少陰腎經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61" y="73"/>
            <a:ext cx="9144000" cy="70019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lIns="65210" tIns="32876" rIns="65210" bIns="32876">
            <a:spAutoFit/>
          </a:bodyPr>
          <a:lstStyle/>
          <a:p>
            <a:pPr algn="ctr" defTabSz="675056">
              <a:defRPr/>
            </a:pPr>
            <a:r>
              <a:rPr lang="en-US" altLang="zh-TW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【</a:t>
            </a:r>
            <a:r>
              <a:rPr lang="zh-TW" alt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足三陰經絡</a:t>
            </a:r>
            <a:r>
              <a:rPr lang="en-US" altLang="zh-TW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】=</a:t>
            </a:r>
            <a:r>
              <a:rPr lang="zh-TW" alt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想法</a:t>
            </a:r>
            <a:r>
              <a:rPr lang="en-US" altLang="zh-TW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/</a:t>
            </a:r>
            <a:r>
              <a:rPr lang="zh-TW" alt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目標</a:t>
            </a:r>
            <a:r>
              <a:rPr lang="en-US" altLang="zh-TW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/</a:t>
            </a:r>
            <a:r>
              <a:rPr lang="zh-TW" alt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策略</a:t>
            </a:r>
            <a:endParaRPr lang="en-US" altLang="zh-TW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42902" y="1269773"/>
            <a:ext cx="2038082" cy="285684"/>
          </a:xfrm>
          <a:prstGeom prst="rect">
            <a:avLst/>
          </a:prstGeom>
          <a:solidFill>
            <a:srgbClr val="CCFF66"/>
          </a:solidFill>
          <a:ln>
            <a:solidFill>
              <a:srgbClr val="F4FCE5">
                <a:lumMod val="25000"/>
              </a:srgb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65267" tIns="32876" rIns="65267" bIns="32876" rtlCol="0">
            <a:spAutoFit/>
          </a:bodyPr>
          <a:lstStyle/>
          <a:p>
            <a:pPr algn="ctr" defTabSz="675056">
              <a:defRPr/>
            </a:pPr>
            <a:r>
              <a:rPr lang="zh-TW" altLang="en-US" sz="1400" b="1" kern="0" dirty="0">
                <a:solidFill>
                  <a:srgbClr val="6600CC"/>
                </a:solidFill>
                <a:latin typeface="新細明體"/>
              </a:rPr>
              <a:t>古印度醫學</a:t>
            </a:r>
            <a:r>
              <a:rPr lang="en-US" altLang="zh-TW" sz="1400" b="1" kern="0" dirty="0">
                <a:solidFill>
                  <a:srgbClr val="6600CC"/>
                </a:solidFill>
                <a:latin typeface="新細明體"/>
              </a:rPr>
              <a:t>-</a:t>
            </a:r>
            <a:r>
              <a:rPr lang="zh-TW" altLang="en-US" sz="1400" b="1" kern="0" dirty="0">
                <a:solidFill>
                  <a:srgbClr val="6600CC"/>
                </a:solidFill>
                <a:latin typeface="新細明體"/>
              </a:rPr>
              <a:t>中脈七輪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242902" y="4310945"/>
            <a:ext cx="2038082" cy="504975"/>
          </a:xfrm>
          <a:prstGeom prst="rect">
            <a:avLst/>
          </a:prstGeom>
          <a:solidFill>
            <a:srgbClr val="CCFF66"/>
          </a:solidFill>
          <a:ln>
            <a:solidFill>
              <a:srgbClr val="F4FCE5">
                <a:lumMod val="25000"/>
              </a:srgb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65267" tIns="32876" rIns="65267" bIns="32876" rtlCol="0">
            <a:spAutoFit/>
          </a:bodyPr>
          <a:lstStyle/>
          <a:p>
            <a:pPr algn="ctr" defTabSz="675056"/>
            <a:r>
              <a:rPr lang="zh-TW" altLang="en-US" sz="1400" b="1" u="sng" kern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免疫</a:t>
            </a:r>
            <a:r>
              <a:rPr lang="en-US" altLang="zh-TW" sz="1400" b="1" u="sng" kern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.</a:t>
            </a:r>
            <a:r>
              <a:rPr lang="zh-TW" altLang="en-US" sz="1400" b="1" u="sng" kern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內分系系統</a:t>
            </a:r>
            <a:endParaRPr lang="en-US" altLang="zh-TW" sz="1400" b="1" u="sng" kern="0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  <a:p>
            <a:pPr algn="ctr" defTabSz="675056"/>
            <a:r>
              <a:rPr lang="zh-TW" altLang="en-US" sz="1400" b="1" u="sng" kern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生殖</a:t>
            </a:r>
            <a:r>
              <a:rPr lang="en-US" altLang="zh-TW" sz="1400" b="1" u="sng" kern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.</a:t>
            </a:r>
            <a:r>
              <a:rPr lang="zh-TW" altLang="en-US" sz="1400" b="1" u="sng" kern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泌尿系統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818" y="742171"/>
            <a:ext cx="2493935" cy="142750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193" y="2169783"/>
            <a:ext cx="2051532" cy="137767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5466" r="39833" b="5466"/>
          <a:stretch>
            <a:fillRect/>
          </a:stretch>
        </p:blipFill>
        <p:spPr bwMode="auto">
          <a:xfrm>
            <a:off x="177889" y="1557591"/>
            <a:ext cx="2135540" cy="278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矩形 18"/>
          <p:cNvSpPr/>
          <p:nvPr/>
        </p:nvSpPr>
        <p:spPr>
          <a:xfrm>
            <a:off x="6972848" y="1968404"/>
            <a:ext cx="1886679" cy="246033"/>
          </a:xfrm>
          <a:prstGeom prst="rect">
            <a:avLst/>
          </a:prstGeom>
        </p:spPr>
        <p:txBody>
          <a:bodyPr wrap="none" lIns="88522" tIns="44260" rIns="88522" bIns="44260">
            <a:spAutoFit/>
          </a:bodyPr>
          <a:lstStyle/>
          <a:p>
            <a:r>
              <a:rPr lang="zh-TW" altLang="en-US" sz="1000" i="1" dirty="0"/>
              <a:t>（圖片來源：</a:t>
            </a:r>
            <a:r>
              <a:rPr lang="en-US" altLang="zh-TW" sz="1000" i="1" dirty="0" err="1"/>
              <a:t>shutterstock</a:t>
            </a:r>
            <a:r>
              <a:rPr lang="zh-TW" altLang="en-US" sz="1000" i="1" dirty="0"/>
              <a:t>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29324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41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1905000" y="3028950"/>
            <a:ext cx="6096000" cy="74295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rgbClr val="FF99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364" tIns="44181" rIns="88364" bIns="44181" anchor="ctr"/>
          <a:lstStyle/>
          <a:p>
            <a:pPr defTabSz="905378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006699"/>
              </a:solidFill>
              <a:sym typeface="Arial"/>
            </a:endParaRPr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1981200" y="3143250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364" tIns="44181" rIns="88364" bIns="44181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537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04</a:t>
            </a:r>
          </a:p>
          <a:p>
            <a:pPr algn="ctr" defTabSz="90537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脾</a:t>
            </a:r>
          </a:p>
        </p:txBody>
      </p:sp>
      <p:sp>
        <p:nvSpPr>
          <p:cNvPr id="23567" name="Oval 15"/>
          <p:cNvSpPr>
            <a:spLocks noChangeArrowheads="1"/>
          </p:cNvSpPr>
          <p:nvPr/>
        </p:nvSpPr>
        <p:spPr bwMode="auto">
          <a:xfrm>
            <a:off x="4495800" y="3143250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364" tIns="44181" rIns="88364" bIns="44181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537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08</a:t>
            </a:r>
          </a:p>
          <a:p>
            <a:pPr algn="ctr" defTabSz="90537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腎</a:t>
            </a:r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6781800" y="3143250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364" tIns="44181" rIns="88364" bIns="44181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537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12</a:t>
            </a:r>
          </a:p>
          <a:p>
            <a:pPr algn="ctr" defTabSz="90537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肝</a:t>
            </a:r>
          </a:p>
        </p:txBody>
      </p:sp>
      <p:sp>
        <p:nvSpPr>
          <p:cNvPr id="23582" name="Text Box 30"/>
          <p:cNvSpPr txBox="1">
            <a:spLocks noChangeArrowheads="1"/>
          </p:cNvSpPr>
          <p:nvPr/>
        </p:nvSpPr>
        <p:spPr bwMode="auto">
          <a:xfrm>
            <a:off x="7397916" y="3000439"/>
            <a:ext cx="670896" cy="94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8364" tIns="44181" rIns="88364" bIns="4418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537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謀略力</a:t>
            </a:r>
          </a:p>
          <a:p>
            <a:pPr defTabSz="90537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責任感</a:t>
            </a:r>
          </a:p>
        </p:txBody>
      </p:sp>
      <p:sp>
        <p:nvSpPr>
          <p:cNvPr id="23591" name="AutoShape 39"/>
          <p:cNvSpPr>
            <a:spLocks noChangeArrowheads="1"/>
          </p:cNvSpPr>
          <p:nvPr/>
        </p:nvSpPr>
        <p:spPr bwMode="auto">
          <a:xfrm>
            <a:off x="8255214" y="3013111"/>
            <a:ext cx="800100" cy="442910"/>
          </a:xfrm>
          <a:prstGeom prst="wedgeRectCallout">
            <a:avLst>
              <a:gd name="adj1" fmla="val -79583"/>
              <a:gd name="adj2" fmla="val 33146"/>
            </a:avLst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lin ang="0" scaled="1"/>
          </a:gradFill>
          <a:ln w="9525">
            <a:solidFill>
              <a:srgbClr val="6633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364" tIns="44181" rIns="88364" bIns="44181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5378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663300"/>
                </a:solidFill>
                <a:latin typeface="Arial" charset="0"/>
                <a:sym typeface="Arial"/>
              </a:rPr>
              <a:t>目標</a:t>
            </a:r>
          </a:p>
        </p:txBody>
      </p:sp>
      <p:sp>
        <p:nvSpPr>
          <p:cNvPr id="23597" name="AutoShape 45"/>
          <p:cNvSpPr>
            <a:spLocks noChangeArrowheads="1"/>
          </p:cNvSpPr>
          <p:nvPr/>
        </p:nvSpPr>
        <p:spPr bwMode="auto">
          <a:xfrm>
            <a:off x="386430" y="2971862"/>
            <a:ext cx="1290034" cy="742950"/>
          </a:xfrm>
          <a:prstGeom prst="cloudCallout">
            <a:avLst>
              <a:gd name="adj1" fmla="val 67648"/>
              <a:gd name="adj2" fmla="val -23296"/>
            </a:avLst>
          </a:prstGeom>
          <a:gradFill rotWithShape="1">
            <a:gsLst>
              <a:gs pos="0">
                <a:srgbClr val="FF9900"/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rgbClr val="CC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364" tIns="44181" rIns="88364" bIns="44181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537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dirty="0">
                <a:solidFill>
                  <a:srgbClr val="000000"/>
                </a:solidFill>
                <a:sym typeface="Arial"/>
              </a:rPr>
              <a:t>想法</a:t>
            </a:r>
          </a:p>
        </p:txBody>
      </p:sp>
      <p:sp>
        <p:nvSpPr>
          <p:cNvPr id="53" name="Text Box 17"/>
          <p:cNvSpPr txBox="1">
            <a:spLocks noChangeArrowheads="1"/>
          </p:cNvSpPr>
          <p:nvPr/>
        </p:nvSpPr>
        <p:spPr bwMode="auto">
          <a:xfrm>
            <a:off x="2821911" y="2881318"/>
            <a:ext cx="670896" cy="117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8364" tIns="44181" rIns="88364" bIns="4418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537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記憶力</a:t>
            </a:r>
          </a:p>
          <a:p>
            <a:pPr defTabSz="90537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經驗教訓</a:t>
            </a:r>
          </a:p>
        </p:txBody>
      </p:sp>
      <p:sp>
        <p:nvSpPr>
          <p:cNvPr id="59" name="Text Box 24"/>
          <p:cNvSpPr txBox="1">
            <a:spLocks noChangeArrowheads="1"/>
          </p:cNvSpPr>
          <p:nvPr/>
        </p:nvSpPr>
        <p:spPr bwMode="auto">
          <a:xfrm>
            <a:off x="5251060" y="3013289"/>
            <a:ext cx="486230" cy="93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8364" tIns="44181" rIns="88364" bIns="4418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5378" fontAlgn="base">
              <a:spcBef>
                <a:spcPct val="5000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意志力</a:t>
            </a:r>
          </a:p>
        </p:txBody>
      </p:sp>
      <p:sp>
        <p:nvSpPr>
          <p:cNvPr id="58" name="AutoShape 45"/>
          <p:cNvSpPr>
            <a:spLocks noChangeArrowheads="1"/>
          </p:cNvSpPr>
          <p:nvPr/>
        </p:nvSpPr>
        <p:spPr bwMode="auto">
          <a:xfrm>
            <a:off x="5667530" y="4024202"/>
            <a:ext cx="1905000" cy="1035715"/>
          </a:xfrm>
          <a:prstGeom prst="cloudCallout">
            <a:avLst>
              <a:gd name="adj1" fmla="val 28203"/>
              <a:gd name="adj2" fmla="val -69296"/>
            </a:avLst>
          </a:prstGeom>
          <a:gradFill rotWithShape="1">
            <a:gsLst>
              <a:gs pos="0">
                <a:srgbClr val="FF9900"/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rgbClr val="CC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364" tIns="44181" rIns="88364" bIns="44181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537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有責任感</a:t>
            </a:r>
            <a:endParaRPr lang="en-US" altLang="zh-TW" sz="2000" b="1" u="sng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  <a:p>
            <a:pPr algn="ctr" defTabSz="90537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規劃謀略</a:t>
            </a:r>
          </a:p>
        </p:txBody>
      </p:sp>
      <p:sp>
        <p:nvSpPr>
          <p:cNvPr id="66" name="AutoShape 45"/>
          <p:cNvSpPr>
            <a:spLocks noChangeArrowheads="1"/>
          </p:cNvSpPr>
          <p:nvPr/>
        </p:nvSpPr>
        <p:spPr bwMode="auto">
          <a:xfrm>
            <a:off x="3327218" y="4000245"/>
            <a:ext cx="1905000" cy="1035715"/>
          </a:xfrm>
          <a:prstGeom prst="cloudCallout">
            <a:avLst>
              <a:gd name="adj1" fmla="val 28203"/>
              <a:gd name="adj2" fmla="val -69296"/>
            </a:avLst>
          </a:prstGeom>
          <a:gradFill rotWithShape="1">
            <a:gsLst>
              <a:gs pos="0">
                <a:srgbClr val="FF9900"/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rgbClr val="CC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364" tIns="44181" rIns="88364" bIns="44181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537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彼此相愛堅持到底</a:t>
            </a:r>
          </a:p>
        </p:txBody>
      </p:sp>
      <p:sp>
        <p:nvSpPr>
          <p:cNvPr id="67" name="AutoShape 45"/>
          <p:cNvSpPr>
            <a:spLocks noChangeArrowheads="1"/>
          </p:cNvSpPr>
          <p:nvPr/>
        </p:nvSpPr>
        <p:spPr bwMode="auto">
          <a:xfrm>
            <a:off x="539305" y="4000245"/>
            <a:ext cx="2270411" cy="1035715"/>
          </a:xfrm>
          <a:prstGeom prst="cloudCallout">
            <a:avLst>
              <a:gd name="adj1" fmla="val 28203"/>
              <a:gd name="adj2" fmla="val -69296"/>
            </a:avLst>
          </a:prstGeom>
          <a:gradFill rotWithShape="1">
            <a:gsLst>
              <a:gs pos="0">
                <a:srgbClr val="FF9900"/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rgbClr val="CC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364" tIns="44181" rIns="88364" bIns="44181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537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複製成功者</a:t>
            </a:r>
            <a:r>
              <a:rPr lang="en-US" altLang="zh-TW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&amp;</a:t>
            </a:r>
          </a:p>
          <a:p>
            <a:pPr algn="ctr" defTabSz="90537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高維度經驗</a:t>
            </a:r>
          </a:p>
        </p:txBody>
      </p:sp>
      <p:sp>
        <p:nvSpPr>
          <p:cNvPr id="31" name="文字方塊 30"/>
          <p:cNvSpPr txBox="1">
            <a:spLocks noChangeArrowheads="1"/>
          </p:cNvSpPr>
          <p:nvPr/>
        </p:nvSpPr>
        <p:spPr bwMode="auto">
          <a:xfrm>
            <a:off x="625932" y="1173664"/>
            <a:ext cx="7924800" cy="646256"/>
          </a:xfrm>
          <a:prstGeom prst="rect">
            <a:avLst/>
          </a:prstGeom>
          <a:solidFill>
            <a:srgbClr val="FFCCFF"/>
          </a:solidFill>
          <a:ln w="9525">
            <a:solidFill>
              <a:srgbClr val="7030A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 lIns="88350" tIns="44174" rIns="88350" bIns="4417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905198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  <a:ea typeface="PMingLiU"/>
                <a:sym typeface="Arial"/>
              </a:rPr>
              <a:t>《</a:t>
            </a:r>
            <a:r>
              <a:rPr lang="zh-TW" alt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  <a:ea typeface="PMingLiU"/>
                <a:sym typeface="Arial"/>
              </a:rPr>
              <a:t>想法</a:t>
            </a:r>
            <a:r>
              <a:rPr lang="en-US" altLang="zh-TW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  <a:ea typeface="PMingLiU"/>
                <a:sym typeface="Arial"/>
              </a:rPr>
              <a:t>》</a:t>
            </a:r>
            <a:r>
              <a:rPr lang="en-US" altLang="zh-TW" sz="3600" b="1" dirty="0">
                <a:solidFill>
                  <a:srgbClr val="0000CC"/>
                </a:solidFill>
                <a:latin typeface="PMingLiU"/>
                <a:ea typeface="PMingLiU"/>
                <a:sym typeface="Arial"/>
              </a:rPr>
              <a:t>=【</a:t>
            </a:r>
            <a:r>
              <a:rPr lang="en-US" altLang="zh-TW" sz="3600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  <a:ea typeface="PMingLiU"/>
                <a:sym typeface="Arial"/>
              </a:rPr>
              <a:t>04-08-12</a:t>
            </a:r>
            <a:r>
              <a:rPr lang="en-US" altLang="zh-TW" sz="3600" b="1" dirty="0">
                <a:solidFill>
                  <a:srgbClr val="0000CC"/>
                </a:solidFill>
                <a:latin typeface="PMingLiU"/>
                <a:ea typeface="PMingLiU"/>
                <a:sym typeface="Arial"/>
              </a:rPr>
              <a:t>】</a:t>
            </a:r>
            <a:r>
              <a:rPr lang="zh-TW" altLang="en-US" sz="3600" b="1" dirty="0">
                <a:solidFill>
                  <a:srgbClr val="0000CC"/>
                </a:solidFill>
                <a:latin typeface="PMingLiU"/>
                <a:ea typeface="PMingLiU"/>
                <a:sym typeface="Arial"/>
              </a:rPr>
              <a:t>目標</a:t>
            </a:r>
            <a:r>
              <a:rPr lang="en-US" altLang="zh-TW" sz="3600" b="1" dirty="0">
                <a:solidFill>
                  <a:srgbClr val="0000CC"/>
                </a:solidFill>
                <a:latin typeface="PMingLiU"/>
                <a:ea typeface="PMingLiU"/>
                <a:sym typeface="Arial"/>
              </a:rPr>
              <a:t>.</a:t>
            </a:r>
            <a:r>
              <a:rPr lang="zh-TW" altLang="en-US" sz="3600" b="1" dirty="0">
                <a:solidFill>
                  <a:srgbClr val="0000CC"/>
                </a:solidFill>
                <a:latin typeface="PMingLiU"/>
                <a:ea typeface="PMingLiU"/>
                <a:sym typeface="Arial"/>
              </a:rPr>
              <a:t>方向</a:t>
            </a:r>
            <a:r>
              <a:rPr lang="en-US" altLang="zh-TW" sz="3600" b="1" dirty="0">
                <a:solidFill>
                  <a:srgbClr val="0000CC"/>
                </a:solidFill>
                <a:latin typeface="PMingLiU"/>
                <a:ea typeface="PMingLiU"/>
                <a:sym typeface="Arial"/>
              </a:rPr>
              <a:t>.</a:t>
            </a:r>
            <a:r>
              <a:rPr lang="zh-TW" altLang="en-US" sz="3600" b="1" dirty="0">
                <a:solidFill>
                  <a:srgbClr val="0000CC"/>
                </a:solidFill>
                <a:latin typeface="PMingLiU"/>
                <a:ea typeface="PMingLiU"/>
                <a:sym typeface="Arial"/>
              </a:rPr>
              <a:t>策略 </a:t>
            </a:r>
          </a:p>
        </p:txBody>
      </p:sp>
      <p:sp>
        <p:nvSpPr>
          <p:cNvPr id="32" name="文字方塊 31"/>
          <p:cNvSpPr txBox="1">
            <a:spLocks noChangeArrowheads="1"/>
          </p:cNvSpPr>
          <p:nvPr/>
        </p:nvSpPr>
        <p:spPr bwMode="auto">
          <a:xfrm>
            <a:off x="2226132" y="1995877"/>
            <a:ext cx="4724400" cy="646331"/>
          </a:xfrm>
          <a:prstGeom prst="rect">
            <a:avLst/>
          </a:prstGeom>
          <a:solidFill>
            <a:srgbClr val="FFCCFF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 wrap="square" lIns="88350" tIns="44174" rIns="88350" bIns="4417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905198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  <a:ea typeface="PMingLiU"/>
                <a:sym typeface="Arial"/>
              </a:rPr>
              <a:t>《</a:t>
            </a:r>
            <a:r>
              <a:rPr lang="zh-TW" alt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  <a:ea typeface="PMingLiU"/>
                <a:sym typeface="Arial"/>
              </a:rPr>
              <a:t>想法</a:t>
            </a:r>
            <a:r>
              <a:rPr lang="en-US" altLang="zh-TW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  <a:ea typeface="PMingLiU"/>
                <a:sym typeface="Arial"/>
              </a:rPr>
              <a:t>》</a:t>
            </a:r>
            <a:r>
              <a:rPr lang="zh-TW" alt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  <a:ea typeface="PMingLiU"/>
                <a:sym typeface="Arial"/>
              </a:rPr>
              <a:t>決定一切</a:t>
            </a: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61" y="61"/>
            <a:ext cx="9144000" cy="743126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863" tIns="43932" rIns="87863" bIns="43932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89934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0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</a:rPr>
              <a:t>《</a:t>
            </a:r>
            <a:r>
              <a:rPr kumimoji="0" lang="zh-TW" altLang="en-US" sz="40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</a:rPr>
              <a:t>想法</a:t>
            </a:r>
            <a:r>
              <a:rPr kumimoji="0" lang="en-US" altLang="zh-TW" sz="40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</a:rPr>
              <a:t>》=【</a:t>
            </a:r>
            <a:r>
              <a:rPr kumimoji="0" lang="zh-TW" altLang="en-US" sz="40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</a:rPr>
              <a:t>足三陰</a:t>
            </a:r>
            <a:r>
              <a:rPr kumimoji="0" lang="en-US" altLang="zh-TW" sz="40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</a:rPr>
              <a:t>】</a:t>
            </a:r>
          </a:p>
        </p:txBody>
      </p:sp>
      <p:sp>
        <p:nvSpPr>
          <p:cNvPr id="19" name="Text Box 80"/>
          <p:cNvSpPr txBox="1">
            <a:spLocks noChangeArrowheads="1"/>
          </p:cNvSpPr>
          <p:nvPr/>
        </p:nvSpPr>
        <p:spPr bwMode="auto">
          <a:xfrm>
            <a:off x="7708009" y="4936613"/>
            <a:ext cx="1435994" cy="2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5564" tIns="33260" rIns="65564" bIns="3326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1078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身心靈經絡密碼</a:t>
            </a:r>
            <a:r>
              <a:rPr lang="en-US" altLang="zh-TW" sz="900" dirty="0">
                <a:solidFill>
                  <a:srgbClr val="000000"/>
                </a:solidFill>
                <a:latin typeface="新細明體" charset="-120"/>
              </a:rPr>
              <a:t>:</a:t>
            </a: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4122073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6" grpId="0" animBg="1"/>
      <p:bldP spid="67" grpId="0" animBg="1"/>
      <p:bldP spid="31" grpId="0" animBg="1"/>
      <p:bldP spid="3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685800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50000">
                <a:schemeClr val="bg1"/>
              </a:gs>
              <a:gs pos="100000">
                <a:srgbClr val="33CC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6089" tIns="33344" rIns="66089" bIns="33344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75362" eaLnBrk="1" hangingPunct="1">
              <a:defRPr/>
            </a:pPr>
            <a:r>
              <a:rPr lang="zh-TW" altLang="en-US" sz="4100" b="1" dirty="0">
                <a:solidFill>
                  <a:srgbClr val="800000"/>
                </a:solidFill>
                <a:latin typeface="新細明體"/>
                <a:sym typeface="Arial"/>
              </a:rPr>
              <a:t>開啟</a:t>
            </a:r>
            <a:r>
              <a:rPr lang="en-US" altLang="zh-TW" sz="4100" b="1" dirty="0">
                <a:solidFill>
                  <a:srgbClr val="800000"/>
                </a:solidFill>
                <a:latin typeface="新細明體"/>
                <a:sym typeface="Arial"/>
              </a:rPr>
              <a:t>【</a:t>
            </a:r>
            <a:r>
              <a:rPr lang="zh-TW" altLang="en-US" sz="4100" b="1" dirty="0">
                <a:solidFill>
                  <a:srgbClr val="800000"/>
                </a:solidFill>
                <a:latin typeface="新細明體"/>
                <a:sym typeface="Arial"/>
              </a:rPr>
              <a:t>健康密碼</a:t>
            </a:r>
            <a:r>
              <a:rPr lang="en-US" altLang="zh-TW" sz="4100" b="1" dirty="0">
                <a:solidFill>
                  <a:srgbClr val="800000"/>
                </a:solidFill>
                <a:latin typeface="新細明體"/>
                <a:sym typeface="Arial"/>
              </a:rPr>
              <a:t>】</a:t>
            </a:r>
            <a:endParaRPr lang="zh-TW" altLang="en-US" sz="4100" b="1" dirty="0">
              <a:solidFill>
                <a:srgbClr val="800000"/>
              </a:solidFill>
              <a:latin typeface="新細明體"/>
              <a:sym typeface="Arial"/>
            </a:endParaRPr>
          </a:p>
        </p:txBody>
      </p:sp>
      <p:pic>
        <p:nvPicPr>
          <p:cNvPr id="141317" name="Picture 2" descr="D:\backup\Desktop\130626l3edffzz15dnn2z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文字方塊 1"/>
          <p:cNvSpPr txBox="1">
            <a:spLocks noChangeArrowheads="1"/>
          </p:cNvSpPr>
          <p:nvPr/>
        </p:nvSpPr>
        <p:spPr bwMode="auto">
          <a:xfrm>
            <a:off x="685801" y="971677"/>
            <a:ext cx="7924800" cy="484746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089" tIns="33344" rIns="66089" bIns="3334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6753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700" b="1" dirty="0">
                <a:solidFill>
                  <a:srgbClr val="6600CC"/>
                </a:solidFill>
                <a:latin typeface="新細明體" pitchFamily="18" charset="-120"/>
                <a:sym typeface="Arial"/>
              </a:rPr>
              <a:t>免疫系統</a:t>
            </a:r>
            <a:r>
              <a:rPr lang="en-US" altLang="zh-TW" sz="2700" b="1" dirty="0">
                <a:solidFill>
                  <a:srgbClr val="6600CC"/>
                </a:solidFill>
                <a:latin typeface="新細明體" pitchFamily="18" charset="-120"/>
                <a:sym typeface="Arial"/>
              </a:rPr>
              <a:t>(</a:t>
            </a:r>
            <a:r>
              <a:rPr lang="zh-TW" altLang="en-US" sz="2700" b="1" dirty="0">
                <a:solidFill>
                  <a:srgbClr val="6600CC"/>
                </a:solidFill>
                <a:latin typeface="新細明體" pitchFamily="18" charset="-120"/>
                <a:sym typeface="Arial"/>
              </a:rPr>
              <a:t>第七脈輪</a:t>
            </a:r>
            <a:r>
              <a:rPr lang="en-US" altLang="zh-TW" sz="2700" b="1" dirty="0">
                <a:solidFill>
                  <a:srgbClr val="6600CC"/>
                </a:solidFill>
                <a:latin typeface="新細明體" pitchFamily="18" charset="-120"/>
                <a:sym typeface="Arial"/>
              </a:rPr>
              <a:t>):【</a:t>
            </a:r>
            <a:r>
              <a:rPr lang="en-US" altLang="zh-TW" sz="2700" b="1" u="sng" dirty="0">
                <a:solidFill>
                  <a:srgbClr val="000000"/>
                </a:solidFill>
                <a:latin typeface="新細明體" pitchFamily="18" charset="-120"/>
                <a:sym typeface="Arial"/>
              </a:rPr>
              <a:t>01+02</a:t>
            </a:r>
            <a:r>
              <a:rPr lang="en-US" altLang="zh-TW" sz="2700" b="1" dirty="0">
                <a:solidFill>
                  <a:srgbClr val="6600CC"/>
                </a:solidFill>
                <a:latin typeface="新細明體" pitchFamily="18" charset="-120"/>
                <a:sym typeface="Arial"/>
              </a:rPr>
              <a:t>+</a:t>
            </a:r>
            <a:r>
              <a:rPr lang="en-US" altLang="zh-TW" sz="2700" b="1" i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  <a:sym typeface="Arial"/>
              </a:rPr>
              <a:t>04-08-12</a:t>
            </a:r>
            <a:r>
              <a:rPr lang="en-US" altLang="zh-TW" sz="2700" b="1" dirty="0">
                <a:solidFill>
                  <a:srgbClr val="6600CC"/>
                </a:solidFill>
                <a:latin typeface="新細明體" pitchFamily="18" charset="-120"/>
                <a:sym typeface="Arial"/>
              </a:rPr>
              <a:t>】</a:t>
            </a:r>
            <a:endParaRPr lang="zh-TW" altLang="en-US" sz="2700" b="1" dirty="0">
              <a:solidFill>
                <a:srgbClr val="6600CC"/>
              </a:solidFill>
              <a:latin typeface="新細明體" pitchFamily="18" charset="-120"/>
              <a:sym typeface="Arial"/>
            </a:endParaRPr>
          </a:p>
        </p:txBody>
      </p:sp>
      <p:sp>
        <p:nvSpPr>
          <p:cNvPr id="208901" name="文字方塊 6"/>
          <p:cNvSpPr txBox="1">
            <a:spLocks noChangeArrowheads="1"/>
          </p:cNvSpPr>
          <p:nvPr/>
        </p:nvSpPr>
        <p:spPr bwMode="auto">
          <a:xfrm>
            <a:off x="685801" y="1641872"/>
            <a:ext cx="7924800" cy="484746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089" tIns="33344" rIns="66089" bIns="3334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6753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700" b="1" dirty="0">
                <a:solidFill>
                  <a:srgbClr val="9900CC"/>
                </a:solidFill>
                <a:latin typeface="新細明體" pitchFamily="18" charset="-120"/>
                <a:sym typeface="Arial"/>
              </a:rPr>
              <a:t>內分泌系統</a:t>
            </a:r>
            <a:r>
              <a:rPr lang="en-US" altLang="zh-TW" sz="2700" b="1" dirty="0">
                <a:solidFill>
                  <a:srgbClr val="9900CC"/>
                </a:solidFill>
                <a:latin typeface="新細明體" pitchFamily="18" charset="-120"/>
                <a:sym typeface="Arial"/>
              </a:rPr>
              <a:t>(</a:t>
            </a:r>
            <a:r>
              <a:rPr lang="zh-TW" altLang="en-US" sz="2700" b="1" dirty="0">
                <a:solidFill>
                  <a:srgbClr val="9900CC"/>
                </a:solidFill>
                <a:latin typeface="新細明體" pitchFamily="18" charset="-120"/>
                <a:sym typeface="Arial"/>
              </a:rPr>
              <a:t>第六脈輪</a:t>
            </a:r>
            <a:r>
              <a:rPr lang="en-US" altLang="zh-TW" sz="2700" b="1" dirty="0">
                <a:solidFill>
                  <a:srgbClr val="9900CC"/>
                </a:solidFill>
                <a:latin typeface="新細明體" pitchFamily="18" charset="-120"/>
                <a:sym typeface="Arial"/>
              </a:rPr>
              <a:t>):【10+</a:t>
            </a:r>
            <a:r>
              <a:rPr lang="en-US" altLang="zh-TW" sz="2700" b="1" i="1" u="sng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  <a:sym typeface="Arial"/>
              </a:rPr>
              <a:t>04-08-12</a:t>
            </a:r>
            <a:r>
              <a:rPr lang="en-US" altLang="zh-TW" sz="2700" b="1" dirty="0">
                <a:solidFill>
                  <a:srgbClr val="9900CC"/>
                </a:solidFill>
                <a:latin typeface="新細明體" pitchFamily="18" charset="-120"/>
                <a:sym typeface="Arial"/>
              </a:rPr>
              <a:t>】</a:t>
            </a:r>
            <a:endParaRPr lang="zh-TW" altLang="en-US" sz="2700" b="1" dirty="0">
              <a:solidFill>
                <a:srgbClr val="9900CC"/>
              </a:solidFill>
              <a:latin typeface="新細明體" pitchFamily="18" charset="-120"/>
              <a:sym typeface="Arial"/>
            </a:endParaRPr>
          </a:p>
        </p:txBody>
      </p:sp>
      <p:sp>
        <p:nvSpPr>
          <p:cNvPr id="189446" name="文字方塊 8"/>
          <p:cNvSpPr txBox="1">
            <a:spLocks noChangeArrowheads="1"/>
          </p:cNvSpPr>
          <p:nvPr/>
        </p:nvSpPr>
        <p:spPr bwMode="auto">
          <a:xfrm>
            <a:off x="685801" y="2971927"/>
            <a:ext cx="7924800" cy="484746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089" tIns="33344" rIns="66089" bIns="3334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6753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700" b="1" dirty="0">
                <a:solidFill>
                  <a:srgbClr val="009900"/>
                </a:solidFill>
                <a:latin typeface="新細明體" pitchFamily="18" charset="-120"/>
                <a:sym typeface="Arial"/>
              </a:rPr>
              <a:t>心血管系統</a:t>
            </a:r>
            <a:r>
              <a:rPr lang="en-US" altLang="zh-TW" sz="2700" b="1" dirty="0">
                <a:solidFill>
                  <a:srgbClr val="009900"/>
                </a:solidFill>
                <a:latin typeface="新細明體" pitchFamily="18" charset="-120"/>
                <a:sym typeface="Arial"/>
              </a:rPr>
              <a:t>(</a:t>
            </a:r>
            <a:r>
              <a:rPr lang="zh-TW" altLang="en-US" sz="2700" b="1" dirty="0">
                <a:solidFill>
                  <a:srgbClr val="009900"/>
                </a:solidFill>
                <a:latin typeface="新細明體" pitchFamily="18" charset="-120"/>
                <a:sym typeface="Arial"/>
              </a:rPr>
              <a:t>第四脈輪</a:t>
            </a:r>
            <a:r>
              <a:rPr lang="en-US" altLang="zh-TW" sz="2700" b="1" dirty="0">
                <a:solidFill>
                  <a:srgbClr val="009900"/>
                </a:solidFill>
                <a:latin typeface="新細明體" pitchFamily="18" charset="-120"/>
                <a:sym typeface="Arial"/>
              </a:rPr>
              <a:t>):【</a:t>
            </a:r>
            <a:r>
              <a:rPr lang="en-US" altLang="zh-TW" sz="2700" b="1" u="sng" dirty="0">
                <a:solidFill>
                  <a:srgbClr val="C00000"/>
                </a:solidFill>
                <a:latin typeface="新細明體" pitchFamily="18" charset="-120"/>
                <a:sym typeface="Arial"/>
              </a:rPr>
              <a:t>05-06</a:t>
            </a:r>
            <a:r>
              <a:rPr lang="en-US" altLang="zh-TW" sz="2700" b="1" dirty="0">
                <a:solidFill>
                  <a:srgbClr val="009900"/>
                </a:solidFill>
                <a:latin typeface="新細明體" pitchFamily="18" charset="-120"/>
                <a:sym typeface="Arial"/>
              </a:rPr>
              <a:t>-</a:t>
            </a:r>
            <a:r>
              <a:rPr lang="en-US" altLang="zh-TW" sz="2700" b="1" dirty="0">
                <a:solidFill>
                  <a:srgbClr val="000000"/>
                </a:solidFill>
                <a:latin typeface="新細明體" pitchFamily="18" charset="-120"/>
                <a:sym typeface="Arial"/>
              </a:rPr>
              <a:t>08</a:t>
            </a:r>
            <a:r>
              <a:rPr lang="en-US" altLang="zh-TW" sz="2700" b="1" dirty="0">
                <a:solidFill>
                  <a:srgbClr val="009900"/>
                </a:solidFill>
                <a:latin typeface="新細明體" pitchFamily="18" charset="-120"/>
                <a:sym typeface="Arial"/>
              </a:rPr>
              <a:t>-</a:t>
            </a:r>
            <a:r>
              <a:rPr lang="en-US" altLang="zh-TW" sz="2700" b="1" dirty="0">
                <a:solidFill>
                  <a:srgbClr val="FF0000"/>
                </a:solidFill>
                <a:latin typeface="新細明體" pitchFamily="18" charset="-120"/>
                <a:sym typeface="Arial"/>
              </a:rPr>
              <a:t>09</a:t>
            </a:r>
            <a:r>
              <a:rPr lang="en-US" altLang="zh-TW" sz="2700" b="1" dirty="0">
                <a:solidFill>
                  <a:srgbClr val="009900"/>
                </a:solidFill>
                <a:latin typeface="新細明體" pitchFamily="18" charset="-120"/>
                <a:sym typeface="Arial"/>
              </a:rPr>
              <a:t>】</a:t>
            </a:r>
            <a:endParaRPr lang="zh-TW" altLang="en-US" sz="2700" b="1" dirty="0">
              <a:solidFill>
                <a:srgbClr val="009900"/>
              </a:solidFill>
              <a:latin typeface="新細明體" pitchFamily="18" charset="-120"/>
              <a:sym typeface="Arial"/>
            </a:endParaRP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685801" y="4343527"/>
            <a:ext cx="7924800" cy="484746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6089" tIns="33344" rIns="66089" bIns="3334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6753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700" b="1" dirty="0">
                <a:solidFill>
                  <a:srgbClr val="FF0000"/>
                </a:solidFill>
                <a:latin typeface="新細明體" pitchFamily="18" charset="-120"/>
                <a:sym typeface="Arial"/>
              </a:rPr>
              <a:t>生殖泌尿系統</a:t>
            </a:r>
            <a:r>
              <a:rPr lang="en-US" altLang="zh-TW" sz="2700" b="1" dirty="0">
                <a:solidFill>
                  <a:srgbClr val="FF0000"/>
                </a:solidFill>
                <a:latin typeface="新細明體" pitchFamily="18" charset="-120"/>
                <a:sym typeface="Arial"/>
              </a:rPr>
              <a:t>(</a:t>
            </a:r>
            <a:r>
              <a:rPr lang="zh-TW" altLang="en-US" sz="2700" b="1" dirty="0">
                <a:solidFill>
                  <a:srgbClr val="FF0000"/>
                </a:solidFill>
                <a:latin typeface="新細明體" pitchFamily="18" charset="-120"/>
                <a:sym typeface="Arial"/>
              </a:rPr>
              <a:t>第一二脈輪</a:t>
            </a:r>
            <a:r>
              <a:rPr lang="en-US" altLang="zh-TW" sz="2700" b="1" dirty="0">
                <a:solidFill>
                  <a:srgbClr val="FF0000"/>
                </a:solidFill>
                <a:latin typeface="新細明體" pitchFamily="18" charset="-120"/>
                <a:sym typeface="Arial"/>
              </a:rPr>
              <a:t>):【</a:t>
            </a:r>
            <a:r>
              <a:rPr lang="en-US" altLang="zh-TW" sz="2700" b="1" u="sng" dirty="0">
                <a:solidFill>
                  <a:srgbClr val="000000"/>
                </a:solidFill>
                <a:latin typeface="新細明體" pitchFamily="18" charset="-120"/>
                <a:sym typeface="Arial"/>
              </a:rPr>
              <a:t>07</a:t>
            </a:r>
            <a:r>
              <a:rPr lang="en-US" altLang="zh-TW" sz="2700" b="1" dirty="0">
                <a:solidFill>
                  <a:srgbClr val="FF0000"/>
                </a:solidFill>
                <a:latin typeface="新細明體" pitchFamily="18" charset="-120"/>
                <a:sym typeface="Arial"/>
              </a:rPr>
              <a:t>+</a:t>
            </a:r>
            <a:r>
              <a:rPr lang="en-US" altLang="zh-TW" sz="27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  <a:sym typeface="Arial"/>
              </a:rPr>
              <a:t>04-08-12</a:t>
            </a:r>
            <a:r>
              <a:rPr lang="en-US" altLang="zh-TW" sz="2700" b="1" dirty="0">
                <a:solidFill>
                  <a:srgbClr val="FF0000"/>
                </a:solidFill>
                <a:latin typeface="新細明體" pitchFamily="18" charset="-120"/>
                <a:sym typeface="Arial"/>
              </a:rPr>
              <a:t>】</a:t>
            </a:r>
            <a:endParaRPr lang="zh-TW" altLang="en-US" sz="2700" b="1" dirty="0">
              <a:solidFill>
                <a:srgbClr val="FF0000"/>
              </a:solidFill>
              <a:latin typeface="新細明體" pitchFamily="18" charset="-120"/>
              <a:sym typeface="Arial"/>
            </a:endParaRPr>
          </a:p>
        </p:txBody>
      </p:sp>
      <p:sp>
        <p:nvSpPr>
          <p:cNvPr id="141333" name="Text Box 80"/>
          <p:cNvSpPr txBox="1">
            <a:spLocks noChangeArrowheads="1"/>
          </p:cNvSpPr>
          <p:nvPr/>
        </p:nvSpPr>
        <p:spPr bwMode="auto">
          <a:xfrm>
            <a:off x="7799697" y="4936550"/>
            <a:ext cx="1344304" cy="2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6089" tIns="33344" rIns="66089" bIns="333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5362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dirty="0">
                <a:solidFill>
                  <a:srgbClr val="FFFFFF"/>
                </a:solidFill>
                <a:latin typeface="新細明體" charset="-120"/>
                <a:sym typeface="Arial"/>
              </a:rPr>
              <a:t>身心靈經絡密碼</a:t>
            </a:r>
            <a:r>
              <a:rPr lang="en-US" altLang="zh-TW" sz="900" dirty="0">
                <a:solidFill>
                  <a:srgbClr val="FFFFFF"/>
                </a:solidFill>
                <a:latin typeface="新細明體" charset="-120"/>
                <a:sym typeface="Arial"/>
              </a:rPr>
              <a:t>:</a:t>
            </a:r>
            <a:r>
              <a:rPr lang="zh-TW" altLang="en-US" sz="900" dirty="0">
                <a:solidFill>
                  <a:srgbClr val="FFFFFF"/>
                </a:solidFill>
                <a:latin typeface="新細明體" charset="-120"/>
                <a:sym typeface="Arial"/>
              </a:rPr>
              <a:t>林常江</a:t>
            </a: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685801" y="2296716"/>
            <a:ext cx="7924800" cy="484746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6089" tIns="33344" rIns="66089" bIns="3334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6753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700" b="1" dirty="0">
                <a:solidFill>
                  <a:srgbClr val="00B0F0"/>
                </a:solidFill>
                <a:latin typeface="新細明體" pitchFamily="18" charset="-120"/>
                <a:sym typeface="Arial"/>
              </a:rPr>
              <a:t> 呼吸系統</a:t>
            </a:r>
            <a:r>
              <a:rPr lang="en-US" altLang="zh-TW" sz="2700" b="1" dirty="0">
                <a:solidFill>
                  <a:srgbClr val="00B0F0"/>
                </a:solidFill>
                <a:latin typeface="新細明體" pitchFamily="18" charset="-120"/>
                <a:sym typeface="Arial"/>
              </a:rPr>
              <a:t>(</a:t>
            </a:r>
            <a:r>
              <a:rPr lang="zh-TW" altLang="en-US" sz="2700" b="1" dirty="0">
                <a:solidFill>
                  <a:srgbClr val="00B0F0"/>
                </a:solidFill>
                <a:latin typeface="新細明體" pitchFamily="18" charset="-120"/>
                <a:sym typeface="Arial"/>
              </a:rPr>
              <a:t>第四</a:t>
            </a:r>
            <a:r>
              <a:rPr lang="en-US" altLang="zh-TW" sz="2700" b="1" dirty="0">
                <a:solidFill>
                  <a:srgbClr val="00B0F0"/>
                </a:solidFill>
                <a:latin typeface="新細明體" pitchFamily="18" charset="-120"/>
                <a:sym typeface="Arial"/>
              </a:rPr>
              <a:t>.</a:t>
            </a:r>
            <a:r>
              <a:rPr lang="zh-TW" altLang="en-US" sz="2700" b="1" dirty="0">
                <a:solidFill>
                  <a:srgbClr val="00B0F0"/>
                </a:solidFill>
                <a:latin typeface="新細明體" pitchFamily="18" charset="-120"/>
                <a:sym typeface="Arial"/>
              </a:rPr>
              <a:t>五脈輪</a:t>
            </a:r>
            <a:r>
              <a:rPr lang="en-US" altLang="zh-TW" sz="2700" b="1" dirty="0">
                <a:solidFill>
                  <a:srgbClr val="00B0F0"/>
                </a:solidFill>
                <a:latin typeface="新細明體" pitchFamily="18" charset="-120"/>
                <a:sym typeface="Arial"/>
              </a:rPr>
              <a:t>):【</a:t>
            </a:r>
            <a:r>
              <a:rPr lang="en-US" altLang="zh-TW" sz="2700" b="1" u="sng" dirty="0">
                <a:solidFill>
                  <a:srgbClr val="000000"/>
                </a:solidFill>
                <a:latin typeface="新細明體" pitchFamily="18" charset="-120"/>
                <a:sym typeface="Arial"/>
              </a:rPr>
              <a:t>01+02</a:t>
            </a:r>
            <a:r>
              <a:rPr lang="en-US" altLang="zh-TW" sz="2700" b="1" dirty="0">
                <a:solidFill>
                  <a:srgbClr val="00B0F0"/>
                </a:solidFill>
                <a:latin typeface="新細明體" pitchFamily="18" charset="-120"/>
                <a:sym typeface="Arial"/>
              </a:rPr>
              <a:t>-04-</a:t>
            </a:r>
            <a:r>
              <a:rPr lang="en-US" altLang="zh-TW" sz="2700" b="1" u="sng" dirty="0">
                <a:solidFill>
                  <a:srgbClr val="000000"/>
                </a:solidFill>
                <a:latin typeface="新細明體" pitchFamily="18" charset="-120"/>
                <a:sym typeface="Arial"/>
              </a:rPr>
              <a:t>08</a:t>
            </a:r>
            <a:r>
              <a:rPr lang="en-US" altLang="zh-TW" sz="2700" b="1" dirty="0">
                <a:solidFill>
                  <a:srgbClr val="00B0F0"/>
                </a:solidFill>
                <a:latin typeface="新細明體" pitchFamily="18" charset="-120"/>
                <a:sym typeface="Arial"/>
              </a:rPr>
              <a:t>-10】</a:t>
            </a:r>
            <a:endParaRPr lang="zh-TW" altLang="en-US" sz="2700" b="1" dirty="0">
              <a:solidFill>
                <a:srgbClr val="00B0F0"/>
              </a:solidFill>
              <a:latin typeface="新細明體" pitchFamily="18" charset="-120"/>
              <a:sym typeface="Arial"/>
            </a:endParaRPr>
          </a:p>
        </p:txBody>
      </p:sp>
      <p:sp>
        <p:nvSpPr>
          <p:cNvPr id="13" name="文字方塊 9"/>
          <p:cNvSpPr txBox="1">
            <a:spLocks noChangeArrowheads="1"/>
          </p:cNvSpPr>
          <p:nvPr/>
        </p:nvSpPr>
        <p:spPr bwMode="auto">
          <a:xfrm>
            <a:off x="685801" y="3651647"/>
            <a:ext cx="7924800" cy="484746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6089" tIns="33344" rIns="66089" bIns="3334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6753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700" b="1" dirty="0">
                <a:solidFill>
                  <a:srgbClr val="663300"/>
                </a:solidFill>
                <a:latin typeface="新細明體" pitchFamily="18" charset="-120"/>
                <a:sym typeface="Arial"/>
              </a:rPr>
              <a:t>消化系統</a:t>
            </a:r>
            <a:r>
              <a:rPr lang="en-US" altLang="zh-TW" sz="2700" b="1" dirty="0">
                <a:solidFill>
                  <a:srgbClr val="663300"/>
                </a:solidFill>
                <a:latin typeface="新細明體" pitchFamily="18" charset="-120"/>
                <a:sym typeface="Arial"/>
              </a:rPr>
              <a:t>(</a:t>
            </a:r>
            <a:r>
              <a:rPr lang="zh-TW" altLang="en-US" sz="2700" b="1" dirty="0">
                <a:solidFill>
                  <a:srgbClr val="663300"/>
                </a:solidFill>
                <a:latin typeface="新細明體" pitchFamily="18" charset="-120"/>
                <a:sym typeface="Arial"/>
              </a:rPr>
              <a:t>第三脈輪</a:t>
            </a:r>
            <a:r>
              <a:rPr lang="en-US" altLang="zh-TW" sz="2700" b="1" dirty="0">
                <a:solidFill>
                  <a:srgbClr val="663300"/>
                </a:solidFill>
                <a:latin typeface="新細明體" pitchFamily="18" charset="-120"/>
                <a:sym typeface="Arial"/>
              </a:rPr>
              <a:t>):【</a:t>
            </a:r>
            <a:r>
              <a:rPr kumimoji="0" lang="en-US" altLang="zh-TW" sz="2700" b="1" dirty="0">
                <a:solidFill>
                  <a:srgbClr val="663300"/>
                </a:solidFill>
                <a:latin typeface="新細明體" pitchFamily="18" charset="-120"/>
                <a:ea typeface="PMingLiU"/>
                <a:sym typeface="Arial"/>
              </a:rPr>
              <a:t> </a:t>
            </a:r>
            <a:r>
              <a:rPr kumimoji="0" lang="en-US" altLang="zh-TW" sz="2700" b="1" dirty="0">
                <a:solidFill>
                  <a:srgbClr val="002060"/>
                </a:solidFill>
                <a:latin typeface="新細明體" pitchFamily="18" charset="-120"/>
                <a:ea typeface="PMingLiU"/>
                <a:sym typeface="Arial"/>
              </a:rPr>
              <a:t>02</a:t>
            </a:r>
            <a:r>
              <a:rPr kumimoji="0" lang="en-US" altLang="zh-TW" sz="2700" b="1" dirty="0">
                <a:solidFill>
                  <a:srgbClr val="663300"/>
                </a:solidFill>
                <a:latin typeface="新細明體" pitchFamily="18" charset="-120"/>
                <a:ea typeface="PMingLiU"/>
                <a:sym typeface="Arial"/>
              </a:rPr>
              <a:t>-</a:t>
            </a:r>
            <a:r>
              <a:rPr kumimoji="0" lang="en-US" altLang="zh-TW" sz="2700" b="1" u="sng" dirty="0">
                <a:solidFill>
                  <a:srgbClr val="663300"/>
                </a:solidFill>
                <a:latin typeface="新細明體" pitchFamily="18" charset="-120"/>
                <a:ea typeface="PMingLiU"/>
                <a:sym typeface="Arial"/>
              </a:rPr>
              <a:t>03-04</a:t>
            </a:r>
            <a:r>
              <a:rPr kumimoji="0" lang="en-US" altLang="zh-TW" sz="2700" b="1" dirty="0">
                <a:solidFill>
                  <a:srgbClr val="663300"/>
                </a:solidFill>
                <a:latin typeface="新細明體" pitchFamily="18" charset="-120"/>
                <a:ea typeface="PMingLiU"/>
                <a:sym typeface="Arial"/>
              </a:rPr>
              <a:t>-</a:t>
            </a:r>
            <a:r>
              <a:rPr kumimoji="0" lang="en-US" altLang="zh-TW" sz="2700" b="1" dirty="0">
                <a:solidFill>
                  <a:srgbClr val="C00000"/>
                </a:solidFill>
                <a:latin typeface="新細明體" pitchFamily="18" charset="-120"/>
                <a:ea typeface="PMingLiU"/>
                <a:sym typeface="Arial"/>
              </a:rPr>
              <a:t>06</a:t>
            </a:r>
            <a:r>
              <a:rPr kumimoji="0" lang="en-US" altLang="zh-TW" sz="2700" b="1" dirty="0">
                <a:solidFill>
                  <a:srgbClr val="FF9900"/>
                </a:solidFill>
                <a:latin typeface="新細明體" pitchFamily="18" charset="-120"/>
                <a:ea typeface="PMingLiU"/>
                <a:sym typeface="Arial"/>
              </a:rPr>
              <a:t>-</a:t>
            </a:r>
            <a:r>
              <a:rPr kumimoji="0" lang="en-US" altLang="zh-TW" sz="2700" b="1" u="sng" dirty="0">
                <a:solidFill>
                  <a:srgbClr val="003300"/>
                </a:solidFill>
                <a:latin typeface="新細明體" pitchFamily="18" charset="-120"/>
                <a:ea typeface="PMingLiU"/>
                <a:sym typeface="Arial"/>
              </a:rPr>
              <a:t>11-12 </a:t>
            </a:r>
            <a:r>
              <a:rPr lang="en-US" altLang="zh-TW" sz="2700" b="1" dirty="0">
                <a:solidFill>
                  <a:srgbClr val="663300"/>
                </a:solidFill>
                <a:latin typeface="新細明體" pitchFamily="18" charset="-120"/>
                <a:sym typeface="Arial"/>
              </a:rPr>
              <a:t>】</a:t>
            </a:r>
            <a:endParaRPr lang="zh-TW" altLang="en-US" sz="2700" b="1" dirty="0">
              <a:solidFill>
                <a:srgbClr val="663300"/>
              </a:solidFill>
              <a:latin typeface="新細明體" pitchFamily="18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638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9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5051" y="257175"/>
            <a:ext cx="4318000" cy="571500"/>
          </a:xfrm>
          <a:solidFill>
            <a:srgbClr val="CCFF99"/>
          </a:solidFill>
          <a:ln>
            <a:solidFill>
              <a:schemeClr val="accent6"/>
            </a:solidFill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/>
            <a:r>
              <a:rPr lang="zh-TW" altLang="en-US" sz="36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靛色 </a:t>
            </a:r>
            <a:r>
              <a:rPr lang="en-US" altLang="en-US" sz="36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（</a:t>
            </a:r>
            <a:r>
              <a:rPr lang="en-US" altLang="zh-TW" sz="36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Indigo </a:t>
            </a:r>
            <a:r>
              <a:rPr lang="en-US" altLang="en-US" sz="36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）</a:t>
            </a:r>
            <a:endParaRPr lang="zh-TW" altLang="en-US" sz="3600" b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533400" y="987623"/>
            <a:ext cx="7849738" cy="39471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68088" tIns="34241" rIns="68088" bIns="34241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defTabSz="68024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100" b="1" dirty="0">
                <a:solidFill>
                  <a:srgbClr val="FF0000"/>
                </a:solidFill>
                <a:latin typeface="Tahoma" pitchFamily="34" charset="0"/>
              </a:rPr>
              <a:t>■</a:t>
            </a:r>
            <a:r>
              <a:rPr lang="zh-TW" altLang="en-US" sz="2100" b="1" dirty="0">
                <a:solidFill>
                  <a:srgbClr val="FF0000"/>
                </a:solidFill>
                <a:latin typeface="新細明體" pitchFamily="18" charset="-120"/>
              </a:rPr>
              <a:t>本質：</a:t>
            </a:r>
          </a:p>
          <a:p>
            <a:pPr defTabSz="68024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100" dirty="0">
                <a:solidFill>
                  <a:srgbClr val="000000"/>
                </a:solidFill>
                <a:latin typeface="新細明體" pitchFamily="18" charset="-120"/>
              </a:rPr>
              <a:t>來自</a:t>
            </a:r>
            <a:r>
              <a:rPr lang="zh-TW" altLang="en-US" sz="2100" b="1" dirty="0">
                <a:solidFill>
                  <a:srgbClr val="6600CC"/>
                </a:solidFill>
                <a:latin typeface="新細明體" pitchFamily="18" charset="-120"/>
              </a:rPr>
              <a:t>眉心輪</a:t>
            </a:r>
            <a:r>
              <a:rPr lang="zh-TW" altLang="en-US" sz="2100" b="1" dirty="0">
                <a:solidFill>
                  <a:srgbClr val="000000"/>
                </a:solidFill>
                <a:latin typeface="新細明體" pitchFamily="18" charset="-120"/>
              </a:rPr>
              <a:t>（第三眼、玄關）</a:t>
            </a:r>
            <a:r>
              <a:rPr lang="zh-TW" altLang="en-US" sz="2100" dirty="0">
                <a:solidFill>
                  <a:srgbClr val="000000"/>
                </a:solidFill>
                <a:latin typeface="新細明體" pitchFamily="18" charset="-120"/>
              </a:rPr>
              <a:t>的高振動短波頻率能量，</a:t>
            </a:r>
            <a:endParaRPr lang="en-US" altLang="zh-TW" sz="2100" dirty="0">
              <a:solidFill>
                <a:srgbClr val="000000"/>
              </a:solidFill>
              <a:latin typeface="新細明體" pitchFamily="18" charset="-120"/>
            </a:endParaRPr>
          </a:p>
          <a:p>
            <a:pPr defTabSz="68024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100" b="1" u="sng" dirty="0">
                <a:solidFill>
                  <a:srgbClr val="6600CC"/>
                </a:solidFill>
                <a:latin typeface="新細明體" pitchFamily="18" charset="-120"/>
              </a:rPr>
              <a:t>穿透力強，洞察力深，敏感度高</a:t>
            </a:r>
            <a:r>
              <a:rPr lang="zh-TW" altLang="en-US" sz="2100" dirty="0">
                <a:solidFill>
                  <a:srgbClr val="000000"/>
                </a:solidFill>
                <a:latin typeface="新細明體" pitchFamily="18" charset="-120"/>
              </a:rPr>
              <a:t>，有</a:t>
            </a:r>
            <a:r>
              <a:rPr lang="zh-TW" altLang="en-US" sz="2100" b="1" dirty="0">
                <a:solidFill>
                  <a:srgbClr val="6600CC"/>
                </a:solidFill>
                <a:latin typeface="新細明體" pitchFamily="18" charset="-120"/>
              </a:rPr>
              <a:t>「心靈螢幕」</a:t>
            </a:r>
            <a:r>
              <a:rPr lang="zh-TW" altLang="en-US" sz="2100" dirty="0">
                <a:solidFill>
                  <a:srgbClr val="000000"/>
                </a:solidFill>
                <a:latin typeface="新細明體" pitchFamily="18" charset="-120"/>
              </a:rPr>
              <a:t>現象發生。 </a:t>
            </a:r>
          </a:p>
          <a:p>
            <a:pPr defTabSz="68024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100" b="1" dirty="0">
                <a:solidFill>
                  <a:srgbClr val="FF0000"/>
                </a:solidFill>
                <a:latin typeface="新細明體" pitchFamily="18" charset="-120"/>
              </a:rPr>
              <a:t>■引申義：</a:t>
            </a:r>
            <a:r>
              <a:rPr lang="zh-TW" altLang="en-US" sz="2100" b="1" dirty="0">
                <a:solidFill>
                  <a:srgbClr val="000000"/>
                </a:solidFill>
                <a:latin typeface="新細明體" pitchFamily="18" charset="-120"/>
              </a:rPr>
              <a:t/>
            </a:r>
            <a:br>
              <a:rPr lang="zh-TW" altLang="en-US" sz="2100" b="1" dirty="0">
                <a:solidFill>
                  <a:srgbClr val="000000"/>
                </a:solidFill>
                <a:latin typeface="新細明體" pitchFamily="18" charset="-120"/>
              </a:rPr>
            </a:br>
            <a:r>
              <a:rPr lang="zh-TW" altLang="en-US" sz="2100" b="1" dirty="0">
                <a:solidFill>
                  <a:srgbClr val="7030A0"/>
                </a:solidFill>
                <a:latin typeface="新細明體" pitchFamily="18" charset="-120"/>
              </a:rPr>
              <a:t>    </a:t>
            </a:r>
            <a:r>
              <a:rPr lang="zh-TW" altLang="en-US" sz="2100" b="1" u="sng" dirty="0">
                <a:solidFill>
                  <a:srgbClr val="7030A0"/>
                </a:solidFill>
                <a:latin typeface="新細明體" pitchFamily="18" charset="-120"/>
              </a:rPr>
              <a:t>冷靜，沈穩，聰明，敏感，銳利，識人能力強，第六感神準</a:t>
            </a:r>
            <a:endParaRPr lang="en-US" altLang="zh-TW" sz="2100" b="1" dirty="0">
              <a:solidFill>
                <a:srgbClr val="000000"/>
              </a:solidFill>
              <a:latin typeface="新細明體" pitchFamily="18" charset="-120"/>
            </a:endParaRPr>
          </a:p>
          <a:p>
            <a:pPr defTabSz="68024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100" dirty="0">
                <a:solidFill>
                  <a:srgbClr val="000000"/>
                </a:solidFill>
                <a:latin typeface="新細明體" pitchFamily="18" charset="-120"/>
              </a:rPr>
              <a:t>    </a:t>
            </a:r>
            <a:r>
              <a:rPr lang="zh-TW" altLang="en-US" sz="2100" b="1" dirty="0">
                <a:solidFill>
                  <a:srgbClr val="000000"/>
                </a:solidFill>
                <a:latin typeface="新細明體" pitchFamily="18" charset="-120"/>
              </a:rPr>
              <a:t>◎容易出神、回神，有相當程度預知未來、迴知過去的能力。</a:t>
            </a:r>
            <a:endParaRPr lang="en-US" altLang="zh-TW" sz="2100" b="1" dirty="0">
              <a:solidFill>
                <a:srgbClr val="000000"/>
              </a:solidFill>
              <a:latin typeface="新細明體" pitchFamily="18" charset="-120"/>
            </a:endParaRPr>
          </a:p>
          <a:p>
            <a:pPr defTabSz="68024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100" b="1" dirty="0">
                <a:solidFill>
                  <a:srgbClr val="000000"/>
                </a:solidFill>
                <a:latin typeface="新細明體" pitchFamily="18" charset="-120"/>
              </a:rPr>
              <a:t>    ◎對環境風水覺察敏銳，</a:t>
            </a:r>
            <a:r>
              <a:rPr lang="zh-TW" altLang="en-US" sz="2100" b="1" u="sng" dirty="0">
                <a:solidFill>
                  <a:srgbClr val="000000"/>
                </a:solidFill>
                <a:latin typeface="新細明體" pitchFamily="18" charset="-120"/>
              </a:rPr>
              <a:t>腦中容易出現影像</a:t>
            </a:r>
            <a:r>
              <a:rPr lang="zh-TW" altLang="en-US" sz="2100" b="1" dirty="0">
                <a:solidFill>
                  <a:srgbClr val="000000"/>
                </a:solidFill>
                <a:latin typeface="新細明體" pitchFamily="18" charset="-120"/>
              </a:rPr>
              <a:t>。</a:t>
            </a:r>
            <a:endParaRPr lang="en-US" altLang="zh-TW" sz="2100" b="1" u="sng" dirty="0">
              <a:solidFill>
                <a:srgbClr val="000000"/>
              </a:solidFill>
              <a:latin typeface="新細明體" pitchFamily="18" charset="-120"/>
            </a:endParaRPr>
          </a:p>
          <a:p>
            <a:pPr defTabSz="68024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100" b="1" dirty="0">
                <a:solidFill>
                  <a:srgbClr val="000000"/>
                </a:solidFill>
                <a:latin typeface="新細明體" pitchFamily="18" charset="-120"/>
              </a:rPr>
              <a:t>    ◎</a:t>
            </a:r>
            <a:r>
              <a:rPr lang="zh-TW" altLang="en-US" sz="2100" b="1" u="sng" dirty="0">
                <a:solidFill>
                  <a:srgbClr val="000000"/>
                </a:solidFill>
                <a:latin typeface="新細明體" pitchFamily="18" charset="-120"/>
              </a:rPr>
              <a:t>無中生有的發明</a:t>
            </a:r>
            <a:r>
              <a:rPr lang="zh-TW" altLang="en-US" sz="2100" b="1" dirty="0">
                <a:solidFill>
                  <a:srgbClr val="000000"/>
                </a:solidFill>
                <a:latin typeface="新細明體" pitchFamily="18" charset="-120"/>
              </a:rPr>
              <a:t>、創造、設計、</a:t>
            </a:r>
            <a:r>
              <a:rPr lang="zh-TW" altLang="en-US" sz="2100" b="1" u="sng" dirty="0">
                <a:solidFill>
                  <a:srgbClr val="000000"/>
                </a:solidFill>
                <a:latin typeface="新細明體" pitchFamily="18" charset="-120"/>
              </a:rPr>
              <a:t>企劃能力特強</a:t>
            </a:r>
            <a:r>
              <a:rPr lang="zh-TW" altLang="en-US" sz="2100" b="1" dirty="0">
                <a:solidFill>
                  <a:srgbClr val="000000"/>
                </a:solidFill>
                <a:latin typeface="新細明體" pitchFamily="18" charset="-120"/>
              </a:rPr>
              <a:t>。</a:t>
            </a:r>
            <a:endParaRPr lang="en-US" altLang="zh-TW" sz="2100" b="1" u="sng" dirty="0">
              <a:solidFill>
                <a:srgbClr val="000000"/>
              </a:solidFill>
              <a:latin typeface="新細明體" pitchFamily="18" charset="-120"/>
            </a:endParaRPr>
          </a:p>
          <a:p>
            <a:pPr defTabSz="68024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100" b="1" dirty="0">
                <a:solidFill>
                  <a:srgbClr val="000000"/>
                </a:solidFill>
                <a:latin typeface="新細明體" pitchFamily="18" charset="-120"/>
              </a:rPr>
              <a:t>    ◎</a:t>
            </a:r>
            <a:r>
              <a:rPr lang="zh-TW" altLang="en-US" sz="2100" b="1" u="sng" dirty="0">
                <a:solidFill>
                  <a:srgbClr val="000000"/>
                </a:solidFill>
                <a:latin typeface="新細明體" pitchFamily="18" charset="-120"/>
              </a:rPr>
              <a:t>運籌於帷幕之中，決勝於千里之外</a:t>
            </a:r>
            <a:r>
              <a:rPr lang="zh-TW" altLang="en-US" sz="2100" b="1" dirty="0">
                <a:solidFill>
                  <a:srgbClr val="000000"/>
                </a:solidFill>
                <a:latin typeface="新細明體" pitchFamily="18" charset="-120"/>
              </a:rPr>
              <a:t>。</a:t>
            </a:r>
            <a:br>
              <a:rPr lang="zh-TW" altLang="en-US" sz="2100" b="1" dirty="0">
                <a:solidFill>
                  <a:srgbClr val="000000"/>
                </a:solidFill>
                <a:latin typeface="新細明體" pitchFamily="18" charset="-120"/>
              </a:rPr>
            </a:br>
            <a:r>
              <a:rPr lang="zh-TW" altLang="en-US" sz="2100" dirty="0">
                <a:solidFill>
                  <a:srgbClr val="000000"/>
                </a:solidFill>
                <a:latin typeface="新細明體" pitchFamily="18" charset="-120"/>
              </a:rPr>
              <a:t>        </a:t>
            </a:r>
            <a:r>
              <a:rPr lang="en-US" altLang="zh-TW" sz="2100" dirty="0">
                <a:solidFill>
                  <a:srgbClr val="000000"/>
                </a:solidFill>
                <a:latin typeface="新細明體" pitchFamily="18" charset="-120"/>
              </a:rPr>
              <a:t>#</a:t>
            </a:r>
            <a:r>
              <a:rPr lang="zh-TW" altLang="en-US" sz="2100" b="1" u="sng" dirty="0">
                <a:solidFill>
                  <a:srgbClr val="2D2DB9">
                    <a:lumMod val="75000"/>
                  </a:srgbClr>
                </a:solidFill>
                <a:latin typeface="新細明體" pitchFamily="18" charset="-120"/>
              </a:rPr>
              <a:t>冷漠，不愛熱鬧喧嘩，不愛成群結黨</a:t>
            </a:r>
            <a:r>
              <a:rPr lang="zh-TW" altLang="en-US" sz="2100" b="1" dirty="0">
                <a:solidFill>
                  <a:srgbClr val="2D2DB9">
                    <a:lumMod val="75000"/>
                  </a:srgbClr>
                </a:solidFill>
                <a:latin typeface="新細明體" pitchFamily="18" charset="-120"/>
              </a:rPr>
              <a:t>，有離世的念頭</a:t>
            </a:r>
            <a:r>
              <a:rPr lang="zh-TW" altLang="en-US" sz="2100" b="1" dirty="0">
                <a:solidFill>
                  <a:srgbClr val="000000"/>
                </a:solidFill>
                <a:latin typeface="新細明體" pitchFamily="18" charset="-120"/>
              </a:rPr>
              <a:t>。</a:t>
            </a:r>
            <a:endParaRPr lang="en-US" altLang="zh-TW" sz="2100" b="1" dirty="0">
              <a:solidFill>
                <a:srgbClr val="2D2DB9">
                  <a:lumMod val="75000"/>
                </a:srgbClr>
              </a:solidFill>
              <a:latin typeface="新細明體" pitchFamily="18" charset="-120"/>
            </a:endParaRPr>
          </a:p>
          <a:p>
            <a:pPr defTabSz="68024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100" b="1" dirty="0">
                <a:solidFill>
                  <a:srgbClr val="2D2DB9">
                    <a:lumMod val="75000"/>
                  </a:srgbClr>
                </a:solidFill>
                <a:latin typeface="新細明體" pitchFamily="18" charset="-120"/>
              </a:rPr>
              <a:t>        </a:t>
            </a:r>
            <a:r>
              <a:rPr lang="en-US" altLang="zh-TW" sz="2100" b="1" dirty="0">
                <a:solidFill>
                  <a:srgbClr val="2D2DB9">
                    <a:lumMod val="75000"/>
                  </a:srgbClr>
                </a:solidFill>
                <a:latin typeface="新細明體" pitchFamily="18" charset="-120"/>
              </a:rPr>
              <a:t>#</a:t>
            </a:r>
            <a:r>
              <a:rPr lang="zh-TW" altLang="en-US" sz="2100" b="1" dirty="0">
                <a:solidFill>
                  <a:srgbClr val="2D2DB9">
                    <a:lumMod val="75000"/>
                  </a:srgbClr>
                </a:solidFill>
                <a:latin typeface="新細明體" pitchFamily="18" charset="-120"/>
              </a:rPr>
              <a:t>思想、言語尖銳，神經質，過度反應，容易害羞、退卻</a:t>
            </a:r>
            <a:r>
              <a:rPr lang="zh-TW" altLang="en-US" sz="2100" b="1" dirty="0">
                <a:solidFill>
                  <a:srgbClr val="000000"/>
                </a:solidFill>
                <a:latin typeface="新細明體" pitchFamily="18" charset="-120"/>
              </a:rPr>
              <a:t>。</a:t>
            </a:r>
            <a:endParaRPr lang="en-US" altLang="zh-TW" sz="2100" b="1" dirty="0">
              <a:solidFill>
                <a:srgbClr val="2D2DB9">
                  <a:lumMod val="75000"/>
                </a:srgbClr>
              </a:solidFill>
              <a:latin typeface="新細明體" pitchFamily="18" charset="-120"/>
            </a:endParaRPr>
          </a:p>
          <a:p>
            <a:pPr defTabSz="68024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100" b="1" dirty="0">
                <a:solidFill>
                  <a:srgbClr val="2D2DB9">
                    <a:lumMod val="75000"/>
                  </a:srgbClr>
                </a:solidFill>
                <a:latin typeface="新細明體" pitchFamily="18" charset="-120"/>
              </a:rPr>
              <a:t>        </a:t>
            </a:r>
            <a:r>
              <a:rPr lang="en-US" altLang="zh-TW" sz="2100" b="1" dirty="0">
                <a:solidFill>
                  <a:srgbClr val="2D2DB9">
                    <a:lumMod val="75000"/>
                  </a:srgbClr>
                </a:solidFill>
                <a:latin typeface="新細明體" pitchFamily="18" charset="-120"/>
              </a:rPr>
              <a:t>#</a:t>
            </a:r>
            <a:r>
              <a:rPr lang="zh-TW" altLang="en-US" sz="2100" b="1" u="sng" dirty="0">
                <a:solidFill>
                  <a:srgbClr val="2D2DB9">
                    <a:lumMod val="75000"/>
                  </a:srgbClr>
                </a:solidFill>
                <a:latin typeface="新細明體" pitchFamily="18" charset="-120"/>
              </a:rPr>
              <a:t>貫徹執行力不彰，缺乏企圖心</a:t>
            </a:r>
            <a:r>
              <a:rPr lang="zh-TW" altLang="en-US" sz="2100" dirty="0">
                <a:solidFill>
                  <a:srgbClr val="000000"/>
                </a:solidFill>
                <a:latin typeface="新細明體" pitchFamily="18" charset="-120"/>
              </a:rPr>
              <a:t>。 </a:t>
            </a:r>
          </a:p>
        </p:txBody>
      </p:sp>
      <p:pic>
        <p:nvPicPr>
          <p:cNvPr id="96260" name="Picture 4" descr="Indi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535" y="398"/>
            <a:ext cx="1943574" cy="180150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7078977" y="1995686"/>
            <a:ext cx="1886679" cy="246033"/>
          </a:xfrm>
          <a:prstGeom prst="rect">
            <a:avLst/>
          </a:prstGeom>
        </p:spPr>
        <p:txBody>
          <a:bodyPr wrap="none" lIns="88522" tIns="44260" rIns="88522" bIns="44260">
            <a:spAutoFit/>
          </a:bodyPr>
          <a:lstStyle/>
          <a:p>
            <a:r>
              <a:rPr lang="zh-TW" altLang="en-US" sz="1000" i="1" dirty="0"/>
              <a:t>（圖片來源：</a:t>
            </a:r>
            <a:r>
              <a:rPr lang="en-US" altLang="zh-TW" sz="1000" i="1" dirty="0" err="1"/>
              <a:t>shutterstock</a:t>
            </a:r>
            <a:r>
              <a:rPr lang="zh-TW" altLang="en-US" sz="1000" i="1" dirty="0"/>
              <a:t>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842948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春季養生照片\S__4528619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" y="-6627"/>
            <a:ext cx="9157551" cy="51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67927" y="339674"/>
            <a:ext cx="5940447" cy="1565919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softEdge rad="127000"/>
          </a:effectLst>
          <a:extLst/>
        </p:spPr>
        <p:txBody>
          <a:bodyPr lIns="87894" tIns="43946" rIns="87894" bIns="4394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899663" eaLnBrk="1" hangingPunct="1">
              <a:defRPr/>
            </a:pPr>
            <a:endParaRPr lang="en-US" altLang="zh-TW" sz="3600" b="1" dirty="0">
              <a:solidFill>
                <a:srgbClr val="C00000"/>
              </a:solidFill>
              <a:latin typeface="華康POP1體W5(P)" panose="040B0500000000000000" pitchFamily="82" charset="-120"/>
              <a:ea typeface="華康POP1體W5(P)" panose="040B0500000000000000" pitchFamily="82" charset="-120"/>
              <a:sym typeface="Arial"/>
            </a:endParaRPr>
          </a:p>
          <a:p>
            <a:pPr defTabSz="899663" eaLnBrk="1" hangingPunct="1">
              <a:defRPr/>
            </a:pPr>
            <a:r>
              <a:rPr lang="zh-TW" altLang="en-US" sz="4000" b="1" dirty="0">
                <a:solidFill>
                  <a:srgbClr val="C00000"/>
                </a:solidFill>
                <a:latin typeface="新細明體"/>
                <a:sym typeface="Arial"/>
              </a:rPr>
              <a:t>感謝大家的聆聽！</a:t>
            </a:r>
            <a:endParaRPr lang="en-US" altLang="zh-TW" sz="4000" b="1" dirty="0">
              <a:solidFill>
                <a:srgbClr val="C00000"/>
              </a:solidFill>
              <a:latin typeface="新細明體"/>
              <a:sym typeface="Arial"/>
            </a:endParaRPr>
          </a:p>
          <a:p>
            <a:pPr defTabSz="899663" eaLnBrk="1" hangingPunct="1">
              <a:defRPr/>
            </a:pPr>
            <a:r>
              <a:rPr lang="zh-TW" altLang="en-US" sz="4000" b="1" dirty="0">
                <a:solidFill>
                  <a:srgbClr val="C00000"/>
                </a:solidFill>
                <a:latin typeface="新細明體"/>
                <a:sym typeface="Arial"/>
              </a:rPr>
              <a:t>敬祝大家 平安喜樂</a:t>
            </a:r>
            <a:r>
              <a:rPr lang="en-US" altLang="zh-TW" sz="4000" b="1" dirty="0">
                <a:solidFill>
                  <a:srgbClr val="C00000"/>
                </a:solidFill>
                <a:latin typeface="新細明體"/>
                <a:sym typeface="Arial"/>
              </a:rPr>
              <a:t>!</a:t>
            </a:r>
          </a:p>
          <a:p>
            <a:pPr defTabSz="899663" eaLnBrk="1" hangingPunct="1">
              <a:defRPr/>
            </a:pPr>
            <a:endParaRPr lang="zh-TW" altLang="en-US" sz="4500" b="1" dirty="0">
              <a:solidFill>
                <a:srgbClr val="C00000"/>
              </a:solidFill>
              <a:latin typeface="華康POP1體W5(P)" panose="040B0500000000000000" pitchFamily="82" charset="-120"/>
              <a:ea typeface="華康POP1體W5(P)" panose="040B0500000000000000" pitchFamily="82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85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1" y="61"/>
            <a:ext cx="9144000" cy="743126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351" tIns="43176" rIns="86351" bIns="4317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896918" eaLnBrk="1" hangingPunct="1">
              <a:defRPr/>
            </a:pPr>
            <a:r>
              <a:rPr lang="en-US" altLang="zh-TW" sz="4000" b="1" kern="0" dirty="0" smtClean="0">
                <a:solidFill>
                  <a:srgbClr val="990000"/>
                </a:solidFill>
                <a:latin typeface="+mn-ea"/>
                <a:ea typeface="+mn-ea"/>
              </a:rPr>
              <a:t>【</a:t>
            </a:r>
            <a:r>
              <a:rPr lang="zh-TW" altLang="en-US" sz="4000" b="1" kern="0" dirty="0" smtClean="0">
                <a:solidFill>
                  <a:srgbClr val="990000"/>
                </a:solidFill>
                <a:latin typeface="+mn-ea"/>
                <a:ea typeface="+mn-ea"/>
              </a:rPr>
              <a:t>內分泌失調</a:t>
            </a:r>
            <a:r>
              <a:rPr lang="en-US" altLang="zh-TW" sz="4000" b="1" kern="0" dirty="0" smtClean="0">
                <a:solidFill>
                  <a:srgbClr val="990000"/>
                </a:solidFill>
                <a:latin typeface="+mn-ea"/>
                <a:ea typeface="+mn-ea"/>
              </a:rPr>
              <a:t>】</a:t>
            </a:r>
            <a:r>
              <a:rPr lang="zh-TW" altLang="en-US" sz="4000" b="1" kern="0" dirty="0" smtClean="0">
                <a:solidFill>
                  <a:srgbClr val="990000"/>
                </a:solidFill>
                <a:latin typeface="+mn-ea"/>
                <a:ea typeface="+mn-ea"/>
              </a:rPr>
              <a:t>常見症狀</a:t>
            </a:r>
            <a:endParaRPr lang="en-US" altLang="zh-TW" sz="4000" b="1" kern="0" dirty="0">
              <a:solidFill>
                <a:srgbClr val="990000"/>
              </a:solidFill>
              <a:latin typeface="+mn-ea"/>
              <a:ea typeface="+mn-ea"/>
            </a:endParaRPr>
          </a:p>
        </p:txBody>
      </p:sp>
      <p:sp>
        <p:nvSpPr>
          <p:cNvPr id="6" name="Text Box 80"/>
          <p:cNvSpPr txBox="1">
            <a:spLocks noChangeArrowheads="1"/>
          </p:cNvSpPr>
          <p:nvPr/>
        </p:nvSpPr>
        <p:spPr bwMode="auto">
          <a:xfrm>
            <a:off x="7620000" y="4937081"/>
            <a:ext cx="1524000" cy="24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228" tIns="43115" rIns="86228" bIns="431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0406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1000" b="1" dirty="0">
                <a:solidFill>
                  <a:srgbClr val="FFFFFF"/>
                </a:solidFill>
                <a:latin typeface="新細明體" charset="-120"/>
                <a:sym typeface="Arial"/>
              </a:rPr>
              <a:t>身心靈經絡密碼</a:t>
            </a:r>
            <a:r>
              <a:rPr lang="en-US" altLang="zh-TW" sz="1000" b="1" dirty="0">
                <a:solidFill>
                  <a:srgbClr val="FFFFFF"/>
                </a:solidFill>
                <a:latin typeface="新細明體" charset="-120"/>
                <a:sym typeface="Arial"/>
              </a:rPr>
              <a:t>:</a:t>
            </a:r>
            <a:r>
              <a:rPr lang="zh-TW" altLang="en-US" sz="1000" b="1" dirty="0">
                <a:solidFill>
                  <a:srgbClr val="FFFFFF"/>
                </a:solidFill>
                <a:latin typeface="新細明體" charset="-120"/>
                <a:sym typeface="Arial"/>
              </a:rPr>
              <a:t>林常江</a:t>
            </a:r>
          </a:p>
        </p:txBody>
      </p:sp>
      <p:pic>
        <p:nvPicPr>
          <p:cNvPr id="1026" name="Picture 2" descr="體內不同的內分泌腺體出現異常，會引致不同的症狀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" t="22107" r="1299" b="2683"/>
          <a:stretch/>
        </p:blipFill>
        <p:spPr bwMode="auto">
          <a:xfrm>
            <a:off x="932507" y="843572"/>
            <a:ext cx="7215612" cy="421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線接點 2"/>
          <p:cNvCxnSpPr/>
          <p:nvPr/>
        </p:nvCxnSpPr>
        <p:spPr>
          <a:xfrm>
            <a:off x="3851922" y="2499742"/>
            <a:ext cx="403244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3851922" y="2715766"/>
            <a:ext cx="403244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2339754" y="3147814"/>
            <a:ext cx="5544616" cy="0"/>
          </a:xfrm>
          <a:prstGeom prst="line">
            <a:avLst/>
          </a:prstGeom>
          <a:ln w="28575"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339752" y="1635646"/>
            <a:ext cx="5040560" cy="0"/>
          </a:xfrm>
          <a:prstGeom prst="line">
            <a:avLst/>
          </a:prstGeom>
          <a:ln w="28575"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339752" y="1275606"/>
            <a:ext cx="5040560" cy="0"/>
          </a:xfrm>
          <a:prstGeom prst="line">
            <a:avLst/>
          </a:prstGeom>
          <a:ln w="28575"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3131841" y="4587974"/>
            <a:ext cx="42484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3131841" y="4803998"/>
            <a:ext cx="42484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>
            <a:off x="2339752" y="3530124"/>
            <a:ext cx="5184576" cy="0"/>
          </a:xfrm>
          <a:prstGeom prst="line">
            <a:avLst/>
          </a:prstGeom>
          <a:ln w="28575"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2339754" y="3795886"/>
            <a:ext cx="4032448" cy="0"/>
          </a:xfrm>
          <a:prstGeom prst="line">
            <a:avLst/>
          </a:prstGeom>
          <a:ln w="28575"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>
            <a:off x="2339752" y="4155926"/>
            <a:ext cx="3024336" cy="0"/>
          </a:xfrm>
          <a:prstGeom prst="line">
            <a:avLst/>
          </a:prstGeom>
          <a:ln w="28575"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215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3246439" y="219330"/>
            <a:ext cx="1655762" cy="377429"/>
          </a:xfrm>
          <a:prstGeom prst="rect">
            <a:avLst/>
          </a:prstGeom>
          <a:gradFill rotWithShape="1">
            <a:gsLst>
              <a:gs pos="0">
                <a:srgbClr val="800080"/>
              </a:gs>
              <a:gs pos="50000">
                <a:srgbClr val="FFFFFF"/>
              </a:gs>
              <a:gs pos="100000">
                <a:srgbClr val="800080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68198" tIns="34289" rIns="68198" bIns="34289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800" b="1">
                <a:solidFill>
                  <a:srgbClr val="000000"/>
                </a:solidFill>
                <a:latin typeface="Arial" charset="0"/>
              </a:rPr>
              <a:t>高級中樞</a:t>
            </a:r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3246439" y="867103"/>
            <a:ext cx="1655762" cy="378619"/>
          </a:xfrm>
          <a:prstGeom prst="rect">
            <a:avLst/>
          </a:prstGeom>
          <a:gradFill rotWithShape="1">
            <a:gsLst>
              <a:gs pos="0">
                <a:srgbClr val="CC99FF"/>
              </a:gs>
              <a:gs pos="50000">
                <a:srgbClr val="FFFFFF"/>
              </a:gs>
              <a:gs pos="100000">
                <a:srgbClr val="CC99FF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68198" tIns="34289" rIns="68198" bIns="34289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800" b="1">
                <a:solidFill>
                  <a:srgbClr val="000000"/>
                </a:solidFill>
                <a:latin typeface="Arial" charset="0"/>
              </a:rPr>
              <a:t>下視丘</a:t>
            </a: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2454275" y="1569572"/>
            <a:ext cx="1619250" cy="378619"/>
          </a:xfrm>
          <a:prstGeom prst="rect">
            <a:avLst/>
          </a:prstGeom>
          <a:gradFill rotWithShape="1">
            <a:gsLst>
              <a:gs pos="0">
                <a:srgbClr val="A8B5F6"/>
              </a:gs>
              <a:gs pos="50000">
                <a:srgbClr val="FFFFFF"/>
              </a:gs>
              <a:gs pos="100000">
                <a:srgbClr val="A8B5F6"/>
              </a:gs>
            </a:gsLst>
            <a:lin ang="5400000" scaled="1"/>
          </a:gradFill>
          <a:ln w="9525">
            <a:solidFill>
              <a:srgbClr val="003366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68198" tIns="34289" rIns="68198" bIns="34289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800" b="1" dirty="0">
                <a:solidFill>
                  <a:srgbClr val="000000"/>
                </a:solidFill>
                <a:latin typeface="Arial" charset="0"/>
              </a:rPr>
              <a:t>腦下腺前葉</a:t>
            </a:r>
          </a:p>
        </p:txBody>
      </p:sp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3779838" y="3489795"/>
            <a:ext cx="1439862" cy="377428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198" tIns="34289" rIns="68198" bIns="34289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800" b="1">
                <a:solidFill>
                  <a:srgbClr val="000000"/>
                </a:solidFill>
                <a:latin typeface="Arial" charset="0"/>
              </a:rPr>
              <a:t>生長發育</a:t>
            </a:r>
          </a:p>
        </p:txBody>
      </p:sp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2124137" y="2625332"/>
            <a:ext cx="1439863" cy="37742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rgbClr val="003366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68198" tIns="34289" rIns="68198" bIns="34289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800" b="1">
                <a:solidFill>
                  <a:srgbClr val="000000"/>
                </a:solidFill>
                <a:latin typeface="Arial" charset="0"/>
              </a:rPr>
              <a:t>甲狀腺</a:t>
            </a:r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250826" y="2625332"/>
            <a:ext cx="1655763" cy="37742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003366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68198" tIns="34289" rIns="68198" bIns="34289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800">
                <a:solidFill>
                  <a:srgbClr val="000000"/>
                </a:solidFill>
                <a:latin typeface="Arial" charset="0"/>
              </a:rPr>
              <a:t>腎上腺皮質</a:t>
            </a:r>
          </a:p>
        </p:txBody>
      </p:sp>
      <p:cxnSp>
        <p:nvCxnSpPr>
          <p:cNvPr id="114696" name="AutoShape 9"/>
          <p:cNvCxnSpPr>
            <a:cxnSpLocks noChangeShapeType="1"/>
            <a:stCxn id="114692" idx="2"/>
            <a:endCxn id="114695" idx="0"/>
          </p:cNvCxnSpPr>
          <p:nvPr/>
        </p:nvCxnSpPr>
        <p:spPr bwMode="auto">
          <a:xfrm rot="5400000">
            <a:off x="1832967" y="1194432"/>
            <a:ext cx="677466" cy="2184400"/>
          </a:xfrm>
          <a:prstGeom prst="bentConnector3">
            <a:avLst>
              <a:gd name="adj1" fmla="val 49912"/>
            </a:avLst>
          </a:prstGeom>
          <a:noFill/>
          <a:ln w="25400">
            <a:solidFill>
              <a:srgbClr val="8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697" name="AutoShape 10"/>
          <p:cNvCxnSpPr>
            <a:cxnSpLocks noChangeShapeType="1"/>
            <a:stCxn id="114692" idx="2"/>
            <a:endCxn id="114694" idx="0"/>
          </p:cNvCxnSpPr>
          <p:nvPr/>
        </p:nvCxnSpPr>
        <p:spPr bwMode="auto">
          <a:xfrm rot="5400000">
            <a:off x="2715617" y="2077046"/>
            <a:ext cx="677466" cy="419100"/>
          </a:xfrm>
          <a:prstGeom prst="bentConnector3">
            <a:avLst>
              <a:gd name="adj1" fmla="val 49912"/>
            </a:avLst>
          </a:prstGeom>
          <a:noFill/>
          <a:ln w="25400">
            <a:solidFill>
              <a:srgbClr val="8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698" name="AutoShape 11"/>
          <p:cNvCxnSpPr>
            <a:cxnSpLocks noChangeShapeType="1"/>
            <a:stCxn id="114692" idx="2"/>
            <a:endCxn id="114693" idx="0"/>
          </p:cNvCxnSpPr>
          <p:nvPr/>
        </p:nvCxnSpPr>
        <p:spPr bwMode="auto">
          <a:xfrm rot="16200000" flipH="1">
            <a:off x="3111351" y="2100467"/>
            <a:ext cx="1541860" cy="1236663"/>
          </a:xfrm>
          <a:prstGeom prst="bentConnector3">
            <a:avLst>
              <a:gd name="adj1" fmla="val 21926"/>
            </a:avLst>
          </a:prstGeom>
          <a:noFill/>
          <a:ln w="25400">
            <a:solidFill>
              <a:srgbClr val="8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699" name="Rectangle 13"/>
          <p:cNvSpPr>
            <a:spLocks noChangeArrowheads="1"/>
          </p:cNvSpPr>
          <p:nvPr/>
        </p:nvSpPr>
        <p:spPr bwMode="auto">
          <a:xfrm>
            <a:off x="4038600" y="1569572"/>
            <a:ext cx="1619250" cy="378619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50000">
                <a:srgbClr val="FFFFFF"/>
              </a:gs>
              <a:gs pos="100000">
                <a:srgbClr val="FF6600"/>
              </a:gs>
            </a:gsLst>
            <a:lin ang="5400000" scaled="1"/>
          </a:gradFill>
          <a:ln w="9525">
            <a:solidFill>
              <a:srgbClr val="003366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68198" tIns="34289" rIns="68198" bIns="34289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800" b="1" dirty="0">
                <a:solidFill>
                  <a:srgbClr val="CC0000"/>
                </a:solidFill>
                <a:latin typeface="Arial" charset="0"/>
              </a:rPr>
              <a:t>腦下腺後葉</a:t>
            </a:r>
          </a:p>
        </p:txBody>
      </p:sp>
      <p:cxnSp>
        <p:nvCxnSpPr>
          <p:cNvPr id="114700" name="AutoShape 14"/>
          <p:cNvCxnSpPr>
            <a:cxnSpLocks noChangeShapeType="1"/>
            <a:stCxn id="114691" idx="2"/>
            <a:endCxn id="114692" idx="0"/>
          </p:cNvCxnSpPr>
          <p:nvPr/>
        </p:nvCxnSpPr>
        <p:spPr bwMode="auto">
          <a:xfrm rot="5400000">
            <a:off x="3507582" y="1001741"/>
            <a:ext cx="323850" cy="81121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8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01" name="AutoShape 15"/>
          <p:cNvCxnSpPr>
            <a:cxnSpLocks noChangeShapeType="1"/>
            <a:stCxn id="114691" idx="2"/>
            <a:endCxn id="114699" idx="0"/>
          </p:cNvCxnSpPr>
          <p:nvPr/>
        </p:nvCxnSpPr>
        <p:spPr bwMode="auto">
          <a:xfrm rot="16200000" flipH="1">
            <a:off x="4299744" y="1020763"/>
            <a:ext cx="323850" cy="773112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8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02" name="AutoShape 16"/>
          <p:cNvCxnSpPr>
            <a:cxnSpLocks noChangeShapeType="1"/>
            <a:stCxn id="114690" idx="2"/>
            <a:endCxn id="114691" idx="0"/>
          </p:cNvCxnSpPr>
          <p:nvPr/>
        </p:nvCxnSpPr>
        <p:spPr bwMode="auto">
          <a:xfrm>
            <a:off x="4075113" y="596503"/>
            <a:ext cx="0" cy="270272"/>
          </a:xfrm>
          <a:prstGeom prst="straightConnector1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703" name="Rectangle 17"/>
          <p:cNvSpPr>
            <a:spLocks noChangeArrowheads="1"/>
          </p:cNvSpPr>
          <p:nvPr/>
        </p:nvSpPr>
        <p:spPr bwMode="auto">
          <a:xfrm>
            <a:off x="7011988" y="3508845"/>
            <a:ext cx="1439862" cy="377428"/>
          </a:xfrm>
          <a:prstGeom prst="rect">
            <a:avLst/>
          </a:prstGeom>
          <a:solidFill>
            <a:srgbClr val="66CC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lIns="68198" tIns="34289" rIns="68198" bIns="34289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800" b="1">
                <a:solidFill>
                  <a:srgbClr val="000000"/>
                </a:solidFill>
                <a:latin typeface="Arial" charset="0"/>
              </a:rPr>
              <a:t>體液平衡</a:t>
            </a:r>
          </a:p>
        </p:txBody>
      </p:sp>
      <p:cxnSp>
        <p:nvCxnSpPr>
          <p:cNvPr id="114704" name="AutoShape 18"/>
          <p:cNvCxnSpPr>
            <a:cxnSpLocks noChangeShapeType="1"/>
          </p:cNvCxnSpPr>
          <p:nvPr/>
        </p:nvCxnSpPr>
        <p:spPr bwMode="auto">
          <a:xfrm>
            <a:off x="6011863" y="1762181"/>
            <a:ext cx="2074862" cy="1750219"/>
          </a:xfrm>
          <a:prstGeom prst="bentConnector2">
            <a:avLst/>
          </a:prstGeom>
          <a:noFill/>
          <a:ln w="25400">
            <a:solidFill>
              <a:srgbClr val="8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705" name="Rectangle 20"/>
          <p:cNvSpPr>
            <a:spLocks noChangeArrowheads="1"/>
          </p:cNvSpPr>
          <p:nvPr/>
        </p:nvSpPr>
        <p:spPr bwMode="auto">
          <a:xfrm>
            <a:off x="2484500" y="4407949"/>
            <a:ext cx="719137" cy="377429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68198" tIns="34289" rIns="68198" bIns="34289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800" b="1">
                <a:solidFill>
                  <a:srgbClr val="000000"/>
                </a:solidFill>
                <a:latin typeface="Arial" charset="0"/>
              </a:rPr>
              <a:t>胰臟</a:t>
            </a:r>
          </a:p>
        </p:txBody>
      </p:sp>
      <p:sp>
        <p:nvSpPr>
          <p:cNvPr id="114706" name="Rectangle 21"/>
          <p:cNvSpPr>
            <a:spLocks noChangeArrowheads="1"/>
          </p:cNvSpPr>
          <p:nvPr/>
        </p:nvSpPr>
        <p:spPr bwMode="auto">
          <a:xfrm>
            <a:off x="3492502" y="4407949"/>
            <a:ext cx="719138" cy="377429"/>
          </a:xfrm>
          <a:prstGeom prst="rect">
            <a:avLst/>
          </a:prstGeom>
          <a:solidFill>
            <a:srgbClr val="FF9999"/>
          </a:solidFill>
          <a:ln w="9525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68198" tIns="34289" rIns="68198" bIns="34289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800" b="1">
                <a:solidFill>
                  <a:srgbClr val="000000"/>
                </a:solidFill>
                <a:latin typeface="Arial" charset="0"/>
              </a:rPr>
              <a:t>小腸</a:t>
            </a:r>
          </a:p>
        </p:txBody>
      </p:sp>
      <p:sp>
        <p:nvSpPr>
          <p:cNvPr id="114707" name="Rectangle 22"/>
          <p:cNvSpPr>
            <a:spLocks noChangeArrowheads="1"/>
          </p:cNvSpPr>
          <p:nvPr/>
        </p:nvSpPr>
        <p:spPr bwMode="auto">
          <a:xfrm>
            <a:off x="1403350" y="4407949"/>
            <a:ext cx="719138" cy="37742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68198" tIns="34289" rIns="68198" bIns="34289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800" b="1">
                <a:solidFill>
                  <a:srgbClr val="000000"/>
                </a:solidFill>
                <a:latin typeface="Arial" charset="0"/>
              </a:rPr>
              <a:t>胃</a:t>
            </a:r>
          </a:p>
        </p:txBody>
      </p:sp>
      <p:sp>
        <p:nvSpPr>
          <p:cNvPr id="114708" name="Text Box 23"/>
          <p:cNvSpPr txBox="1">
            <a:spLocks noChangeArrowheads="1"/>
          </p:cNvSpPr>
          <p:nvPr/>
        </p:nvSpPr>
        <p:spPr bwMode="auto">
          <a:xfrm>
            <a:off x="2187000" y="4153249"/>
            <a:ext cx="686723" cy="28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198" tIns="34289" rIns="68198" bIns="3428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dirty="0">
                <a:solidFill>
                  <a:srgbClr val="000000"/>
                </a:solidFill>
                <a:latin typeface="Arial" charset="0"/>
              </a:rPr>
              <a:t>胰島素</a:t>
            </a:r>
          </a:p>
        </p:txBody>
      </p:sp>
      <p:sp>
        <p:nvSpPr>
          <p:cNvPr id="114709" name="Text Box 24"/>
          <p:cNvSpPr txBox="1">
            <a:spLocks noChangeArrowheads="1"/>
          </p:cNvSpPr>
          <p:nvPr/>
        </p:nvSpPr>
        <p:spPr bwMode="auto">
          <a:xfrm>
            <a:off x="3949701" y="2356502"/>
            <a:ext cx="869466" cy="288539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8198" tIns="34289" rIns="68198" bIns="3428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>
                <a:solidFill>
                  <a:srgbClr val="000000"/>
                </a:solidFill>
                <a:latin typeface="Arial" charset="0"/>
              </a:rPr>
              <a:t>生長激素</a:t>
            </a:r>
          </a:p>
        </p:txBody>
      </p:sp>
      <p:sp>
        <p:nvSpPr>
          <p:cNvPr id="114710" name="Text Box 25"/>
          <p:cNvSpPr txBox="1">
            <a:spLocks noChangeArrowheads="1"/>
          </p:cNvSpPr>
          <p:nvPr/>
        </p:nvSpPr>
        <p:spPr bwMode="auto">
          <a:xfrm>
            <a:off x="1105098" y="4153249"/>
            <a:ext cx="686723" cy="28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198" tIns="34289" rIns="68198" bIns="3428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dirty="0">
                <a:solidFill>
                  <a:srgbClr val="000000"/>
                </a:solidFill>
                <a:latin typeface="Arial" charset="0"/>
              </a:rPr>
              <a:t>胃泌素</a:t>
            </a:r>
          </a:p>
        </p:txBody>
      </p:sp>
      <p:sp>
        <p:nvSpPr>
          <p:cNvPr id="114711" name="Text Box 26"/>
          <p:cNvSpPr txBox="1">
            <a:spLocks noChangeArrowheads="1"/>
          </p:cNvSpPr>
          <p:nvPr/>
        </p:nvSpPr>
        <p:spPr bwMode="auto">
          <a:xfrm>
            <a:off x="3249605" y="3919570"/>
            <a:ext cx="1152523" cy="50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198" tIns="34289" rIns="68198" bIns="3428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dirty="0">
                <a:solidFill>
                  <a:srgbClr val="000000"/>
                </a:solidFill>
                <a:latin typeface="Arial" charset="0"/>
              </a:rPr>
              <a:t>胰泌素</a:t>
            </a:r>
          </a:p>
          <a:p>
            <a:pPr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dirty="0">
                <a:solidFill>
                  <a:srgbClr val="000000"/>
                </a:solidFill>
                <a:latin typeface="Arial" charset="0"/>
              </a:rPr>
              <a:t>膽囊收縮素</a:t>
            </a:r>
          </a:p>
        </p:txBody>
      </p:sp>
      <p:sp>
        <p:nvSpPr>
          <p:cNvPr id="114712" name="Rectangle 27"/>
          <p:cNvSpPr>
            <a:spLocks noChangeArrowheads="1"/>
          </p:cNvSpPr>
          <p:nvPr/>
        </p:nvSpPr>
        <p:spPr bwMode="auto">
          <a:xfrm>
            <a:off x="7010704" y="4400805"/>
            <a:ext cx="1439863" cy="377429"/>
          </a:xfrm>
          <a:prstGeom prst="rect">
            <a:avLst/>
          </a:prstGeom>
          <a:solidFill>
            <a:srgbClr val="66CCFF"/>
          </a:solidFill>
          <a:ln w="9525">
            <a:solidFill>
              <a:srgbClr val="0000CC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68198" tIns="34289" rIns="68198" bIns="34289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800" b="1">
                <a:solidFill>
                  <a:srgbClr val="000000"/>
                </a:solidFill>
                <a:latin typeface="Arial" charset="0"/>
              </a:rPr>
              <a:t>副甲狀腺</a:t>
            </a:r>
          </a:p>
        </p:txBody>
      </p:sp>
      <p:sp>
        <p:nvSpPr>
          <p:cNvPr id="114713" name="Text Box 28"/>
          <p:cNvSpPr txBox="1">
            <a:spLocks noChangeArrowheads="1"/>
          </p:cNvSpPr>
          <p:nvPr/>
        </p:nvSpPr>
        <p:spPr bwMode="auto">
          <a:xfrm>
            <a:off x="7690154" y="4137677"/>
            <a:ext cx="503981" cy="28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198" tIns="34289" rIns="68198" bIns="3428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>
                <a:solidFill>
                  <a:srgbClr val="000000"/>
                </a:solidFill>
                <a:latin typeface="Arial" charset="0"/>
              </a:rPr>
              <a:t>PTH</a:t>
            </a:r>
            <a:endParaRPr lang="zh-TW" altLang="en-US" sz="14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4714" name="Text Box 29"/>
          <p:cNvSpPr txBox="1">
            <a:spLocks noChangeArrowheads="1"/>
          </p:cNvSpPr>
          <p:nvPr/>
        </p:nvSpPr>
        <p:spPr bwMode="auto">
          <a:xfrm>
            <a:off x="7715494" y="1977703"/>
            <a:ext cx="869466" cy="507830"/>
          </a:xfrm>
          <a:prstGeom prst="rect">
            <a:avLst/>
          </a:prstGeom>
          <a:solidFill>
            <a:srgbClr val="66CC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lIns="68198" tIns="34289" rIns="68198" bIns="3428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>
                <a:solidFill>
                  <a:srgbClr val="000000"/>
                </a:solidFill>
                <a:latin typeface="Arial" charset="0"/>
              </a:rPr>
              <a:t>抗利尿素</a:t>
            </a:r>
          </a:p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>
                <a:solidFill>
                  <a:srgbClr val="000000"/>
                </a:solidFill>
                <a:latin typeface="Arial" charset="0"/>
              </a:rPr>
              <a:t>ADH</a:t>
            </a:r>
          </a:p>
        </p:txBody>
      </p:sp>
      <p:sp>
        <p:nvSpPr>
          <p:cNvPr id="114715" name="Rectangle 30"/>
          <p:cNvSpPr>
            <a:spLocks noChangeArrowheads="1"/>
          </p:cNvSpPr>
          <p:nvPr/>
        </p:nvSpPr>
        <p:spPr bwMode="auto">
          <a:xfrm>
            <a:off x="4932473" y="4407949"/>
            <a:ext cx="719137" cy="377429"/>
          </a:xfrm>
          <a:prstGeom prst="rect">
            <a:avLst/>
          </a:prstGeom>
          <a:solidFill>
            <a:srgbClr val="FF99FF"/>
          </a:solidFill>
          <a:ln w="9525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68198" tIns="34289" rIns="68198" bIns="34289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800" b="1" dirty="0">
                <a:solidFill>
                  <a:srgbClr val="000000"/>
                </a:solidFill>
                <a:latin typeface="Arial" charset="0"/>
              </a:rPr>
              <a:t>心房</a:t>
            </a:r>
          </a:p>
        </p:txBody>
      </p:sp>
      <p:sp>
        <p:nvSpPr>
          <p:cNvPr id="114716" name="Text Box 31"/>
          <p:cNvSpPr txBox="1">
            <a:spLocks noChangeArrowheads="1"/>
          </p:cNvSpPr>
          <p:nvPr/>
        </p:nvSpPr>
        <p:spPr bwMode="auto">
          <a:xfrm>
            <a:off x="4704556" y="3876283"/>
            <a:ext cx="1317626" cy="28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198" tIns="34289" rIns="68198" bIns="3428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dirty="0">
                <a:solidFill>
                  <a:srgbClr val="000000"/>
                </a:solidFill>
                <a:latin typeface="Arial" charset="0"/>
              </a:rPr>
              <a:t>心房利鈉尿肽</a:t>
            </a:r>
          </a:p>
        </p:txBody>
      </p:sp>
      <p:sp>
        <p:nvSpPr>
          <p:cNvPr id="114717" name="Text Box 32"/>
          <p:cNvSpPr txBox="1">
            <a:spLocks noChangeArrowheads="1"/>
          </p:cNvSpPr>
          <p:nvPr/>
        </p:nvSpPr>
        <p:spPr bwMode="auto">
          <a:xfrm>
            <a:off x="2249857" y="727380"/>
            <a:ext cx="918140" cy="28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198" tIns="34289" rIns="68198" bIns="3428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dirty="0">
                <a:solidFill>
                  <a:srgbClr val="000000"/>
                </a:solidFill>
                <a:latin typeface="Arial" charset="0"/>
              </a:rPr>
              <a:t>釋素</a:t>
            </a:r>
            <a:r>
              <a:rPr lang="en-US" altLang="zh-TW" sz="1400" dirty="0">
                <a:solidFill>
                  <a:srgbClr val="000000"/>
                </a:solidFill>
                <a:latin typeface="Arial" charset="0"/>
              </a:rPr>
              <a:t>/</a:t>
            </a:r>
            <a:r>
              <a:rPr lang="zh-TW" altLang="en-US" sz="1400" dirty="0">
                <a:solidFill>
                  <a:srgbClr val="000000"/>
                </a:solidFill>
                <a:latin typeface="Arial" charset="0"/>
              </a:rPr>
              <a:t>抑素</a:t>
            </a:r>
          </a:p>
        </p:txBody>
      </p:sp>
      <p:sp>
        <p:nvSpPr>
          <p:cNvPr id="114718" name="Text Box 33"/>
          <p:cNvSpPr txBox="1">
            <a:spLocks noChangeArrowheads="1"/>
          </p:cNvSpPr>
          <p:nvPr/>
        </p:nvSpPr>
        <p:spPr bwMode="auto">
          <a:xfrm>
            <a:off x="3419477" y="1977884"/>
            <a:ext cx="869466" cy="28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198" tIns="34289" rIns="68198" bIns="3428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>
                <a:solidFill>
                  <a:srgbClr val="000000"/>
                </a:solidFill>
                <a:latin typeface="Arial" charset="0"/>
              </a:rPr>
              <a:t>促進激素</a:t>
            </a:r>
          </a:p>
        </p:txBody>
      </p:sp>
      <p:sp>
        <p:nvSpPr>
          <p:cNvPr id="114719" name="Text Box 38"/>
          <p:cNvSpPr txBox="1">
            <a:spLocks noChangeArrowheads="1"/>
          </p:cNvSpPr>
          <p:nvPr/>
        </p:nvSpPr>
        <p:spPr bwMode="auto">
          <a:xfrm>
            <a:off x="1" y="3057781"/>
            <a:ext cx="850230" cy="28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198" tIns="34289" rIns="68198" bIns="3428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>
                <a:solidFill>
                  <a:srgbClr val="000000"/>
                </a:solidFill>
                <a:latin typeface="Arial" charset="0"/>
                <a:sym typeface="Wingdings" pitchFamily="2" charset="2"/>
              </a:rPr>
              <a:t></a:t>
            </a:r>
            <a:r>
              <a:rPr lang="zh-TW" altLang="en-US" sz="1400" b="1">
                <a:solidFill>
                  <a:srgbClr val="000000"/>
                </a:solidFill>
                <a:latin typeface="Arial" charset="0"/>
              </a:rPr>
              <a:t>睪固酮</a:t>
            </a:r>
          </a:p>
        </p:txBody>
      </p:sp>
      <p:cxnSp>
        <p:nvCxnSpPr>
          <p:cNvPr id="114720" name="AutoShape 39"/>
          <p:cNvCxnSpPr>
            <a:cxnSpLocks noChangeShapeType="1"/>
          </p:cNvCxnSpPr>
          <p:nvPr/>
        </p:nvCxnSpPr>
        <p:spPr bwMode="auto">
          <a:xfrm rot="-5400000">
            <a:off x="7484269" y="4124760"/>
            <a:ext cx="514350" cy="1588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8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24003" name="Rectangle 40"/>
          <p:cNvSpPr>
            <a:spLocks noChangeArrowheads="1"/>
          </p:cNvSpPr>
          <p:nvPr/>
        </p:nvSpPr>
        <p:spPr bwMode="auto">
          <a:xfrm>
            <a:off x="6012167" y="4407949"/>
            <a:ext cx="719137" cy="37742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68198" tIns="34289" rIns="68198" bIns="3428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465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TW" altLang="en-US" sz="1800" b="1">
                <a:solidFill>
                  <a:srgbClr val="000000"/>
                </a:solidFill>
                <a:latin typeface="Arial" charset="0"/>
              </a:rPr>
              <a:t>腎臟</a:t>
            </a:r>
          </a:p>
        </p:txBody>
      </p:sp>
      <p:cxnSp>
        <p:nvCxnSpPr>
          <p:cNvPr id="114722" name="AutoShape 41"/>
          <p:cNvCxnSpPr>
            <a:cxnSpLocks noChangeShapeType="1"/>
            <a:stCxn id="724003" idx="0"/>
            <a:endCxn id="114703" idx="2"/>
          </p:cNvCxnSpPr>
          <p:nvPr/>
        </p:nvCxnSpPr>
        <p:spPr bwMode="auto">
          <a:xfrm rot="-5400000">
            <a:off x="6791772" y="3466703"/>
            <a:ext cx="521494" cy="1360488"/>
          </a:xfrm>
          <a:prstGeom prst="bentConnector3">
            <a:avLst>
              <a:gd name="adj1" fmla="val 50681"/>
            </a:avLst>
          </a:prstGeom>
          <a:noFill/>
          <a:ln w="25400">
            <a:solidFill>
              <a:srgbClr val="8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723" name="Rectangle 42"/>
          <p:cNvSpPr>
            <a:spLocks noChangeArrowheads="1"/>
          </p:cNvSpPr>
          <p:nvPr/>
        </p:nvSpPr>
        <p:spPr bwMode="auto">
          <a:xfrm>
            <a:off x="2124137" y="3489795"/>
            <a:ext cx="1439863" cy="377428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A8B5F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198" tIns="34289" rIns="68198" bIns="34289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800" b="1">
                <a:solidFill>
                  <a:srgbClr val="000000"/>
                </a:solidFill>
                <a:latin typeface="Arial" charset="0"/>
              </a:rPr>
              <a:t>新陳代謝</a:t>
            </a:r>
          </a:p>
        </p:txBody>
      </p:sp>
      <p:cxnSp>
        <p:nvCxnSpPr>
          <p:cNvPr id="114724" name="AutoShape 43"/>
          <p:cNvCxnSpPr>
            <a:cxnSpLocks noChangeShapeType="1"/>
            <a:stCxn id="114694" idx="2"/>
            <a:endCxn id="114723" idx="0"/>
          </p:cNvCxnSpPr>
          <p:nvPr/>
        </p:nvCxnSpPr>
        <p:spPr bwMode="auto">
          <a:xfrm>
            <a:off x="2844800" y="3002756"/>
            <a:ext cx="0" cy="486966"/>
          </a:xfrm>
          <a:prstGeom prst="straightConnector1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25" name="AutoShape 44"/>
          <p:cNvCxnSpPr>
            <a:cxnSpLocks noChangeShapeType="1"/>
            <a:stCxn id="114707" idx="0"/>
            <a:endCxn id="114723" idx="2"/>
          </p:cNvCxnSpPr>
          <p:nvPr/>
        </p:nvCxnSpPr>
        <p:spPr bwMode="auto">
          <a:xfrm rot="-5400000">
            <a:off x="2034033" y="3597207"/>
            <a:ext cx="540544" cy="108108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8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26" name="AutoShape 45"/>
          <p:cNvCxnSpPr>
            <a:cxnSpLocks noChangeShapeType="1"/>
            <a:stCxn id="114705" idx="0"/>
            <a:endCxn id="114723" idx="2"/>
          </p:cNvCxnSpPr>
          <p:nvPr/>
        </p:nvCxnSpPr>
        <p:spPr bwMode="auto">
          <a:xfrm rot="-5400000">
            <a:off x="2574571" y="4137422"/>
            <a:ext cx="540544" cy="0"/>
          </a:xfrm>
          <a:prstGeom prst="straightConnector1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27" name="AutoShape 46"/>
          <p:cNvCxnSpPr>
            <a:cxnSpLocks noChangeShapeType="1"/>
            <a:stCxn id="114706" idx="0"/>
            <a:endCxn id="114723" idx="2"/>
          </p:cNvCxnSpPr>
          <p:nvPr/>
        </p:nvCxnSpPr>
        <p:spPr bwMode="auto">
          <a:xfrm rot="5400000" flipH="1">
            <a:off x="3078609" y="3633428"/>
            <a:ext cx="540544" cy="100806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8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28" name="AutoShape 47"/>
          <p:cNvCxnSpPr>
            <a:cxnSpLocks noChangeShapeType="1"/>
            <a:stCxn id="114695" idx="2"/>
            <a:endCxn id="114723" idx="1"/>
          </p:cNvCxnSpPr>
          <p:nvPr/>
        </p:nvCxnSpPr>
        <p:spPr bwMode="auto">
          <a:xfrm rot="16200000" flipH="1">
            <a:off x="1263650" y="2818934"/>
            <a:ext cx="676275" cy="1044575"/>
          </a:xfrm>
          <a:prstGeom prst="bentConnector2">
            <a:avLst/>
          </a:prstGeom>
          <a:noFill/>
          <a:ln w="25400">
            <a:solidFill>
              <a:srgbClr val="8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729" name="Text Box 48"/>
          <p:cNvSpPr txBox="1">
            <a:spLocks noChangeArrowheads="1"/>
          </p:cNvSpPr>
          <p:nvPr/>
        </p:nvSpPr>
        <p:spPr bwMode="auto">
          <a:xfrm>
            <a:off x="5818190" y="4119818"/>
            <a:ext cx="869466" cy="28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198" tIns="34289" rIns="68198" bIns="3428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>
                <a:solidFill>
                  <a:srgbClr val="000000"/>
                </a:solidFill>
                <a:latin typeface="Arial" charset="0"/>
              </a:rPr>
              <a:t>腎上腺素</a:t>
            </a:r>
          </a:p>
        </p:txBody>
      </p:sp>
      <p:sp>
        <p:nvSpPr>
          <p:cNvPr id="114730" name="Rectangle 34"/>
          <p:cNvSpPr>
            <a:spLocks noChangeArrowheads="1"/>
          </p:cNvSpPr>
          <p:nvPr/>
        </p:nvSpPr>
        <p:spPr bwMode="auto">
          <a:xfrm>
            <a:off x="5003800" y="2625332"/>
            <a:ext cx="719138" cy="37742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CC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68198" tIns="34289" rIns="68198" bIns="34289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800" b="1" dirty="0">
                <a:solidFill>
                  <a:srgbClr val="000000"/>
                </a:solidFill>
                <a:latin typeface="Arial" charset="0"/>
              </a:rPr>
              <a:t>睪丸</a:t>
            </a:r>
          </a:p>
        </p:txBody>
      </p:sp>
      <p:sp>
        <p:nvSpPr>
          <p:cNvPr id="114731" name="Rectangle 35"/>
          <p:cNvSpPr>
            <a:spLocks noChangeArrowheads="1"/>
          </p:cNvSpPr>
          <p:nvPr/>
        </p:nvSpPr>
        <p:spPr bwMode="auto">
          <a:xfrm>
            <a:off x="5726180" y="2625332"/>
            <a:ext cx="719137" cy="37742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68198" tIns="34289" rIns="68198" bIns="34289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800" b="1" dirty="0">
                <a:solidFill>
                  <a:srgbClr val="000000"/>
                </a:solidFill>
                <a:latin typeface="Arial" charset="0"/>
              </a:rPr>
              <a:t>卵巢</a:t>
            </a:r>
          </a:p>
        </p:txBody>
      </p:sp>
      <p:sp>
        <p:nvSpPr>
          <p:cNvPr id="114732" name="Rectangle 49"/>
          <p:cNvSpPr>
            <a:spLocks noChangeArrowheads="1"/>
          </p:cNvSpPr>
          <p:nvPr/>
        </p:nvSpPr>
        <p:spPr bwMode="auto">
          <a:xfrm>
            <a:off x="6804025" y="2625332"/>
            <a:ext cx="719138" cy="377428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FFFFFF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rgbClr val="CC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68198" tIns="34289" rIns="68198" bIns="34289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800" b="1" dirty="0">
                <a:solidFill>
                  <a:srgbClr val="000000"/>
                </a:solidFill>
                <a:latin typeface="Arial" charset="0"/>
              </a:rPr>
              <a:t>子宮</a:t>
            </a:r>
          </a:p>
        </p:txBody>
      </p:sp>
      <p:cxnSp>
        <p:nvCxnSpPr>
          <p:cNvPr id="114733" name="AutoShape 52"/>
          <p:cNvCxnSpPr>
            <a:cxnSpLocks noChangeShapeType="1"/>
            <a:stCxn id="114695" idx="2"/>
            <a:endCxn id="724003" idx="2"/>
          </p:cNvCxnSpPr>
          <p:nvPr/>
        </p:nvCxnSpPr>
        <p:spPr bwMode="auto">
          <a:xfrm rot="16200000" flipH="1">
            <a:off x="2834680" y="1247905"/>
            <a:ext cx="1782366" cy="5292725"/>
          </a:xfrm>
          <a:prstGeom prst="bentConnector3">
            <a:avLst>
              <a:gd name="adj1" fmla="val 109551"/>
            </a:avLst>
          </a:prstGeom>
          <a:noFill/>
          <a:ln w="25400">
            <a:solidFill>
              <a:srgbClr val="8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34" name="AutoShape 53"/>
          <p:cNvCxnSpPr>
            <a:cxnSpLocks noChangeShapeType="1"/>
            <a:stCxn id="114695" idx="2"/>
            <a:endCxn id="114715" idx="2"/>
          </p:cNvCxnSpPr>
          <p:nvPr/>
        </p:nvCxnSpPr>
        <p:spPr bwMode="auto">
          <a:xfrm rot="16200000" flipH="1">
            <a:off x="2294930" y="1787655"/>
            <a:ext cx="1782366" cy="4213225"/>
          </a:xfrm>
          <a:prstGeom prst="bentConnector3">
            <a:avLst>
              <a:gd name="adj1" fmla="val 109551"/>
            </a:avLst>
          </a:prstGeom>
          <a:noFill/>
          <a:ln w="25400">
            <a:solidFill>
              <a:srgbClr val="8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735" name="Text Box 59"/>
          <p:cNvSpPr txBox="1">
            <a:spLocks noChangeArrowheads="1"/>
          </p:cNvSpPr>
          <p:nvPr/>
        </p:nvSpPr>
        <p:spPr bwMode="auto">
          <a:xfrm>
            <a:off x="2843215" y="3057781"/>
            <a:ext cx="730970" cy="288539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34289" rIns="0" bIns="3428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>
                <a:solidFill>
                  <a:srgbClr val="000000"/>
                </a:solidFill>
                <a:latin typeface="Arial" charset="0"/>
              </a:rPr>
              <a:t>甲狀腺素</a:t>
            </a:r>
          </a:p>
        </p:txBody>
      </p:sp>
      <p:cxnSp>
        <p:nvCxnSpPr>
          <p:cNvPr id="114736" name="AutoShape 61"/>
          <p:cNvCxnSpPr>
            <a:cxnSpLocks noChangeShapeType="1"/>
            <a:stCxn id="114694" idx="3"/>
            <a:endCxn id="114693" idx="0"/>
          </p:cNvCxnSpPr>
          <p:nvPr/>
        </p:nvCxnSpPr>
        <p:spPr bwMode="auto">
          <a:xfrm>
            <a:off x="3564242" y="2814966"/>
            <a:ext cx="936625" cy="675085"/>
          </a:xfrm>
          <a:prstGeom prst="bentConnector2">
            <a:avLst/>
          </a:prstGeom>
          <a:noFill/>
          <a:ln w="25400">
            <a:solidFill>
              <a:srgbClr val="8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37" name="AutoShape 64"/>
          <p:cNvCxnSpPr>
            <a:cxnSpLocks noChangeShapeType="1"/>
            <a:stCxn id="114730" idx="2"/>
            <a:endCxn id="114693" idx="3"/>
          </p:cNvCxnSpPr>
          <p:nvPr/>
        </p:nvCxnSpPr>
        <p:spPr bwMode="auto">
          <a:xfrm rot="5400000">
            <a:off x="4953794" y="3268990"/>
            <a:ext cx="676275" cy="144463"/>
          </a:xfrm>
          <a:prstGeom prst="bentConnector2">
            <a:avLst/>
          </a:prstGeom>
          <a:noFill/>
          <a:ln w="25400">
            <a:solidFill>
              <a:srgbClr val="8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38" name="AutoShape 65"/>
          <p:cNvCxnSpPr>
            <a:cxnSpLocks noChangeShapeType="1"/>
            <a:stCxn id="114731" idx="2"/>
            <a:endCxn id="114693" idx="3"/>
          </p:cNvCxnSpPr>
          <p:nvPr/>
        </p:nvCxnSpPr>
        <p:spPr bwMode="auto">
          <a:xfrm rot="5400000">
            <a:off x="5314952" y="2907542"/>
            <a:ext cx="676275" cy="866775"/>
          </a:xfrm>
          <a:prstGeom prst="bentConnector2">
            <a:avLst/>
          </a:prstGeom>
          <a:noFill/>
          <a:ln w="25400">
            <a:solidFill>
              <a:srgbClr val="8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39" name="AutoShape 70"/>
          <p:cNvCxnSpPr>
            <a:cxnSpLocks noChangeShapeType="1"/>
            <a:stCxn id="114699" idx="3"/>
            <a:endCxn id="114732" idx="0"/>
          </p:cNvCxnSpPr>
          <p:nvPr/>
        </p:nvCxnSpPr>
        <p:spPr bwMode="auto">
          <a:xfrm>
            <a:off x="5657850" y="1758554"/>
            <a:ext cx="1506538" cy="866775"/>
          </a:xfrm>
          <a:prstGeom prst="bentConnector2">
            <a:avLst/>
          </a:prstGeom>
          <a:noFill/>
          <a:ln w="25400">
            <a:solidFill>
              <a:srgbClr val="8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40" name="AutoShape 71"/>
          <p:cNvCxnSpPr>
            <a:cxnSpLocks noChangeShapeType="1"/>
            <a:stCxn id="114723" idx="3"/>
            <a:endCxn id="114693" idx="1"/>
          </p:cNvCxnSpPr>
          <p:nvPr/>
        </p:nvCxnSpPr>
        <p:spPr bwMode="auto">
          <a:xfrm>
            <a:off x="3563938" y="3679031"/>
            <a:ext cx="2159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741" name="Text Box 73"/>
          <p:cNvSpPr txBox="1">
            <a:spLocks noChangeArrowheads="1"/>
          </p:cNvSpPr>
          <p:nvPr/>
        </p:nvSpPr>
        <p:spPr bwMode="auto">
          <a:xfrm>
            <a:off x="6156325" y="3057526"/>
            <a:ext cx="738188" cy="507830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34289" rIns="0" bIns="3428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>
                <a:solidFill>
                  <a:srgbClr val="000000"/>
                </a:solidFill>
                <a:latin typeface="Arial" charset="0"/>
              </a:rPr>
              <a:t>黃體素</a:t>
            </a:r>
          </a:p>
          <a:p>
            <a:pPr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>
                <a:solidFill>
                  <a:srgbClr val="000000"/>
                </a:solidFill>
                <a:latin typeface="Arial" charset="0"/>
              </a:rPr>
              <a:t>動情素</a:t>
            </a:r>
          </a:p>
        </p:txBody>
      </p:sp>
      <p:cxnSp>
        <p:nvCxnSpPr>
          <p:cNvPr id="114742" name="AutoShape 76"/>
          <p:cNvCxnSpPr>
            <a:cxnSpLocks noChangeShapeType="1"/>
            <a:stCxn id="114715" idx="0"/>
            <a:endCxn id="114703" idx="2"/>
          </p:cNvCxnSpPr>
          <p:nvPr/>
        </p:nvCxnSpPr>
        <p:spPr bwMode="auto">
          <a:xfrm rot="-5400000">
            <a:off x="6252021" y="2926992"/>
            <a:ext cx="521494" cy="2439988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8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743" name="Rectangle 77"/>
          <p:cNvSpPr>
            <a:spLocks noChangeArrowheads="1"/>
          </p:cNvSpPr>
          <p:nvPr/>
        </p:nvSpPr>
        <p:spPr bwMode="auto">
          <a:xfrm>
            <a:off x="4633118" y="3107995"/>
            <a:ext cx="741363" cy="288539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34289" rIns="0" bIns="3428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dirty="0">
                <a:solidFill>
                  <a:srgbClr val="000000"/>
                </a:solidFill>
                <a:latin typeface="Arial" charset="0"/>
              </a:rPr>
              <a:t>睪固酮</a:t>
            </a:r>
          </a:p>
        </p:txBody>
      </p:sp>
      <p:cxnSp>
        <p:nvCxnSpPr>
          <p:cNvPr id="114744" name="AutoShape 78"/>
          <p:cNvCxnSpPr>
            <a:cxnSpLocks noChangeShapeType="1"/>
            <a:stCxn id="114731" idx="3"/>
            <a:endCxn id="114732" idx="1"/>
          </p:cNvCxnSpPr>
          <p:nvPr/>
        </p:nvCxnSpPr>
        <p:spPr bwMode="auto">
          <a:xfrm>
            <a:off x="6445554" y="2814638"/>
            <a:ext cx="358775" cy="0"/>
          </a:xfrm>
          <a:prstGeom prst="straightConnector1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45" name="AutoShape 79"/>
          <p:cNvCxnSpPr>
            <a:cxnSpLocks noChangeShapeType="1"/>
            <a:stCxn id="114692" idx="2"/>
            <a:endCxn id="114731" idx="0"/>
          </p:cNvCxnSpPr>
          <p:nvPr/>
        </p:nvCxnSpPr>
        <p:spPr bwMode="auto">
          <a:xfrm rot="16200000" flipH="1">
            <a:off x="4336455" y="875636"/>
            <a:ext cx="677466" cy="2822575"/>
          </a:xfrm>
          <a:prstGeom prst="bentConnector3">
            <a:avLst>
              <a:gd name="adj1" fmla="val 49912"/>
            </a:avLst>
          </a:prstGeom>
          <a:noFill/>
          <a:ln w="25400">
            <a:solidFill>
              <a:srgbClr val="8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46" name="AutoShape 80"/>
          <p:cNvCxnSpPr>
            <a:cxnSpLocks noChangeShapeType="1"/>
            <a:stCxn id="114692" idx="2"/>
            <a:endCxn id="114730" idx="0"/>
          </p:cNvCxnSpPr>
          <p:nvPr/>
        </p:nvCxnSpPr>
        <p:spPr bwMode="auto">
          <a:xfrm rot="16200000" flipH="1">
            <a:off x="3975299" y="1236792"/>
            <a:ext cx="677466" cy="2100263"/>
          </a:xfrm>
          <a:prstGeom prst="bentConnector3">
            <a:avLst>
              <a:gd name="adj1" fmla="val 49912"/>
            </a:avLst>
          </a:prstGeom>
          <a:noFill/>
          <a:ln w="25400">
            <a:solidFill>
              <a:srgbClr val="8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47" name="AutoShape 87"/>
          <p:cNvCxnSpPr>
            <a:cxnSpLocks noChangeShapeType="1"/>
            <a:endCxn id="114691" idx="1"/>
          </p:cNvCxnSpPr>
          <p:nvPr/>
        </p:nvCxnSpPr>
        <p:spPr bwMode="auto">
          <a:xfrm>
            <a:off x="1531938" y="1054895"/>
            <a:ext cx="1714500" cy="1191"/>
          </a:xfrm>
          <a:prstGeom prst="bentConnector3">
            <a:avLst>
              <a:gd name="adj1" fmla="val 49630"/>
            </a:avLst>
          </a:prstGeom>
          <a:noFill/>
          <a:ln w="25400">
            <a:solidFill>
              <a:srgbClr val="800000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748" name="Rectangle 88"/>
          <p:cNvSpPr>
            <a:spLocks noChangeArrowheads="1"/>
          </p:cNvSpPr>
          <p:nvPr/>
        </p:nvSpPr>
        <p:spPr bwMode="auto">
          <a:xfrm>
            <a:off x="503542" y="865659"/>
            <a:ext cx="1044575" cy="377428"/>
          </a:xfrm>
          <a:prstGeom prst="rect">
            <a:avLst/>
          </a:prstGeom>
          <a:gradFill rotWithShape="1">
            <a:gsLst>
              <a:gs pos="0">
                <a:srgbClr val="FF5050"/>
              </a:gs>
              <a:gs pos="50000">
                <a:srgbClr val="FFFFFF"/>
              </a:gs>
              <a:gs pos="100000">
                <a:srgbClr val="FF5050"/>
              </a:gs>
            </a:gsLst>
            <a:lin ang="5400000" scaled="1"/>
          </a:gradFill>
          <a:ln w="25400">
            <a:solidFill>
              <a:srgbClr val="800000"/>
            </a:solidFill>
            <a:prstDash val="dash"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68198" tIns="34289" rIns="68198" bIns="34289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800" b="1" dirty="0">
                <a:solidFill>
                  <a:srgbClr val="000000"/>
                </a:solidFill>
                <a:latin typeface="Arial" charset="0"/>
              </a:rPr>
              <a:t>負迴饋</a:t>
            </a:r>
          </a:p>
        </p:txBody>
      </p:sp>
      <p:cxnSp>
        <p:nvCxnSpPr>
          <p:cNvPr id="114749" name="AutoShape 89"/>
          <p:cNvCxnSpPr>
            <a:cxnSpLocks noChangeShapeType="1"/>
            <a:stCxn id="114748" idx="3"/>
            <a:endCxn id="114692" idx="1"/>
          </p:cNvCxnSpPr>
          <p:nvPr/>
        </p:nvCxnSpPr>
        <p:spPr bwMode="auto">
          <a:xfrm>
            <a:off x="1560514" y="1054894"/>
            <a:ext cx="893762" cy="703660"/>
          </a:xfrm>
          <a:prstGeom prst="bentConnector3">
            <a:avLst>
              <a:gd name="adj1" fmla="val 49199"/>
            </a:avLst>
          </a:prstGeom>
          <a:noFill/>
          <a:ln w="25400">
            <a:solidFill>
              <a:srgbClr val="800000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750" name="Text Box 90"/>
          <p:cNvSpPr txBox="1">
            <a:spLocks noChangeArrowheads="1"/>
          </p:cNvSpPr>
          <p:nvPr/>
        </p:nvSpPr>
        <p:spPr bwMode="auto">
          <a:xfrm>
            <a:off x="8177517" y="2895606"/>
            <a:ext cx="686723" cy="288539"/>
          </a:xfrm>
          <a:prstGeom prst="rect">
            <a:avLst/>
          </a:prstGeom>
          <a:solidFill>
            <a:srgbClr val="66CCFF"/>
          </a:solidFill>
          <a:ln w="25400">
            <a:solidFill>
              <a:srgbClr val="0000CC"/>
            </a:solidFill>
            <a:miter lim="800000"/>
            <a:headEnd/>
            <a:tailEnd/>
          </a:ln>
        </p:spPr>
        <p:txBody>
          <a:bodyPr wrap="none" lIns="68198" tIns="34289" rIns="68198" bIns="3428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>
                <a:solidFill>
                  <a:srgbClr val="000000"/>
                </a:solidFill>
                <a:latin typeface="Arial" charset="0"/>
              </a:rPr>
              <a:t>降鈣素</a:t>
            </a:r>
          </a:p>
        </p:txBody>
      </p:sp>
      <p:cxnSp>
        <p:nvCxnSpPr>
          <p:cNvPr id="114751" name="AutoShape 95"/>
          <p:cNvCxnSpPr>
            <a:cxnSpLocks noChangeShapeType="1"/>
            <a:stCxn id="114750" idx="2"/>
            <a:endCxn id="114703" idx="3"/>
          </p:cNvCxnSpPr>
          <p:nvPr/>
        </p:nvCxnSpPr>
        <p:spPr bwMode="auto">
          <a:xfrm rot="5400000">
            <a:off x="8229783" y="3406465"/>
            <a:ext cx="513419" cy="68774"/>
          </a:xfrm>
          <a:prstGeom prst="bentConnector2">
            <a:avLst/>
          </a:prstGeom>
          <a:noFill/>
          <a:ln w="25400">
            <a:solidFill>
              <a:srgbClr val="8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752" name="Rectangle 97"/>
          <p:cNvSpPr>
            <a:spLocks noChangeArrowheads="1"/>
          </p:cNvSpPr>
          <p:nvPr/>
        </p:nvSpPr>
        <p:spPr bwMode="auto">
          <a:xfrm>
            <a:off x="323851" y="1869536"/>
            <a:ext cx="719138" cy="377429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FFFFFF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 wrap="none" lIns="68198" tIns="34289" rIns="68198" bIns="34289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800" b="1">
                <a:solidFill>
                  <a:srgbClr val="000000"/>
                </a:solidFill>
                <a:latin typeface="Arial" charset="0"/>
              </a:rPr>
              <a:t>乳房</a:t>
            </a:r>
          </a:p>
        </p:txBody>
      </p:sp>
      <p:cxnSp>
        <p:nvCxnSpPr>
          <p:cNvPr id="114753" name="AutoShape 100"/>
          <p:cNvCxnSpPr>
            <a:cxnSpLocks noChangeShapeType="1"/>
            <a:stCxn id="114692" idx="2"/>
            <a:endCxn id="114752" idx="3"/>
          </p:cNvCxnSpPr>
          <p:nvPr/>
        </p:nvCxnSpPr>
        <p:spPr bwMode="auto">
          <a:xfrm rot="5400000">
            <a:off x="2098335" y="892771"/>
            <a:ext cx="110729" cy="2220912"/>
          </a:xfrm>
          <a:prstGeom prst="bentConnector2">
            <a:avLst/>
          </a:prstGeom>
          <a:noFill/>
          <a:ln w="25400">
            <a:solidFill>
              <a:srgbClr val="8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754" name="Text Box 101"/>
          <p:cNvSpPr txBox="1">
            <a:spLocks noChangeArrowheads="1"/>
          </p:cNvSpPr>
          <p:nvPr/>
        </p:nvSpPr>
        <p:spPr bwMode="auto">
          <a:xfrm>
            <a:off x="1332216" y="1924306"/>
            <a:ext cx="686723" cy="288539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FFFFFF"/>
              </a:gs>
              <a:gs pos="100000">
                <a:srgbClr val="FF00FF"/>
              </a:gs>
            </a:gsLst>
            <a:lin ang="5400000" scaled="1"/>
          </a:gradFill>
          <a:ln w="25400">
            <a:solidFill>
              <a:srgbClr val="CC0000"/>
            </a:solidFill>
            <a:miter lim="800000"/>
            <a:headEnd/>
            <a:tailEnd/>
          </a:ln>
        </p:spPr>
        <p:txBody>
          <a:bodyPr wrap="none" lIns="68198" tIns="34289" rIns="68198" bIns="3428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>
                <a:solidFill>
                  <a:srgbClr val="000000"/>
                </a:solidFill>
                <a:latin typeface="Arial" charset="0"/>
              </a:rPr>
              <a:t>泌乳素</a:t>
            </a:r>
          </a:p>
        </p:txBody>
      </p:sp>
      <p:sp>
        <p:nvSpPr>
          <p:cNvPr id="724038" name="Rectangle 102"/>
          <p:cNvSpPr>
            <a:spLocks noGrp="1" noChangeArrowheads="1"/>
          </p:cNvSpPr>
          <p:nvPr>
            <p:ph type="title" idx="4294967295"/>
          </p:nvPr>
        </p:nvSpPr>
        <p:spPr>
          <a:xfrm>
            <a:off x="5325569" y="3"/>
            <a:ext cx="3818731" cy="646510"/>
          </a:xfrm>
          <a:solidFill>
            <a:schemeClr val="tx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3600" b="1" dirty="0">
                <a:solidFill>
                  <a:srgbClr val="990000"/>
                </a:solidFill>
                <a:latin typeface="+mn-ea"/>
                <a:ea typeface="+mn-ea"/>
              </a:rPr>
              <a:t>內分泌系統</a:t>
            </a:r>
          </a:p>
        </p:txBody>
      </p:sp>
      <p:sp>
        <p:nvSpPr>
          <p:cNvPr id="114756" name="Text Box 71"/>
          <p:cNvSpPr txBox="1">
            <a:spLocks noChangeArrowheads="1"/>
          </p:cNvSpPr>
          <p:nvPr/>
        </p:nvSpPr>
        <p:spPr bwMode="auto">
          <a:xfrm>
            <a:off x="684264" y="2356502"/>
            <a:ext cx="647050" cy="288539"/>
          </a:xfrm>
          <a:prstGeom prst="rect">
            <a:avLst/>
          </a:prstGeom>
          <a:solidFill>
            <a:srgbClr val="66FF33"/>
          </a:solidFill>
          <a:ln w="25400">
            <a:solidFill>
              <a:srgbClr val="CC0000"/>
            </a:solidFill>
            <a:miter lim="800000"/>
            <a:headEnd/>
            <a:tailEnd/>
          </a:ln>
        </p:spPr>
        <p:txBody>
          <a:bodyPr wrap="none" lIns="68198" tIns="34289" rIns="68198" bIns="3428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>
                <a:solidFill>
                  <a:srgbClr val="000000"/>
                </a:solidFill>
                <a:latin typeface="Arial" charset="0"/>
              </a:rPr>
              <a:t>ACTH</a:t>
            </a:r>
          </a:p>
        </p:txBody>
      </p:sp>
      <p:sp>
        <p:nvSpPr>
          <p:cNvPr id="114757" name="Text Box 72"/>
          <p:cNvSpPr txBox="1">
            <a:spLocks noChangeArrowheads="1"/>
          </p:cNvSpPr>
          <p:nvPr/>
        </p:nvSpPr>
        <p:spPr bwMode="auto">
          <a:xfrm>
            <a:off x="2555928" y="2356502"/>
            <a:ext cx="503981" cy="288539"/>
          </a:xfrm>
          <a:prstGeom prst="rect">
            <a:avLst/>
          </a:prstGeom>
          <a:solidFill>
            <a:srgbClr val="FF99FF"/>
          </a:solidFill>
          <a:ln w="25400">
            <a:solidFill>
              <a:srgbClr val="CC0000"/>
            </a:solidFill>
            <a:miter lim="800000"/>
            <a:headEnd/>
            <a:tailEnd/>
          </a:ln>
        </p:spPr>
        <p:txBody>
          <a:bodyPr wrap="none" lIns="68198" tIns="34289" rIns="68198" bIns="3428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>
                <a:solidFill>
                  <a:srgbClr val="000000"/>
                </a:solidFill>
                <a:latin typeface="Arial" charset="0"/>
              </a:rPr>
              <a:t>TSH</a:t>
            </a:r>
          </a:p>
        </p:txBody>
      </p:sp>
      <p:sp>
        <p:nvSpPr>
          <p:cNvPr id="114758" name="Text Box 73"/>
          <p:cNvSpPr txBox="1">
            <a:spLocks noChangeArrowheads="1"/>
          </p:cNvSpPr>
          <p:nvPr/>
        </p:nvSpPr>
        <p:spPr bwMode="auto">
          <a:xfrm>
            <a:off x="5200749" y="2046940"/>
            <a:ext cx="798533" cy="288539"/>
          </a:xfrm>
          <a:prstGeom prst="rect">
            <a:avLst/>
          </a:prstGeom>
          <a:solidFill>
            <a:srgbClr val="9999FF"/>
          </a:solidFill>
          <a:ln w="25400">
            <a:solidFill>
              <a:srgbClr val="003366"/>
            </a:solidFill>
            <a:miter lim="800000"/>
            <a:headEnd/>
            <a:tailEnd/>
          </a:ln>
        </p:spPr>
        <p:txBody>
          <a:bodyPr wrap="none" lIns="68198" tIns="34289" rIns="68198" bIns="3428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>
                <a:solidFill>
                  <a:srgbClr val="000000"/>
                </a:solidFill>
                <a:latin typeface="Arial" charset="0"/>
              </a:rPr>
              <a:t>FSH/LH</a:t>
            </a:r>
          </a:p>
        </p:txBody>
      </p:sp>
      <p:sp>
        <p:nvSpPr>
          <p:cNvPr id="114759" name="Text Box 51"/>
          <p:cNvSpPr txBox="1">
            <a:spLocks noChangeArrowheads="1"/>
          </p:cNvSpPr>
          <p:nvPr/>
        </p:nvSpPr>
        <p:spPr bwMode="auto">
          <a:xfrm>
            <a:off x="6659867" y="1977884"/>
            <a:ext cx="686723" cy="288539"/>
          </a:xfrm>
          <a:prstGeom prst="rect">
            <a:avLst/>
          </a:prstGeom>
          <a:solidFill>
            <a:srgbClr val="FF99FF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lIns="68198" tIns="34289" rIns="68198" bIns="3428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>
                <a:solidFill>
                  <a:srgbClr val="000000"/>
                </a:solidFill>
                <a:latin typeface="Arial" charset="0"/>
              </a:rPr>
              <a:t>催產素</a:t>
            </a:r>
          </a:p>
        </p:txBody>
      </p:sp>
      <p:sp>
        <p:nvSpPr>
          <p:cNvPr id="114760" name="Text Box 36"/>
          <p:cNvSpPr txBox="1">
            <a:spLocks noChangeArrowheads="1"/>
          </p:cNvSpPr>
          <p:nvPr/>
        </p:nvSpPr>
        <p:spPr bwMode="auto">
          <a:xfrm>
            <a:off x="592624" y="3328052"/>
            <a:ext cx="894476" cy="288539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rgbClr val="FFFFFF"/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CC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 lIns="0" tIns="34289" rIns="0" bIns="3428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>
                <a:solidFill>
                  <a:srgbClr val="000000"/>
                </a:solidFill>
                <a:latin typeface="Arial" charset="0"/>
                <a:sym typeface="Wingdings" pitchFamily="2" charset="2"/>
              </a:rPr>
              <a:t></a:t>
            </a:r>
            <a:r>
              <a:rPr lang="zh-TW" altLang="en-US" sz="1400" b="1">
                <a:solidFill>
                  <a:srgbClr val="000000"/>
                </a:solidFill>
                <a:latin typeface="Arial" charset="0"/>
              </a:rPr>
              <a:t>糖皮質素</a:t>
            </a:r>
          </a:p>
        </p:txBody>
      </p:sp>
      <p:sp>
        <p:nvSpPr>
          <p:cNvPr id="114761" name="Text Box 37"/>
          <p:cNvSpPr txBox="1">
            <a:spLocks noChangeArrowheads="1"/>
          </p:cNvSpPr>
          <p:nvPr/>
        </p:nvSpPr>
        <p:spPr bwMode="auto">
          <a:xfrm>
            <a:off x="553649" y="4597078"/>
            <a:ext cx="686724" cy="507830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rgbClr val="FFFFFF"/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198" tIns="34289" rIns="68198" bIns="3428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>
                <a:solidFill>
                  <a:srgbClr val="000000"/>
                </a:solidFill>
                <a:latin typeface="Arial" charset="0"/>
                <a:sym typeface="Wingdings" pitchFamily="2" charset="2"/>
              </a:rPr>
              <a:t></a:t>
            </a:r>
          </a:p>
          <a:p>
            <a:pPr algn="ctr" defTabSz="6814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>
                <a:solidFill>
                  <a:srgbClr val="000000"/>
                </a:solidFill>
                <a:latin typeface="Arial" charset="0"/>
              </a:rPr>
              <a:t>醛固酮</a:t>
            </a:r>
          </a:p>
        </p:txBody>
      </p:sp>
    </p:spTree>
    <p:extLst>
      <p:ext uri="{BB962C8B-B14F-4D97-AF65-F5344CB8AC3E}">
        <p14:creationId xmlns:p14="http://schemas.microsoft.com/office/powerpoint/2010/main" val="427955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815578"/>
              </p:ext>
            </p:extLst>
          </p:nvPr>
        </p:nvGraphicFramePr>
        <p:xfrm>
          <a:off x="215106" y="930370"/>
          <a:ext cx="8713788" cy="4046750"/>
        </p:xfrm>
        <a:graphic>
          <a:graphicData uri="http://schemas.openxmlformats.org/drawingml/2006/table">
            <a:tbl>
              <a:tblPr/>
              <a:tblGrid>
                <a:gridCol w="433388"/>
                <a:gridCol w="1943100"/>
                <a:gridCol w="504825"/>
                <a:gridCol w="5832475"/>
              </a:tblGrid>
              <a:tr h="38867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en-US" altLang="zh-TW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5" marB="342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FF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激    素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功        能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FF"/>
                    </a:solidFill>
                  </a:tcPr>
                </a:tc>
              </a:tr>
              <a:tr h="33222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ea"/>
                          <a:ea typeface="+mn-ea"/>
                        </a:rPr>
                        <a:t>1.</a:t>
                      </a:r>
                    </a:p>
                  </a:txBody>
                  <a:tcPr marT="34295" marB="342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甲狀腺刺激素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（</a:t>
                      </a: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TSH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） 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刺激</a:t>
                      </a: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「甲狀腺素」</a:t>
                      </a: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的分泌；刺激</a:t>
                      </a: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「甲狀腺」</a:t>
                      </a: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之生長。</a:t>
                      </a: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54636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ea"/>
                          <a:ea typeface="+mn-ea"/>
                        </a:rPr>
                        <a:t>2.</a:t>
                      </a:r>
                    </a:p>
                  </a:txBody>
                  <a:tcPr marT="34295" marB="342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生長激素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（</a:t>
                      </a: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GH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） 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刺激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「所有器官」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的生長；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促進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「食物分子」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的移動，引起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「血糖濃度」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之升高。 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334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ea"/>
                          <a:ea typeface="+mn-ea"/>
                        </a:rPr>
                        <a:t>3.</a:t>
                      </a:r>
                    </a:p>
                  </a:txBody>
                  <a:tcPr marT="34295" marB="342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催乳激素 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刺激懷孕期間的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「乳房發育」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，產後的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「乳汁分泌」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。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54636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ea"/>
                          <a:ea typeface="+mn-ea"/>
                        </a:rPr>
                        <a:t>4.</a:t>
                      </a:r>
                    </a:p>
                  </a:txBody>
                  <a:tcPr marT="34295" marB="342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黑色素細胞刺激素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（</a:t>
                      </a: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MSH</a:t>
                      </a: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） 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刺激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「皮膚黑色素」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的快速合成和擴散。 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54636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ea"/>
                          <a:ea typeface="+mn-ea"/>
                        </a:rPr>
                        <a:t>5.</a:t>
                      </a:r>
                    </a:p>
                  </a:txBody>
                  <a:tcPr marT="34295" marB="342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促腎上腺皮質素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（</a:t>
                      </a: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ACTH</a:t>
                      </a: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） 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刺激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「腎上腺皮質」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的生長；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刺激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「醣皮質酮」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的分泌（主要是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可體素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）。 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54636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ea"/>
                          <a:ea typeface="+mn-ea"/>
                        </a:rPr>
                        <a:t>6.</a:t>
                      </a:r>
                    </a:p>
                  </a:txBody>
                  <a:tcPr marT="34295" marB="342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7B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濾泡刺激素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ea"/>
                          <a:ea typeface="+mn-ea"/>
                        </a:rPr>
                        <a:t>（</a:t>
                      </a: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ea"/>
                          <a:ea typeface="+mn-ea"/>
                        </a:rPr>
                        <a:t>FSH</a:t>
                      </a: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ea"/>
                          <a:ea typeface="+mn-ea"/>
                        </a:rPr>
                        <a:t>）</a:t>
                      </a:r>
                      <a:r>
                        <a:rPr kumimoji="1" lang="zh-TW" altLang="en-US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7BA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促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性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線激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素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7B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女性：刺激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「卵巢濾泡」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的發育和分泌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「雌性激素」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。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男性：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刺激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「睪丸曲細精管」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的生長和產生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「精子」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。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7BA"/>
                    </a:solidFill>
                  </a:tcPr>
                </a:tc>
              </a:tr>
              <a:tr h="8069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ea"/>
                          <a:ea typeface="+mn-ea"/>
                        </a:rPr>
                        <a:t>7.</a:t>
                      </a:r>
                    </a:p>
                  </a:txBody>
                  <a:tcPr marT="34295" marB="342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7B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黃體激素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（</a:t>
                      </a: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LH</a:t>
                      </a: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） 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7B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女性：刺激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「濾泡、卵子」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的成熟；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「觸發排卵」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；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           刺激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「雌性激素」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的分泌；促進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「黃體」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的發育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男性：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刺激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「睪丸間質細胞」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分泌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「睪丸酮」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。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7BA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4"/>
            <a:ext cx="9144000" cy="699542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90" tIns="45395" rIns="90790" bIns="453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+mj-lt"/>
                <a:ea typeface="新細明體" pitchFamily="18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608563" algn="ctr" rtl="0" fontAlgn="base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1217250" algn="ctr" rtl="0" fontAlgn="base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825853" algn="ctr" rtl="0" fontAlgn="base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2434498" algn="ctr" rtl="0" fontAlgn="base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81380" eaLnBrk="1" hangingPunct="1">
              <a:defRPr/>
            </a:pPr>
            <a:r>
              <a:rPr lang="zh-TW" altLang="en-US" sz="4100" b="1" kern="0" dirty="0">
                <a:solidFill>
                  <a:srgbClr val="990000"/>
                </a:solidFill>
                <a:latin typeface="PMingLiU"/>
                <a:ea typeface="PMingLiU"/>
              </a:rPr>
              <a:t>腦下腺（前葉）激素</a:t>
            </a:r>
            <a:r>
              <a:rPr lang="en-US" altLang="zh-TW" sz="4100" b="1" kern="0" dirty="0">
                <a:solidFill>
                  <a:srgbClr val="990000"/>
                </a:solidFill>
                <a:latin typeface="PMingLiU"/>
                <a:ea typeface="PMingLiU"/>
              </a:rPr>
              <a:t>&amp;</a:t>
            </a:r>
            <a:r>
              <a:rPr lang="zh-TW" altLang="en-US" sz="4100" b="1" kern="0" dirty="0">
                <a:solidFill>
                  <a:srgbClr val="990000"/>
                </a:solidFill>
                <a:latin typeface="PMingLiU"/>
                <a:ea typeface="PMingLiU"/>
              </a:rPr>
              <a:t>功能 </a:t>
            </a:r>
          </a:p>
        </p:txBody>
      </p:sp>
    </p:spTree>
    <p:extLst>
      <p:ext uri="{BB962C8B-B14F-4D97-AF65-F5344CB8AC3E}">
        <p14:creationId xmlns:p14="http://schemas.microsoft.com/office/powerpoint/2010/main" val="312137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562711"/>
              </p:ext>
            </p:extLst>
          </p:nvPr>
        </p:nvGraphicFramePr>
        <p:xfrm>
          <a:off x="899319" y="2939249"/>
          <a:ext cx="7345362" cy="1890714"/>
        </p:xfrm>
        <a:graphic>
          <a:graphicData uri="http://schemas.openxmlformats.org/drawingml/2006/table">
            <a:tbl>
              <a:tblPr/>
              <a:tblGrid>
                <a:gridCol w="417512"/>
                <a:gridCol w="1598613"/>
                <a:gridCol w="5329237"/>
              </a:tblGrid>
              <a:tr h="3964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激    素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功        能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9FA"/>
                    </a:solidFill>
                  </a:tcPr>
                </a:tc>
              </a:tr>
              <a:tr h="6834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1.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抗利尿激素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（</a:t>
                      </a: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ADH</a:t>
                      </a: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） 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加速</a:t>
                      </a: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「腎小管尿液中的水分」</a:t>
                      </a: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再吸收回血液，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因此</a:t>
                      </a: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「減少排尿」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。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8108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2.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催產素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（</a:t>
                      </a: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Oxytocin</a:t>
                      </a: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） 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刺激懷孕末期的</a:t>
                      </a: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「子宮收縮」</a:t>
                      </a: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；以及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產後刺激</a:t>
                      </a: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「乳房腺體細胞」</a:t>
                      </a: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將乳汁排入乳道。 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112661" name="Picture 2" descr="C:\Users\admin\Desktop\4--內分泌系統\內分泌系統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857250"/>
            <a:ext cx="47148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4"/>
            <a:ext cx="9144000" cy="699542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90" tIns="45395" rIns="90790" bIns="453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+mj-lt"/>
                <a:ea typeface="新細明體" pitchFamily="18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608563" algn="ctr" rtl="0" fontAlgn="base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1217250" algn="ctr" rtl="0" fontAlgn="base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825853" algn="ctr" rtl="0" fontAlgn="base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2434498" algn="ctr" rtl="0" fontAlgn="base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81380" eaLnBrk="1" hangingPunct="1">
              <a:defRPr/>
            </a:pPr>
            <a:r>
              <a:rPr lang="zh-TW" altLang="en-US" sz="4100" b="1" kern="0" dirty="0">
                <a:solidFill>
                  <a:srgbClr val="990000"/>
                </a:solidFill>
                <a:latin typeface="PMingLiU"/>
                <a:ea typeface="PMingLiU"/>
              </a:rPr>
              <a:t>腦下腺（後葉）激素</a:t>
            </a:r>
            <a:r>
              <a:rPr lang="en-US" altLang="zh-TW" sz="4100" b="1" kern="0" dirty="0">
                <a:solidFill>
                  <a:srgbClr val="990000"/>
                </a:solidFill>
                <a:latin typeface="PMingLiU"/>
                <a:ea typeface="PMingLiU"/>
              </a:rPr>
              <a:t>&amp;</a:t>
            </a:r>
            <a:r>
              <a:rPr lang="zh-TW" altLang="en-US" sz="4100" b="1" kern="0" dirty="0">
                <a:solidFill>
                  <a:srgbClr val="990000"/>
                </a:solidFill>
                <a:latin typeface="PMingLiU"/>
                <a:ea typeface="PMingLiU"/>
              </a:rPr>
              <a:t>功能 </a:t>
            </a:r>
          </a:p>
        </p:txBody>
      </p:sp>
      <p:sp>
        <p:nvSpPr>
          <p:cNvPr id="6" name="矩形 5"/>
          <p:cNvSpPr/>
          <p:nvPr/>
        </p:nvSpPr>
        <p:spPr>
          <a:xfrm>
            <a:off x="6372200" y="2677333"/>
            <a:ext cx="1886679" cy="246033"/>
          </a:xfrm>
          <a:prstGeom prst="rect">
            <a:avLst/>
          </a:prstGeom>
        </p:spPr>
        <p:txBody>
          <a:bodyPr wrap="none" lIns="88522" tIns="44260" rIns="88522" bIns="44260">
            <a:spAutoFit/>
          </a:bodyPr>
          <a:lstStyle/>
          <a:p>
            <a:r>
              <a:rPr lang="zh-TW" altLang="en-US" sz="1000" i="1" dirty="0"/>
              <a:t>（圖片來源：</a:t>
            </a:r>
            <a:r>
              <a:rPr lang="en-US" altLang="zh-TW" sz="1000" i="1" dirty="0" err="1"/>
              <a:t>shutterstock</a:t>
            </a:r>
            <a:r>
              <a:rPr lang="zh-TW" altLang="en-US" sz="1000" i="1" dirty="0"/>
              <a:t>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641645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4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5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9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0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9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8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7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4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3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7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新細明體"/>
        <a:cs typeface=""/>
      </a:majorFont>
      <a:minorFont>
        <a:latin typeface="Verdan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9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新細明體"/>
        <a:cs typeface=""/>
      </a:majorFont>
      <a:minorFont>
        <a:latin typeface="Verdan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新細明體"/>
        <a:cs typeface=""/>
      </a:majorFont>
      <a:minorFont>
        <a:latin typeface="Verdan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6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0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2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3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新細明體"/>
        <a:cs typeface=""/>
      </a:majorFont>
      <a:minorFont>
        <a:latin typeface="Verdan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6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6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8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27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10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4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2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9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2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3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3585</TotalTime>
  <Words>4395</Words>
  <Application>Microsoft Office PowerPoint</Application>
  <PresentationFormat>如螢幕大小 (16:9)</PresentationFormat>
  <Paragraphs>848</Paragraphs>
  <Slides>50</Slides>
  <Notes>4</Notes>
  <HiddenSlides>0</HiddenSlides>
  <MMClips>0</MMClips>
  <ScaleCrop>false</ScaleCrop>
  <HeadingPairs>
    <vt:vector size="4" baseType="variant">
      <vt:variant>
        <vt:lpstr>佈景主題</vt:lpstr>
      </vt:variant>
      <vt:variant>
        <vt:i4>36</vt:i4>
      </vt:variant>
      <vt:variant>
        <vt:lpstr>投影片標題</vt:lpstr>
      </vt:variant>
      <vt:variant>
        <vt:i4>50</vt:i4>
      </vt:variant>
    </vt:vector>
  </HeadingPairs>
  <TitlesOfParts>
    <vt:vector size="86" baseType="lpstr">
      <vt:lpstr>14_Balloons</vt:lpstr>
      <vt:lpstr>17_預設簡報設計</vt:lpstr>
      <vt:lpstr>21_預設簡報設計</vt:lpstr>
      <vt:lpstr>24_預設簡報設計</vt:lpstr>
      <vt:lpstr>3_Balloons</vt:lpstr>
      <vt:lpstr>12_預設簡報設計</vt:lpstr>
      <vt:lpstr>29_預設簡報設計</vt:lpstr>
      <vt:lpstr>32_預設簡報設計</vt:lpstr>
      <vt:lpstr>33_Balloons</vt:lpstr>
      <vt:lpstr>預設簡報設計</vt:lpstr>
      <vt:lpstr>5_Balloons</vt:lpstr>
      <vt:lpstr>Balloons</vt:lpstr>
      <vt:lpstr>15_Balloons</vt:lpstr>
      <vt:lpstr>5_預設簡報設計</vt:lpstr>
      <vt:lpstr>19_預設簡報設計</vt:lpstr>
      <vt:lpstr>1_Balloons</vt:lpstr>
      <vt:lpstr>10_Balloons</vt:lpstr>
      <vt:lpstr>9_預設簡報設計</vt:lpstr>
      <vt:lpstr>8_預設簡報設計</vt:lpstr>
      <vt:lpstr>8_Balloons</vt:lpstr>
      <vt:lpstr>4_Balloons</vt:lpstr>
      <vt:lpstr>13_Balloons</vt:lpstr>
      <vt:lpstr>2_預設簡報設計</vt:lpstr>
      <vt:lpstr>17_Balloons</vt:lpstr>
      <vt:lpstr>9_Balloons</vt:lpstr>
      <vt:lpstr>2_Balloons</vt:lpstr>
      <vt:lpstr>5_Office 佈景主題</vt:lpstr>
      <vt:lpstr>26_預設簡報設計</vt:lpstr>
      <vt:lpstr>20_Balloons</vt:lpstr>
      <vt:lpstr>12_Balloons</vt:lpstr>
      <vt:lpstr>23_Balloons</vt:lpstr>
      <vt:lpstr>6_Balloons</vt:lpstr>
      <vt:lpstr>16_Balloons</vt:lpstr>
      <vt:lpstr>18_Balloons</vt:lpstr>
      <vt:lpstr>27_預設簡報設計</vt:lpstr>
      <vt:lpstr>10_預設簡報設計</vt:lpstr>
      <vt:lpstr>PowerPoint 簡報</vt:lpstr>
      <vt:lpstr>二. 十二經絡 &amp;【 內分泌系統】關係</vt:lpstr>
      <vt:lpstr>PowerPoint 簡報</vt:lpstr>
      <vt:lpstr>PowerPoint 簡報</vt:lpstr>
      <vt:lpstr>靛色 （Indigo ）</vt:lpstr>
      <vt:lpstr>PowerPoint 簡報</vt:lpstr>
      <vt:lpstr>內分泌系統</vt:lpstr>
      <vt:lpstr>PowerPoint 簡報</vt:lpstr>
      <vt:lpstr>PowerPoint 簡報</vt:lpstr>
      <vt:lpstr>PowerPoint 簡報</vt:lpstr>
      <vt:lpstr>PowerPoint 簡報</vt:lpstr>
      <vt:lpstr>【手少陽三焦經】經絡主治</vt:lpstr>
      <vt:lpstr>PowerPoint 簡報</vt:lpstr>
      <vt:lpstr>PowerPoint 簡報</vt:lpstr>
      <vt:lpstr>PowerPoint 簡報</vt:lpstr>
      <vt:lpstr>【手少陽三焦經】(五輸穴)主治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整體身心靈醫學</vt:lpstr>
      <vt:lpstr>PowerPoint 簡報</vt:lpstr>
      <vt:lpstr>【加味逍遙散】</vt:lpstr>
      <vt:lpstr>清熱涼血藥【牡丹皮】</vt:lpstr>
      <vt:lpstr>清熱瀉火藥【梔子】</vt:lpstr>
      <vt:lpstr>PowerPoint 簡報</vt:lpstr>
      <vt:lpstr>PowerPoint 簡報</vt:lpstr>
      <vt:lpstr>PowerPoint 簡報</vt:lpstr>
      <vt:lpstr>PowerPoint 簡報</vt:lpstr>
      <vt:lpstr>經絡分析~【內分泌系統】病患 《身心靈整體健康》治療方針</vt:lpstr>
      <vt:lpstr>十二經絡【身心靈】簡易分析表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admin;林常江</dc:creator>
  <cp:lastModifiedBy>admin</cp:lastModifiedBy>
  <cp:revision>206</cp:revision>
  <dcterms:created xsi:type="dcterms:W3CDTF">2020-07-13T11:28:47Z</dcterms:created>
  <dcterms:modified xsi:type="dcterms:W3CDTF">2023-09-01T05:36:18Z</dcterms:modified>
</cp:coreProperties>
</file>